
<file path=[Content_Types].xml><?xml version="1.0" encoding="utf-8"?>
<Types xmlns="http://schemas.openxmlformats.org/package/2006/content-types">
  <Default Extension="mp3" ContentType="audio/unknown"/>
  <Default Extension="png" ContentType="image/png"/>
  <Default Extension="jpeg" ContentType="image/jpeg"/>
  <Default Extension="rels" ContentType="application/vnd.openxmlformats-package.relationships+xml"/>
  <Default Extension="xml" ContentType="application/xml"/>
  <Default Extension="wdp" ContentType="image/vnd.ms-photo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Masters/slideMaster2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tags/tag1.xml" ContentType="application/vnd.openxmlformats-officedocument.presentationml.tags+xml"/>
  <Override PartName="/ppt/tags/tag2.xml" ContentType="application/vnd.openxmlformats-officedocument.presentationml.tags+xml"/>
  <Override PartName="/ppt/tags/tag3.xml" ContentType="application/vnd.openxmlformats-officedocument.presentationml.tags+xml"/>
  <Override PartName="/ppt/tags/tag4.xml" ContentType="application/vnd.openxmlformats-officedocument.presentationml.tags+xml"/>
  <Override PartName="/ppt/tags/tag5.xml" ContentType="application/vnd.openxmlformats-officedocument.presentationml.tags+xml"/>
  <Override PartName="/ppt/tags/tag6.xml" ContentType="application/vnd.openxmlformats-officedocument.presentationml.tags+xml"/>
  <Override PartName="/ppt/tags/tag7.xml" ContentType="application/vnd.openxmlformats-officedocument.presentationml.tags+xml"/>
  <Override PartName="/ppt/tags/tag8.xml" ContentType="application/vnd.openxmlformats-officedocument.presentationml.tags+xml"/>
  <Override PartName="/ppt/tags/tag9.xml" ContentType="application/vnd.openxmlformats-officedocument.presentationml.tags+xml"/>
  <Override PartName="/ppt/tags/tag10.xml" ContentType="application/vnd.openxmlformats-officedocument.presentationml.tags+xml"/>
  <Override PartName="/ppt/tags/tag11.xml" ContentType="application/vnd.openxmlformats-officedocument.presentationml.tags+xml"/>
  <Override PartName="/ppt/tags/tag12.xml" ContentType="application/vnd.openxmlformats-officedocument.presentationml.tags+xml"/>
  <Override PartName="/ppt/tags/tag13.xml" ContentType="application/vnd.openxmlformats-officedocument.presentationml.tags+xml"/>
  <Override PartName="/ppt/tags/tag14.xml" ContentType="application/vnd.openxmlformats-officedocument.presentationml.tags+xml"/>
  <Override PartName="/ppt/tags/tag15.xml" ContentType="application/vnd.openxmlformats-officedocument.presentationml.tags+xml"/>
  <Override PartName="/ppt/tags/tag16.xml" ContentType="application/vnd.openxmlformats-officedocument.presentationml.tags+xml"/>
  <Override PartName="/ppt/tags/tag17.xml" ContentType="application/vnd.openxmlformats-officedocument.presentationml.tags+xml"/>
  <Override PartName="/ppt/tags/tag18.xml" ContentType="application/vnd.openxmlformats-officedocument.presentationml.tags+xml"/>
  <Override PartName="/ppt/tags/tag19.xml" ContentType="application/vnd.openxmlformats-officedocument.presentationml.tags+xml"/>
  <Override PartName="/ppt/tags/tag20.xml" ContentType="application/vnd.openxmlformats-officedocument.presentationml.tags+xml"/>
  <Override PartName="/ppt/tags/tag21.xml" ContentType="application/vnd.openxmlformats-officedocument.presentationml.tags+xml"/>
  <Override PartName="/ppt/tags/tag22.xml" ContentType="application/vnd.openxmlformats-officedocument.presentationml.tags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tags/tag23.xml" ContentType="application/vnd.openxmlformats-officedocument.presentationml.tags+xml"/>
  <Override PartName="/ppt/tags/tag24.xml" ContentType="application/vnd.openxmlformats-officedocument.presentationml.tags+xml"/>
  <Override PartName="/ppt/tags/tag25.xml" ContentType="application/vnd.openxmlformats-officedocument.presentationml.tags+xml"/>
  <Override PartName="/ppt/tags/tag26.xml" ContentType="application/vnd.openxmlformats-officedocument.presentationml.tags+xml"/>
  <Override PartName="/ppt/tags/tag27.xml" ContentType="application/vnd.openxmlformats-officedocument.presentationml.tags+xml"/>
  <Override PartName="/ppt/tags/tag28.xml" ContentType="application/vnd.openxmlformats-officedocument.presentationml.tags+xml"/>
  <Override PartName="/ppt/tags/tag29.xml" ContentType="application/vnd.openxmlformats-officedocument.presentationml.tags+xml"/>
  <Override PartName="/ppt/tags/tag30.xml" ContentType="application/vnd.openxmlformats-officedocument.presentationml.tags+xml"/>
  <Override PartName="/ppt/tags/tag31.xml" ContentType="application/vnd.openxmlformats-officedocument.presentationml.tags+xml"/>
  <Override PartName="/ppt/tags/tag32.xml" ContentType="application/vnd.openxmlformats-officedocument.presentationml.tags+xml"/>
  <Override PartName="/ppt/tags/tag33.xml" ContentType="application/vnd.openxmlformats-officedocument.presentationml.tags+xml"/>
  <Override PartName="/ppt/tags/tag34.xml" ContentType="application/vnd.openxmlformats-officedocument.presentationml.tags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tags/tag35.xml" ContentType="application/vnd.openxmlformats-officedocument.presentationml.tags+xml"/>
  <Override PartName="/ppt/tags/tag36.xml" ContentType="application/vnd.openxmlformats-officedocument.presentationml.tags+xml"/>
  <Override PartName="/ppt/tags/tag37.xml" ContentType="application/vnd.openxmlformats-officedocument.presentationml.tags+xml"/>
  <Override PartName="/ppt/tags/tag38.xml" ContentType="application/vnd.openxmlformats-officedocument.presentationml.tags+xml"/>
  <Override PartName="/ppt/tags/tag39.xml" ContentType="application/vnd.openxmlformats-officedocument.presentationml.tags+xml"/>
  <Override PartName="/ppt/tags/tag40.xml" ContentType="application/vnd.openxmlformats-officedocument.presentationml.tags+xml"/>
  <Override PartName="/ppt/tags/tag41.xml" ContentType="application/vnd.openxmlformats-officedocument.presentationml.tags+xml"/>
  <Override PartName="/ppt/tags/tag42.xml" ContentType="application/vnd.openxmlformats-officedocument.presentationml.tags+xml"/>
  <Override PartName="/ppt/tags/tag43.xml" ContentType="application/vnd.openxmlformats-officedocument.presentationml.tags+xml"/>
  <Override PartName="/ppt/notesSlides/notesSlide8.xml" ContentType="application/vnd.openxmlformats-officedocument.presentationml.notesSlide+xml"/>
  <Override PartName="/ppt/notesSlides/notesSlide9.xml" ContentType="application/vnd.openxmlformats-officedocument.presentationml.notesSlide+xml"/>
  <Override PartName="/ppt/notesSlides/notesSlide10.xml" ContentType="application/vnd.openxmlformats-officedocument.presentationml.notesSlide+xml"/>
  <Override PartName="/ppt/notesSlides/notesSlide11.xml" ContentType="application/vnd.openxmlformats-officedocument.presentationml.notesSlide+xml"/>
  <Override PartName="/ppt/notesSlides/notesSlide12.xml" ContentType="application/vnd.openxmlformats-officedocument.presentationml.notesSlide+xml"/>
  <Override PartName="/ppt/notesSlides/notesSlide13.xml" ContentType="application/vnd.openxmlformats-officedocument.presentationml.notesSlide+xml"/>
  <Override PartName="/ppt/notesSlides/notesSlide14.xml" ContentType="application/vnd.openxmlformats-officedocument.presentationml.notesSlide+xml"/>
  <Override PartName="/ppt/notesSlides/notesSlide15.xml" ContentType="application/vnd.openxmlformats-officedocument.presentationml.notesSlide+xml"/>
  <Override PartName="/ppt/notesSlides/notesSlide16.xml" ContentType="application/vnd.openxmlformats-officedocument.presentationml.notesSlide+xml"/>
  <Override PartName="/ppt/notesSlides/notesSlide17.xml" ContentType="application/vnd.openxmlformats-officedocument.presentationml.notesSlide+xml"/>
  <Override PartName="/ppt/notesSlides/notesSlide18.xml" ContentType="application/vnd.openxmlformats-officedocument.presentationml.notesSlide+xml"/>
  <Override PartName="/ppt/notesSlides/notesSlide19.xml" ContentType="application/vnd.openxmlformats-officedocument.presentationml.notesSlide+xml"/>
  <Override PartName="/ppt/notesSlides/notesSlide20.xml" ContentType="application/vnd.openxmlformats-officedocument.presentationml.notesSlide+xml"/>
  <Override PartName="/ppt/notesSlides/notesSlide21.xml" ContentType="application/vnd.openxmlformats-officedocument.presentationml.notesSlide+xml"/>
  <Override PartName="/ppt/notesSlides/notesSlide22.xml" ContentType="application/vnd.openxmlformats-officedocument.presentationml.notesSlide+xml"/>
  <Override PartName="/ppt/notesSlides/notesSlide23.xml" ContentType="application/vnd.openxmlformats-officedocument.presentationml.notesSlide+xml"/>
  <Override PartName="/ppt/notesSlides/notesSlide24.xml" ContentType="application/vnd.openxmlformats-officedocument.presentationml.notesSlide+xml"/>
  <Override PartName="/ppt/notesSlides/notesSlide25.xml" ContentType="application/vnd.openxmlformats-officedocument.presentationml.notesSlide+xml"/>
  <Override PartName="/ppt/notesSlides/notesSlide26.xml" ContentType="application/vnd.openxmlformats-officedocument.presentationml.notesSlide+xml"/>
  <Override PartName="/ppt/notesSlides/notesSlide27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  <Override PartName="/docProps/custom.xml" ContentType="application/vnd.openxmlformats-officedocument.custom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5" Type="http://schemas.openxmlformats.org/officeDocument/2006/relationships/custom-properties" Target="docProps/custom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>
  <p:sldMasterIdLst>
    <p:sldMasterId id="2147483648" r:id="rId1"/>
    <p:sldMasterId id="2147483661" r:id="rId2"/>
  </p:sldMasterIdLst>
  <p:notesMasterIdLst>
    <p:notesMasterId r:id="rId30"/>
  </p:notesMasterIdLst>
  <p:sldIdLst>
    <p:sldId id="256" r:id="rId3"/>
    <p:sldId id="257" r:id="rId4"/>
    <p:sldId id="258" r:id="rId5"/>
    <p:sldId id="259" r:id="rId6"/>
    <p:sldId id="267" r:id="rId7"/>
    <p:sldId id="285" r:id="rId8"/>
    <p:sldId id="291" r:id="rId9"/>
    <p:sldId id="271" r:id="rId10"/>
    <p:sldId id="282" r:id="rId11"/>
    <p:sldId id="296" r:id="rId12"/>
    <p:sldId id="273" r:id="rId13"/>
    <p:sldId id="286" r:id="rId14"/>
    <p:sldId id="284" r:id="rId15"/>
    <p:sldId id="274" r:id="rId16"/>
    <p:sldId id="276" r:id="rId17"/>
    <p:sldId id="297" r:id="rId18"/>
    <p:sldId id="283" r:id="rId19"/>
    <p:sldId id="288" r:id="rId20"/>
    <p:sldId id="278" r:id="rId21"/>
    <p:sldId id="280" r:id="rId22"/>
    <p:sldId id="298" r:id="rId23"/>
    <p:sldId id="289" r:id="rId24"/>
    <p:sldId id="292" r:id="rId25"/>
    <p:sldId id="293" r:id="rId26"/>
    <p:sldId id="294" r:id="rId27"/>
    <p:sldId id="295" r:id="rId28"/>
    <p:sldId id="281" r:id="rId29"/>
  </p:sldIdLst>
  <p:sldSz cx="9144000" cy="5143500" type="screen16x9"/>
  <p:notesSz cx="6858000" cy="9144000"/>
  <p:defaultTextStyle>
    <a:defPPr>
      <a:defRPr lang="zh-CN"/>
    </a:defPPr>
    <a:lvl1pPr marL="0" algn="l" defTabSz="685800" rtl="0" eaLnBrk="1" latinLnBrk="0" hangingPunct="1">
      <a:defRPr sz="1350" kern="1200">
        <a:solidFill>
          <a:schemeClr val="tx1"/>
        </a:solidFill>
        <a:latin typeface="+mn-lt"/>
        <a:ea typeface="+mn-ea"/>
        <a:cs typeface="+mn-cs"/>
      </a:defRPr>
    </a:lvl1pPr>
    <a:lvl2pPr marL="342900" algn="l" defTabSz="685800" rtl="0" eaLnBrk="1" latinLnBrk="0" hangingPunct="1">
      <a:defRPr sz="1350" kern="1200">
        <a:solidFill>
          <a:schemeClr val="tx1"/>
        </a:solidFill>
        <a:latin typeface="+mn-lt"/>
        <a:ea typeface="+mn-ea"/>
        <a:cs typeface="+mn-cs"/>
      </a:defRPr>
    </a:lvl2pPr>
    <a:lvl3pPr marL="685800" algn="l" defTabSz="685800" rtl="0" eaLnBrk="1" latinLnBrk="0" hangingPunct="1">
      <a:defRPr sz="1350" kern="1200">
        <a:solidFill>
          <a:schemeClr val="tx1"/>
        </a:solidFill>
        <a:latin typeface="+mn-lt"/>
        <a:ea typeface="+mn-ea"/>
        <a:cs typeface="+mn-cs"/>
      </a:defRPr>
    </a:lvl3pPr>
    <a:lvl4pPr marL="1028700" algn="l" defTabSz="685800" rtl="0" eaLnBrk="1" latinLnBrk="0" hangingPunct="1">
      <a:defRPr sz="1350" kern="1200">
        <a:solidFill>
          <a:schemeClr val="tx1"/>
        </a:solidFill>
        <a:latin typeface="+mn-lt"/>
        <a:ea typeface="+mn-ea"/>
        <a:cs typeface="+mn-cs"/>
      </a:defRPr>
    </a:lvl4pPr>
    <a:lvl5pPr marL="1371600" algn="l" defTabSz="685800" rtl="0" eaLnBrk="1" latinLnBrk="0" hangingPunct="1">
      <a:defRPr sz="1350" kern="1200">
        <a:solidFill>
          <a:schemeClr val="tx1"/>
        </a:solidFill>
        <a:latin typeface="+mn-lt"/>
        <a:ea typeface="+mn-ea"/>
        <a:cs typeface="+mn-cs"/>
      </a:defRPr>
    </a:lvl5pPr>
    <a:lvl6pPr marL="1714500" algn="l" defTabSz="685800" rtl="0" eaLnBrk="1" latinLnBrk="0" hangingPunct="1">
      <a:defRPr sz="1350" kern="1200">
        <a:solidFill>
          <a:schemeClr val="tx1"/>
        </a:solidFill>
        <a:latin typeface="+mn-lt"/>
        <a:ea typeface="+mn-ea"/>
        <a:cs typeface="+mn-cs"/>
      </a:defRPr>
    </a:lvl6pPr>
    <a:lvl7pPr marL="2057400" algn="l" defTabSz="685800" rtl="0" eaLnBrk="1" latinLnBrk="0" hangingPunct="1">
      <a:defRPr sz="1350" kern="1200">
        <a:solidFill>
          <a:schemeClr val="tx1"/>
        </a:solidFill>
        <a:latin typeface="+mn-lt"/>
        <a:ea typeface="+mn-ea"/>
        <a:cs typeface="+mn-cs"/>
      </a:defRPr>
    </a:lvl7pPr>
    <a:lvl8pPr marL="2400300" algn="l" defTabSz="685800" rtl="0" eaLnBrk="1" latinLnBrk="0" hangingPunct="1">
      <a:defRPr sz="1350" kern="1200">
        <a:solidFill>
          <a:schemeClr val="tx1"/>
        </a:solidFill>
        <a:latin typeface="+mn-lt"/>
        <a:ea typeface="+mn-ea"/>
        <a:cs typeface="+mn-cs"/>
      </a:defRPr>
    </a:lvl8pPr>
    <a:lvl9pPr marL="2743200" algn="l" defTabSz="685800" rtl="0" eaLnBrk="1" latinLnBrk="0" hangingPunct="1">
      <a:defRPr sz="1350" kern="1200">
        <a:solidFill>
          <a:schemeClr val="tx1"/>
        </a:solidFill>
        <a:latin typeface="+mn-lt"/>
        <a:ea typeface="+mn-ea"/>
        <a:cs typeface="+mn-cs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17375E"/>
    <a:srgbClr val="FFC000"/>
    <a:srgbClr val="EEEEEE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4995" autoAdjust="0"/>
    <p:restoredTop sz="88444" autoAdjust="0"/>
  </p:normalViewPr>
  <p:slideViewPr>
    <p:cSldViewPr snapToGrid="0">
      <p:cViewPr varScale="1">
        <p:scale>
          <a:sx n="105" d="100"/>
          <a:sy n="105" d="100"/>
        </p:scale>
        <p:origin x="-576" y="-84"/>
      </p:cViewPr>
      <p:guideLst>
        <p:guide orient="horz" pos="1620"/>
        <p:guide pos="2880"/>
      </p:guideLst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6.xml"/><Relationship Id="rId13" Type="http://schemas.openxmlformats.org/officeDocument/2006/relationships/slide" Target="slides/slide11.xml"/><Relationship Id="rId18" Type="http://schemas.openxmlformats.org/officeDocument/2006/relationships/slide" Target="slides/slide16.xml"/><Relationship Id="rId26" Type="http://schemas.openxmlformats.org/officeDocument/2006/relationships/slide" Target="slides/slide24.xml"/><Relationship Id="rId3" Type="http://schemas.openxmlformats.org/officeDocument/2006/relationships/slide" Target="slides/slide1.xml"/><Relationship Id="rId21" Type="http://schemas.openxmlformats.org/officeDocument/2006/relationships/slide" Target="slides/slide19.xml"/><Relationship Id="rId34" Type="http://schemas.openxmlformats.org/officeDocument/2006/relationships/tableStyles" Target="tableStyles.xml"/><Relationship Id="rId7" Type="http://schemas.openxmlformats.org/officeDocument/2006/relationships/slide" Target="slides/slide5.xml"/><Relationship Id="rId12" Type="http://schemas.openxmlformats.org/officeDocument/2006/relationships/slide" Target="slides/slide10.xml"/><Relationship Id="rId17" Type="http://schemas.openxmlformats.org/officeDocument/2006/relationships/slide" Target="slides/slide15.xml"/><Relationship Id="rId25" Type="http://schemas.openxmlformats.org/officeDocument/2006/relationships/slide" Target="slides/slide23.xml"/><Relationship Id="rId33" Type="http://schemas.openxmlformats.org/officeDocument/2006/relationships/theme" Target="theme/theme1.xml"/><Relationship Id="rId2" Type="http://schemas.openxmlformats.org/officeDocument/2006/relationships/slideMaster" Target="slideMasters/slideMaster2.xml"/><Relationship Id="rId16" Type="http://schemas.openxmlformats.org/officeDocument/2006/relationships/slide" Target="slides/slide14.xml"/><Relationship Id="rId20" Type="http://schemas.openxmlformats.org/officeDocument/2006/relationships/slide" Target="slides/slide18.xml"/><Relationship Id="rId29" Type="http://schemas.openxmlformats.org/officeDocument/2006/relationships/slide" Target="slides/slide27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4.xml"/><Relationship Id="rId11" Type="http://schemas.openxmlformats.org/officeDocument/2006/relationships/slide" Target="slides/slide9.xml"/><Relationship Id="rId24" Type="http://schemas.openxmlformats.org/officeDocument/2006/relationships/slide" Target="slides/slide22.xml"/><Relationship Id="rId32" Type="http://schemas.openxmlformats.org/officeDocument/2006/relationships/viewProps" Target="viewProps.xml"/><Relationship Id="rId5" Type="http://schemas.openxmlformats.org/officeDocument/2006/relationships/slide" Target="slides/slide3.xml"/><Relationship Id="rId15" Type="http://schemas.openxmlformats.org/officeDocument/2006/relationships/slide" Target="slides/slide13.xml"/><Relationship Id="rId23" Type="http://schemas.openxmlformats.org/officeDocument/2006/relationships/slide" Target="slides/slide21.xml"/><Relationship Id="rId28" Type="http://schemas.openxmlformats.org/officeDocument/2006/relationships/slide" Target="slides/slide26.xml"/><Relationship Id="rId10" Type="http://schemas.openxmlformats.org/officeDocument/2006/relationships/slide" Target="slides/slide8.xml"/><Relationship Id="rId19" Type="http://schemas.openxmlformats.org/officeDocument/2006/relationships/slide" Target="slides/slide17.xml"/><Relationship Id="rId31" Type="http://schemas.openxmlformats.org/officeDocument/2006/relationships/presProps" Target="presProps.xml"/><Relationship Id="rId4" Type="http://schemas.openxmlformats.org/officeDocument/2006/relationships/slide" Target="slides/slide2.xml"/><Relationship Id="rId9" Type="http://schemas.openxmlformats.org/officeDocument/2006/relationships/slide" Target="slides/slide7.xml"/><Relationship Id="rId14" Type="http://schemas.openxmlformats.org/officeDocument/2006/relationships/slide" Target="slides/slide12.xml"/><Relationship Id="rId22" Type="http://schemas.openxmlformats.org/officeDocument/2006/relationships/slide" Target="slides/slide20.xml"/><Relationship Id="rId27" Type="http://schemas.openxmlformats.org/officeDocument/2006/relationships/slide" Target="slides/slide25.xml"/><Relationship Id="rId30" Type="http://schemas.openxmlformats.org/officeDocument/2006/relationships/notesMaster" Target="notesMasters/notesMaster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F0AF8EAB-2772-48D1-A80B-F37567988299}" type="datetimeFigureOut">
              <a:rPr lang="zh-CN" altLang="en-US" smtClean="0"/>
              <a:t>2018/2/23</a:t>
            </a:fld>
            <a:endParaRPr lang="zh-CN" altLang="en-US"/>
          </a:p>
        </p:txBody>
      </p:sp>
      <p:sp>
        <p:nvSpPr>
          <p:cNvPr id="4" name="幻灯片图像占位符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zh-CN" altLang="en-US"/>
          </a:p>
        </p:txBody>
      </p:sp>
      <p:sp>
        <p:nvSpPr>
          <p:cNvPr id="5" name="备注占位符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860ECEB0-A65A-4E41-A681-418415E82AA9}" type="slidenum">
              <a:rPr lang="zh-CN" altLang="en-US" smtClean="0"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333063825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9.xml"/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0.xml"/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1.xml"/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2.xml"/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3.xml"/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4.xml"/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5.xml"/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6.xml"/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7.xml"/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8.xml"/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9.xml"/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0.xml"/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1.xml"/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2.xml"/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3.xml"/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4.xml"/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5.xml"/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6.xml"/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7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860ECEB0-A65A-4E41-A681-418415E82AA9}" type="slidenum">
              <a:rPr lang="zh-CN" altLang="en-US" smtClean="0"/>
              <a:t>1</a:t>
            </a:fld>
            <a:endParaRPr lang="zh-CN" altLang="en-US"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860ECEB0-A65A-4E41-A681-418415E82AA9}" type="slidenum">
              <a:rPr lang="zh-CN" altLang="en-US" smtClean="0"/>
              <a:t>2</a:t>
            </a:fld>
            <a:endParaRPr lang="zh-CN" altLang="en-US"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860ECEB0-A65A-4E41-A681-418415E82AA9}" type="slidenum">
              <a:rPr lang="zh-CN" altLang="en-US" smtClean="0"/>
              <a:t>3</a:t>
            </a:fld>
            <a:endParaRPr lang="zh-CN" altLang="en-US"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860ECEB0-A65A-4E41-A681-418415E82AA9}" type="slidenum">
              <a:rPr lang="zh-CN" altLang="en-US" smtClean="0"/>
              <a:t>4</a:t>
            </a:fld>
            <a:endParaRPr lang="zh-CN" altLang="en-US"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860ECEB0-A65A-4E41-A681-418415E82AA9}" type="slidenum">
              <a:rPr lang="zh-CN" altLang="en-US" smtClean="0"/>
              <a:t>5</a:t>
            </a:fld>
            <a:endParaRPr lang="zh-CN" altLang="en-US"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7F1D5E53-1996-4A18-8378-BCF5C8046DA1}" type="slidenum">
              <a:rPr lang="zh-CN" altLang="en-US" smtClean="0">
                <a:solidFill>
                  <a:prstClr val="black"/>
                </a:solidFill>
              </a:rPr>
              <a:t>6</a:t>
            </a:fld>
            <a:endParaRPr lang="zh-CN" altLang="en-US">
              <a:solidFill>
                <a:prstClr val="black"/>
              </a:solidFill>
            </a:endParaRPr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7DE66F82-23F7-440A-8861-F3BD628FF571}" type="slidenum">
              <a:rPr lang="zh-CN" altLang="en-US" smtClean="0">
                <a:solidFill>
                  <a:prstClr val="black"/>
                </a:solidFill>
              </a:rPr>
              <a:t>7</a:t>
            </a:fld>
            <a:endParaRPr lang="zh-CN" altLang="en-US">
              <a:solidFill>
                <a:prstClr val="black"/>
              </a:solidFill>
            </a:endParaRPr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860ECEB0-A65A-4E41-A681-418415E82AA9}" type="slidenum">
              <a:rPr lang="zh-CN" altLang="en-US" smtClean="0"/>
              <a:t>8</a:t>
            </a:fld>
            <a:endParaRPr lang="zh-CN" altLang="en-US"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A26B02EC-97C0-4E19-AA45-E904FCC1D11E}" type="slidenum">
              <a:rPr lang="en-GB" smtClean="0">
                <a:solidFill>
                  <a:prstClr val="black"/>
                </a:solidFill>
              </a:rPr>
              <a:t>9</a:t>
            </a:fld>
            <a:endParaRPr lang="en-GB">
              <a:solidFill>
                <a:prstClr val="black"/>
              </a:solidFill>
            </a:endParaRPr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860ECEB0-A65A-4E41-A681-418415E82AA9}" type="slidenum">
              <a:rPr lang="zh-CN" altLang="en-US" smtClean="0"/>
              <a:t>10</a:t>
            </a:fld>
            <a:endParaRPr lang="zh-CN" altLang="en-US"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860ECEB0-A65A-4E41-A681-418415E82AA9}" type="slidenum">
              <a:rPr lang="zh-CN" altLang="en-US" smtClean="0"/>
              <a:t>11</a:t>
            </a:fld>
            <a:endParaRPr lang="zh-CN" altLang="en-US"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91B6393-E920-4FB8-95BE-2B1ADA7E8473}" type="slidenum">
              <a:rPr lang="zh-CN" altLang="en-US" smtClean="0">
                <a:solidFill>
                  <a:prstClr val="black"/>
                </a:solidFill>
              </a:rPr>
              <a:t>12</a:t>
            </a:fld>
            <a:endParaRPr lang="zh-CN" altLang="en-US">
              <a:solidFill>
                <a:prstClr val="black"/>
              </a:solidFill>
            </a:endParaRPr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E1F2CFBE-1407-414C-AC03-95A5BCF50F7C}" type="slidenum">
              <a:rPr lang="zh-CN" altLang="en-US" smtClean="0">
                <a:solidFill>
                  <a:prstClr val="black"/>
                </a:solidFill>
              </a:rPr>
              <a:t>13</a:t>
            </a:fld>
            <a:endParaRPr lang="zh-CN" altLang="en-US">
              <a:solidFill>
                <a:prstClr val="black"/>
              </a:solidFill>
            </a:endParaRPr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860ECEB0-A65A-4E41-A681-418415E82AA9}" type="slidenum">
              <a:rPr lang="zh-CN" altLang="en-US" smtClean="0"/>
              <a:t>14</a:t>
            </a:fld>
            <a:endParaRPr lang="zh-CN" altLang="en-US"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860ECEB0-A65A-4E41-A681-418415E82AA9}" type="slidenum">
              <a:rPr lang="zh-CN" altLang="en-US" smtClean="0"/>
              <a:t>15</a:t>
            </a:fld>
            <a:endParaRPr lang="zh-CN" altLang="en-US"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860ECEB0-A65A-4E41-A681-418415E82AA9}" type="slidenum">
              <a:rPr lang="zh-CN" altLang="en-US" smtClean="0"/>
              <a:t>16</a:t>
            </a:fld>
            <a:endParaRPr lang="zh-CN" altLang="en-US"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18F03C3-53C1-4F10-8DAF-D1F318E96C6E}" type="slidenum">
              <a:rPr lang="zh-CN" altLang="en-US" smtClean="0">
                <a:solidFill>
                  <a:prstClr val="black"/>
                </a:solidFill>
              </a:rPr>
              <a:t>17</a:t>
            </a:fld>
            <a:endParaRPr lang="zh-CN" altLang="en-US">
              <a:solidFill>
                <a:prstClr val="black"/>
              </a:solidFill>
            </a:endParaRPr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>
          <a:xfrm>
            <a:off x="381000" y="685800"/>
            <a:ext cx="6096000" cy="3429000"/>
          </a:xfrm>
        </p:spPr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0E21FD59-C920-460C-B1C9-0346C59420B0}" type="slidenum">
              <a:rPr lang="zh-CN" altLang="en-US" smtClean="0">
                <a:solidFill>
                  <a:prstClr val="black"/>
                </a:solidFill>
              </a:rPr>
              <a:t>18</a:t>
            </a:fld>
            <a:endParaRPr lang="zh-CN" altLang="en-US">
              <a:solidFill>
                <a:prstClr val="black"/>
              </a:solidFill>
            </a:endParaRPr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860ECEB0-A65A-4E41-A681-418415E82AA9}" type="slidenum">
              <a:rPr lang="zh-CN" altLang="en-US" smtClean="0"/>
              <a:t>19</a:t>
            </a:fld>
            <a:endParaRPr lang="zh-CN" altLang="en-US"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860ECEB0-A65A-4E41-A681-418415E82AA9}" type="slidenum">
              <a:rPr lang="zh-CN" altLang="en-US" smtClean="0"/>
              <a:t>20</a:t>
            </a:fld>
            <a:endParaRPr lang="zh-CN" altLang="en-US"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860ECEB0-A65A-4E41-A681-418415E82AA9}" type="slidenum">
              <a:rPr lang="zh-CN" altLang="en-US" smtClean="0"/>
              <a:t>21</a:t>
            </a:fld>
            <a:endParaRPr lang="zh-CN" altLang="en-US"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>
          <a:xfrm>
            <a:off x="381000" y="685800"/>
            <a:ext cx="6096000" cy="3429000"/>
          </a:xfrm>
        </p:spPr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0E21FD59-C920-460C-B1C9-0346C59420B0}" type="slidenum">
              <a:rPr lang="zh-CN" altLang="en-US" smtClean="0">
                <a:solidFill>
                  <a:prstClr val="black"/>
                </a:solidFill>
              </a:rPr>
              <a:t>22</a:t>
            </a:fld>
            <a:endParaRPr lang="zh-CN" altLang="en-US">
              <a:solidFill>
                <a:prstClr val="black"/>
              </a:solidFill>
            </a:endParaRPr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860ECEB0-A65A-4E41-A681-418415E82AA9}" type="slidenum">
              <a:rPr lang="zh-CN" altLang="en-US" smtClean="0"/>
              <a:t>23</a:t>
            </a:fld>
            <a:endParaRPr lang="zh-CN" altLang="en-US"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zh-CN" altLang="en-US" smtClean="0"/>
              <a:t>使用方法：</a:t>
            </a:r>
            <a:br>
              <a:rPr lang="zh-CN" altLang="en-US" smtClean="0"/>
            </a:br>
            <a:r>
              <a:rPr lang="en-US" altLang="zh-CN" smtClean="0"/>
              <a:t>【</a:t>
            </a:r>
            <a:r>
              <a:rPr lang="zh-CN" altLang="en-US" smtClean="0"/>
              <a:t>更改文字</a:t>
            </a:r>
            <a:r>
              <a:rPr lang="en-US" altLang="zh-CN" smtClean="0"/>
              <a:t>】</a:t>
            </a:r>
            <a:r>
              <a:rPr lang="zh-CN" altLang="en-US" smtClean="0"/>
              <a:t>：将标题框及正文框中的文字可直接改为您所需文字</a:t>
            </a:r>
            <a:br>
              <a:rPr lang="zh-CN" altLang="en-US" smtClean="0"/>
            </a:br>
            <a:r>
              <a:rPr lang="en-US" altLang="zh-CN" smtClean="0"/>
              <a:t>【</a:t>
            </a:r>
            <a:r>
              <a:rPr lang="zh-CN" altLang="en-US" smtClean="0"/>
              <a:t>更改图片</a:t>
            </a:r>
            <a:r>
              <a:rPr lang="en-US" altLang="zh-CN" smtClean="0"/>
              <a:t>】</a:t>
            </a:r>
            <a:r>
              <a:rPr lang="zh-CN" altLang="en-US" smtClean="0"/>
              <a:t>：点中图片</a:t>
            </a:r>
            <a:r>
              <a:rPr lang="en-US" altLang="zh-CN" smtClean="0"/>
              <a:t>》</a:t>
            </a:r>
            <a:r>
              <a:rPr lang="zh-CN" altLang="en-US" smtClean="0"/>
              <a:t>绘图工具</a:t>
            </a:r>
            <a:r>
              <a:rPr lang="en-US" altLang="zh-CN" smtClean="0"/>
              <a:t>》</a:t>
            </a:r>
            <a:r>
              <a:rPr lang="zh-CN" altLang="en-US" smtClean="0"/>
              <a:t>格式</a:t>
            </a:r>
            <a:r>
              <a:rPr lang="en-US" altLang="zh-CN" smtClean="0"/>
              <a:t>》</a:t>
            </a:r>
            <a:r>
              <a:rPr lang="zh-CN" altLang="en-US" smtClean="0"/>
              <a:t>填充</a:t>
            </a:r>
            <a:r>
              <a:rPr lang="en-US" altLang="zh-CN" smtClean="0"/>
              <a:t>》</a:t>
            </a:r>
            <a:r>
              <a:rPr lang="zh-CN" altLang="en-US" smtClean="0"/>
              <a:t>图片</a:t>
            </a:r>
            <a:r>
              <a:rPr lang="en-US" altLang="zh-CN" smtClean="0"/>
              <a:t>》</a:t>
            </a:r>
            <a:r>
              <a:rPr lang="zh-CN" altLang="en-US" smtClean="0"/>
              <a:t>选择您需要展示的图片</a:t>
            </a:r>
            <a:br>
              <a:rPr lang="zh-CN" altLang="en-US" smtClean="0"/>
            </a:br>
            <a:r>
              <a:rPr lang="en-US" altLang="zh-CN" smtClean="0"/>
              <a:t>【</a:t>
            </a:r>
            <a:r>
              <a:rPr lang="zh-CN" altLang="en-US" smtClean="0"/>
              <a:t>增加减少图片</a:t>
            </a:r>
            <a:r>
              <a:rPr lang="en-US" altLang="zh-CN" smtClean="0"/>
              <a:t>】</a:t>
            </a:r>
            <a:r>
              <a:rPr lang="zh-CN" altLang="en-US" smtClean="0"/>
              <a:t>：直接复制粘贴图片来增加图片数，复制后更改方法见</a:t>
            </a:r>
            <a:r>
              <a:rPr lang="en-US" altLang="zh-CN" smtClean="0"/>
              <a:t>【</a:t>
            </a:r>
            <a:r>
              <a:rPr lang="zh-CN" altLang="en-US" smtClean="0"/>
              <a:t>更改图片</a:t>
            </a:r>
            <a:r>
              <a:rPr lang="en-US" altLang="zh-CN" smtClean="0"/>
              <a:t>】</a:t>
            </a:r>
            <a:br>
              <a:rPr lang="en-US" altLang="zh-CN" smtClean="0"/>
            </a:br>
            <a:r>
              <a:rPr lang="en-US" altLang="zh-CN" smtClean="0"/>
              <a:t>【</a:t>
            </a:r>
            <a:r>
              <a:rPr lang="zh-CN" altLang="en-US" smtClean="0"/>
              <a:t>更改图片色彩</a:t>
            </a:r>
            <a:r>
              <a:rPr lang="en-US" altLang="zh-CN" smtClean="0"/>
              <a:t>】</a:t>
            </a:r>
            <a:r>
              <a:rPr lang="zh-CN" altLang="en-US" smtClean="0"/>
              <a:t>：点中图片</a:t>
            </a:r>
            <a:r>
              <a:rPr lang="en-US" altLang="zh-CN" smtClean="0"/>
              <a:t>》</a:t>
            </a:r>
            <a:r>
              <a:rPr lang="zh-CN" altLang="en-US" smtClean="0"/>
              <a:t>图片工具</a:t>
            </a:r>
            <a:r>
              <a:rPr lang="en-US" altLang="zh-CN" smtClean="0"/>
              <a:t>》</a:t>
            </a:r>
            <a:r>
              <a:rPr lang="zh-CN" altLang="en-US" smtClean="0"/>
              <a:t>格式</a:t>
            </a:r>
            <a:r>
              <a:rPr lang="en-US" altLang="zh-CN" smtClean="0"/>
              <a:t>》</a:t>
            </a:r>
            <a:r>
              <a:rPr lang="zh-CN" altLang="en-US" smtClean="0"/>
              <a:t>色彩（重新着色）</a:t>
            </a:r>
            <a:r>
              <a:rPr lang="en-US" altLang="zh-CN" smtClean="0"/>
              <a:t>》</a:t>
            </a:r>
            <a:r>
              <a:rPr lang="zh-CN" altLang="en-US" smtClean="0"/>
              <a:t>选择您喜欢的色彩</a:t>
            </a:r>
            <a:br>
              <a:rPr lang="zh-CN" altLang="en-US" smtClean="0"/>
            </a:br>
            <a:r>
              <a:rPr lang="zh-CN" altLang="en-US" smtClean="0"/>
              <a:t>下载更多模板、视频教程：</a:t>
            </a:r>
            <a:r>
              <a:rPr lang="en-US" smtClean="0"/>
              <a:t>http://www.mysoeasy.com</a:t>
            </a:r>
            <a:endParaRPr 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4AE1D939-3E60-4063-B05E-56844F97CE60}" type="slidenum">
              <a:rPr lang="zh-CN" altLang="en-US" smtClean="0">
                <a:solidFill>
                  <a:prstClr val="black"/>
                </a:solidFill>
              </a:rPr>
              <a:t>24</a:t>
            </a:fld>
            <a:endParaRPr lang="zh-CN" altLang="en-US">
              <a:solidFill>
                <a:prstClr val="black"/>
              </a:solidFill>
            </a:endParaRPr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860ECEB0-A65A-4E41-A681-418415E82AA9}" type="slidenum">
              <a:rPr lang="zh-CN" altLang="en-US" smtClean="0"/>
              <a:t>25</a:t>
            </a:fld>
            <a:endParaRPr lang="zh-CN" altLang="en-US"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B91B6393-E920-4FB8-95BE-2B1ADA7E8473}" type="slidenum">
              <a:rPr lang="zh-CN" altLang="en-US" smtClean="0">
                <a:solidFill>
                  <a:prstClr val="black"/>
                </a:solidFill>
              </a:rPr>
              <a:t>26</a:t>
            </a:fld>
            <a:endParaRPr lang="zh-CN" altLang="en-US">
              <a:solidFill>
                <a:prstClr val="black"/>
              </a:solidFill>
            </a:endParaRPr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860ECEB0-A65A-4E41-A681-418415E82AA9}" type="slidenum">
              <a:rPr lang="zh-CN" altLang="en-US" smtClean="0"/>
              <a:t>27</a:t>
            </a:fld>
            <a:endParaRPr lang="zh-CN" altLang="en-US"/>
          </a:p>
        </p:txBody>
      </p:sp>
    </p:spTree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1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1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1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1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标题幻灯片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1143000" y="841772"/>
            <a:ext cx="6858000" cy="1790700"/>
          </a:xfrm>
        </p:spPr>
        <p:txBody>
          <a:bodyPr anchor="b"/>
          <a:lstStyle>
            <a:lvl1pPr algn="ctr">
              <a:defRPr sz="4500"/>
            </a:lvl1pPr>
          </a:lstStyle>
          <a:p>
            <a:r>
              <a:rPr lang="zh-CN" altLang="en-US" smtClean="0"/>
              <a:t>单击此处编辑母版标题样式</a:t>
            </a:r>
            <a:endParaRPr lang="en-US" dirty="0"/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1143000" y="2701528"/>
            <a:ext cx="6858000" cy="1241822"/>
          </a:xfrm>
        </p:spPr>
        <p:txBody>
          <a:bodyPr/>
          <a:lstStyle>
            <a:lvl1pPr marL="0" indent="0" algn="ctr">
              <a:buNone/>
              <a:defRPr sz="1800"/>
            </a:lvl1pPr>
            <a:lvl2pPr marL="342900" indent="0" algn="ctr">
              <a:buNone/>
              <a:defRPr sz="1500"/>
            </a:lvl2pPr>
            <a:lvl3pPr marL="685800" indent="0" algn="ctr">
              <a:buNone/>
              <a:defRPr sz="1350"/>
            </a:lvl3pPr>
            <a:lvl4pPr marL="1028700" indent="0" algn="ctr">
              <a:buNone/>
              <a:defRPr sz="1200"/>
            </a:lvl4pPr>
            <a:lvl5pPr marL="1371600" indent="0" algn="ctr">
              <a:buNone/>
              <a:defRPr sz="1200"/>
            </a:lvl5pPr>
            <a:lvl6pPr marL="1714500" indent="0" algn="ctr">
              <a:buNone/>
              <a:defRPr sz="1200"/>
            </a:lvl6pPr>
            <a:lvl7pPr marL="2057400" indent="0" algn="ctr">
              <a:buNone/>
              <a:defRPr sz="1200"/>
            </a:lvl7pPr>
            <a:lvl8pPr marL="2400300" indent="0" algn="ctr">
              <a:buNone/>
              <a:defRPr sz="1200"/>
            </a:lvl8pPr>
            <a:lvl9pPr marL="2743200" indent="0" algn="ctr">
              <a:buNone/>
              <a:defRPr sz="1200"/>
            </a:lvl9pPr>
          </a:lstStyle>
          <a:p>
            <a:r>
              <a:rPr lang="zh-CN" altLang="en-US" smtClean="0"/>
              <a:t>单击此处编辑母版副标题样式</a:t>
            </a:r>
            <a:endParaRPr lang="en-US" dirty="0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7E8FEFC5-667D-4C6C-A1D4-D805ACB96735}" type="datetimeFigureOut">
              <a:rPr lang="zh-CN" altLang="en-US" smtClean="0"/>
              <a:t>2018/2/23</a:t>
            </a:fld>
            <a:endParaRPr lang="zh-CN" alt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041B349-224C-4053-9648-25624C2C32FD}" type="slidenum">
              <a:rPr lang="zh-CN" altLang="en-US" smtClean="0"/>
              <a:t>‹#›</a:t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标题和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smtClean="0"/>
              <a:t>单击此处编辑母版标题样式</a:t>
            </a:r>
            <a:endParaRPr lang="en-US" dirty="0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en-US" dirty="0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7E8FEFC5-667D-4C6C-A1D4-D805ACB96735}" type="datetimeFigureOut">
              <a:rPr lang="zh-CN" altLang="en-US" smtClean="0"/>
              <a:t>2018/2/23</a:t>
            </a:fld>
            <a:endParaRPr lang="zh-CN" alt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041B349-224C-4053-9648-25624C2C32FD}" type="slidenum">
              <a:rPr lang="zh-CN" altLang="en-US" smtClean="0"/>
              <a:t>‹#›</a:t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节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623888" y="1282304"/>
            <a:ext cx="7886700" cy="2139553"/>
          </a:xfrm>
        </p:spPr>
        <p:txBody>
          <a:bodyPr anchor="b"/>
          <a:lstStyle>
            <a:lvl1pPr>
              <a:defRPr sz="4500"/>
            </a:lvl1pPr>
          </a:lstStyle>
          <a:p>
            <a:r>
              <a:rPr lang="zh-CN" altLang="en-US" smtClean="0"/>
              <a:t>单击此处编辑母版标题样式</a:t>
            </a:r>
            <a:endParaRPr lang="en-US" dirty="0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623888" y="3442098"/>
            <a:ext cx="7886700" cy="1125140"/>
          </a:xfrm>
        </p:spPr>
        <p:txBody>
          <a:bodyPr/>
          <a:lstStyle>
            <a:lvl1pPr marL="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1pPr>
            <a:lvl2pPr marL="342900" indent="0">
              <a:buNone/>
              <a:defRPr sz="1500">
                <a:solidFill>
                  <a:schemeClr val="tx1">
                    <a:tint val="75000"/>
                  </a:schemeClr>
                </a:solidFill>
              </a:defRPr>
            </a:lvl2pPr>
            <a:lvl3pPr marL="685800" indent="0">
              <a:buNone/>
              <a:defRPr sz="1350">
                <a:solidFill>
                  <a:schemeClr val="tx1">
                    <a:tint val="75000"/>
                  </a:schemeClr>
                </a:solidFill>
              </a:defRPr>
            </a:lvl3pPr>
            <a:lvl4pPr marL="1028700" indent="0">
              <a:buNone/>
              <a:defRPr sz="1200">
                <a:solidFill>
                  <a:schemeClr val="tx1">
                    <a:tint val="75000"/>
                  </a:schemeClr>
                </a:solidFill>
              </a:defRPr>
            </a:lvl4pPr>
            <a:lvl5pPr marL="1371600" indent="0">
              <a:buNone/>
              <a:defRPr sz="1200">
                <a:solidFill>
                  <a:schemeClr val="tx1">
                    <a:tint val="75000"/>
                  </a:schemeClr>
                </a:solidFill>
              </a:defRPr>
            </a:lvl5pPr>
            <a:lvl6pPr marL="1714500" indent="0">
              <a:buNone/>
              <a:defRPr sz="1200">
                <a:solidFill>
                  <a:schemeClr val="tx1">
                    <a:tint val="75000"/>
                  </a:schemeClr>
                </a:solidFill>
              </a:defRPr>
            </a:lvl6pPr>
            <a:lvl7pPr marL="2057400" indent="0">
              <a:buNone/>
              <a:defRPr sz="1200">
                <a:solidFill>
                  <a:schemeClr val="tx1">
                    <a:tint val="75000"/>
                  </a:schemeClr>
                </a:solidFill>
              </a:defRPr>
            </a:lvl7pPr>
            <a:lvl8pPr marL="2400300" indent="0">
              <a:buNone/>
              <a:defRPr sz="1200">
                <a:solidFill>
                  <a:schemeClr val="tx1">
                    <a:tint val="75000"/>
                  </a:schemeClr>
                </a:solidFill>
              </a:defRPr>
            </a:lvl8pPr>
            <a:lvl9pPr marL="2743200" indent="0">
              <a:buNone/>
              <a:defRPr sz="12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7E8FEFC5-667D-4C6C-A1D4-D805ACB96735}" type="datetimeFigureOut">
              <a:rPr lang="zh-CN" altLang="en-US" smtClean="0"/>
              <a:t>2018/2/23</a:t>
            </a:fld>
            <a:endParaRPr lang="zh-CN" alt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041B349-224C-4053-9648-25624C2C32FD}" type="slidenum">
              <a:rPr lang="zh-CN" altLang="en-US" smtClean="0"/>
              <a:t>‹#›</a:t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两栏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smtClean="0"/>
              <a:t>单击此处编辑母版标题样式</a:t>
            </a:r>
            <a:endParaRPr lang="en-US" dirty="0"/>
          </a:p>
        </p:txBody>
      </p:sp>
      <p:sp>
        <p:nvSpPr>
          <p:cNvPr id="3" name="Content Placeholder 2"/>
          <p:cNvSpPr>
            <a:spLocks noGrp="1"/>
          </p:cNvSpPr>
          <p:nvPr>
            <p:ph sz="half" idx="1"/>
          </p:nvPr>
        </p:nvSpPr>
        <p:spPr>
          <a:xfrm>
            <a:off x="628650" y="1369219"/>
            <a:ext cx="3886200" cy="3263504"/>
          </a:xfrm>
        </p:spPr>
        <p:txBody>
          <a:bodyPr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en-US" dirty="0"/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629150" y="1369219"/>
            <a:ext cx="3886200" cy="3263504"/>
          </a:xfrm>
        </p:spPr>
        <p:txBody>
          <a:bodyPr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en-US" dirty="0"/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7E8FEFC5-667D-4C6C-A1D4-D805ACB96735}" type="datetimeFigureOut">
              <a:rPr lang="zh-CN" altLang="en-US" smtClean="0"/>
              <a:t>2018/2/23</a:t>
            </a:fld>
            <a:endParaRPr lang="zh-CN" alt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041B349-224C-4053-9648-25624C2C32FD}" type="slidenum">
              <a:rPr lang="zh-CN" altLang="en-US" smtClean="0"/>
              <a:t>‹#›</a:t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比较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629841" y="273844"/>
            <a:ext cx="7886700" cy="994172"/>
          </a:xfrm>
        </p:spPr>
        <p:txBody>
          <a:bodyPr/>
          <a:lstStyle/>
          <a:p>
            <a:r>
              <a:rPr lang="zh-CN" altLang="en-US" smtClean="0"/>
              <a:t>单击此处编辑母版标题样式</a:t>
            </a:r>
            <a:endParaRPr lang="en-US" dirty="0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629842" y="1260872"/>
            <a:ext cx="3868340" cy="617934"/>
          </a:xfrm>
        </p:spPr>
        <p:txBody>
          <a:bodyPr anchor="b"/>
          <a:lstStyle>
            <a:lvl1pPr marL="0" indent="0">
              <a:buNone/>
              <a:defRPr sz="1800" b="1"/>
            </a:lvl1pPr>
            <a:lvl2pPr marL="342900" indent="0">
              <a:buNone/>
              <a:defRPr sz="1500" b="1"/>
            </a:lvl2pPr>
            <a:lvl3pPr marL="685800" indent="0">
              <a:buNone/>
              <a:defRPr sz="1350" b="1"/>
            </a:lvl3pPr>
            <a:lvl4pPr marL="1028700" indent="0">
              <a:buNone/>
              <a:defRPr sz="1200" b="1"/>
            </a:lvl4pPr>
            <a:lvl5pPr marL="1371600" indent="0">
              <a:buNone/>
              <a:defRPr sz="1200" b="1"/>
            </a:lvl5pPr>
            <a:lvl6pPr marL="1714500" indent="0">
              <a:buNone/>
              <a:defRPr sz="1200" b="1"/>
            </a:lvl6pPr>
            <a:lvl7pPr marL="2057400" indent="0">
              <a:buNone/>
              <a:defRPr sz="1200" b="1"/>
            </a:lvl7pPr>
            <a:lvl8pPr marL="2400300" indent="0">
              <a:buNone/>
              <a:defRPr sz="1200" b="1"/>
            </a:lvl8pPr>
            <a:lvl9pPr marL="2743200" indent="0">
              <a:buNone/>
              <a:defRPr sz="1200" b="1"/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629842" y="1878806"/>
            <a:ext cx="3868340" cy="2763441"/>
          </a:xfrm>
        </p:spPr>
        <p:txBody>
          <a:bodyPr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en-US" dirty="0"/>
          </a:p>
        </p:txBody>
      </p:sp>
      <p:sp>
        <p:nvSpPr>
          <p:cNvPr id="5" name="Text Placeholder 4"/>
          <p:cNvSpPr>
            <a:spLocks noGrp="1"/>
          </p:cNvSpPr>
          <p:nvPr>
            <p:ph type="body" sz="quarter" idx="3"/>
          </p:nvPr>
        </p:nvSpPr>
        <p:spPr>
          <a:xfrm>
            <a:off x="4629150" y="1260872"/>
            <a:ext cx="3887391" cy="617934"/>
          </a:xfrm>
        </p:spPr>
        <p:txBody>
          <a:bodyPr anchor="b"/>
          <a:lstStyle>
            <a:lvl1pPr marL="0" indent="0">
              <a:buNone/>
              <a:defRPr sz="1800" b="1"/>
            </a:lvl1pPr>
            <a:lvl2pPr marL="342900" indent="0">
              <a:buNone/>
              <a:defRPr sz="1500" b="1"/>
            </a:lvl2pPr>
            <a:lvl3pPr marL="685800" indent="0">
              <a:buNone/>
              <a:defRPr sz="1350" b="1"/>
            </a:lvl3pPr>
            <a:lvl4pPr marL="1028700" indent="0">
              <a:buNone/>
              <a:defRPr sz="1200" b="1"/>
            </a:lvl4pPr>
            <a:lvl5pPr marL="1371600" indent="0">
              <a:buNone/>
              <a:defRPr sz="1200" b="1"/>
            </a:lvl5pPr>
            <a:lvl6pPr marL="1714500" indent="0">
              <a:buNone/>
              <a:defRPr sz="1200" b="1"/>
            </a:lvl6pPr>
            <a:lvl7pPr marL="2057400" indent="0">
              <a:buNone/>
              <a:defRPr sz="1200" b="1"/>
            </a:lvl7pPr>
            <a:lvl8pPr marL="2400300" indent="0">
              <a:buNone/>
              <a:defRPr sz="1200" b="1"/>
            </a:lvl8pPr>
            <a:lvl9pPr marL="2743200" indent="0">
              <a:buNone/>
              <a:defRPr sz="1200" b="1"/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</p:txBody>
      </p:sp>
      <p:sp>
        <p:nvSpPr>
          <p:cNvPr id="6" name="Content Placeholder 5"/>
          <p:cNvSpPr>
            <a:spLocks noGrp="1"/>
          </p:cNvSpPr>
          <p:nvPr>
            <p:ph sz="quarter" idx="4"/>
          </p:nvPr>
        </p:nvSpPr>
        <p:spPr>
          <a:xfrm>
            <a:off x="4629150" y="1878806"/>
            <a:ext cx="3887391" cy="2763441"/>
          </a:xfrm>
        </p:spPr>
        <p:txBody>
          <a:bodyPr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en-US" dirty="0"/>
          </a:p>
        </p:txBody>
      </p:sp>
      <p:sp>
        <p:nvSpPr>
          <p:cNvPr id="7" name="Date Placeholder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7E8FEFC5-667D-4C6C-A1D4-D805ACB96735}" type="datetimeFigureOut">
              <a:rPr lang="zh-CN" altLang="en-US" smtClean="0"/>
              <a:t>2018/2/23</a:t>
            </a:fld>
            <a:endParaRPr lang="zh-CN" altLang="en-US"/>
          </a:p>
        </p:txBody>
      </p:sp>
      <p:sp>
        <p:nvSpPr>
          <p:cNvPr id="8" name="Footer Placehold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9" name="Slide Number Placeholder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041B349-224C-4053-9648-25624C2C32FD}" type="slidenum">
              <a:rPr lang="zh-CN" altLang="en-US" smtClean="0"/>
              <a:t>‹#›</a:t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仅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smtClean="0"/>
              <a:t>单击此处编辑母版标题样式</a:t>
            </a:r>
            <a:endParaRPr lang="en-US" dirty="0"/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7E8FEFC5-667D-4C6C-A1D4-D805ACB96735}" type="datetimeFigureOut">
              <a:rPr lang="zh-CN" altLang="en-US" smtClean="0"/>
              <a:t>2018/2/23</a:t>
            </a:fld>
            <a:endParaRPr lang="zh-CN" altLang="en-US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041B349-224C-4053-9648-25624C2C32FD}" type="slidenum">
              <a:rPr lang="zh-CN" altLang="en-US" smtClean="0"/>
              <a:t>‹#›</a:t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7E8FEFC5-667D-4C6C-A1D4-D805ACB96735}" type="datetimeFigureOut">
              <a:rPr lang="zh-CN" altLang="en-US" smtClean="0"/>
              <a:t>2018/2/23</a:t>
            </a:fld>
            <a:endParaRPr lang="zh-CN" altLang="en-US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041B349-224C-4053-9648-25624C2C32FD}" type="slidenum">
              <a:rPr lang="zh-CN" altLang="en-US" smtClean="0"/>
              <a:t>‹#›</a:t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内容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629841" y="342900"/>
            <a:ext cx="2949178" cy="1200150"/>
          </a:xfrm>
        </p:spPr>
        <p:txBody>
          <a:bodyPr anchor="b"/>
          <a:lstStyle>
            <a:lvl1pPr>
              <a:defRPr sz="2400"/>
            </a:lvl1pPr>
          </a:lstStyle>
          <a:p>
            <a:r>
              <a:rPr lang="zh-CN" altLang="en-US" smtClean="0"/>
              <a:t>单击此处编辑母版标题样式</a:t>
            </a:r>
            <a:endParaRPr lang="en-US" dirty="0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>
          <a:xfrm>
            <a:off x="3887391" y="740569"/>
            <a:ext cx="4629150" cy="3655219"/>
          </a:xfrm>
        </p:spPr>
        <p:txBody>
          <a:bodyPr/>
          <a:lstStyle>
            <a:lvl1pPr>
              <a:defRPr sz="2400"/>
            </a:lvl1pPr>
            <a:lvl2pPr>
              <a:defRPr sz="2100"/>
            </a:lvl2pPr>
            <a:lvl3pPr>
              <a:defRPr sz="1800"/>
            </a:lvl3pPr>
            <a:lvl4pPr>
              <a:defRPr sz="1500"/>
            </a:lvl4pPr>
            <a:lvl5pPr>
              <a:defRPr sz="1500"/>
            </a:lvl5pPr>
            <a:lvl6pPr>
              <a:defRPr sz="1500"/>
            </a:lvl6pPr>
            <a:lvl7pPr>
              <a:defRPr sz="1500"/>
            </a:lvl7pPr>
            <a:lvl8pPr>
              <a:defRPr sz="1500"/>
            </a:lvl8pPr>
            <a:lvl9pPr>
              <a:defRPr sz="1500"/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en-US" dirty="0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629841" y="1543050"/>
            <a:ext cx="2949178" cy="2858691"/>
          </a:xfrm>
        </p:spPr>
        <p:txBody>
          <a:bodyPr/>
          <a:lstStyle>
            <a:lvl1pPr marL="0" indent="0">
              <a:buNone/>
              <a:defRPr sz="1200"/>
            </a:lvl1pPr>
            <a:lvl2pPr marL="342900" indent="0">
              <a:buNone/>
              <a:defRPr sz="1050"/>
            </a:lvl2pPr>
            <a:lvl3pPr marL="685800" indent="0">
              <a:buNone/>
              <a:defRPr sz="900"/>
            </a:lvl3pPr>
            <a:lvl4pPr marL="1028700" indent="0">
              <a:buNone/>
              <a:defRPr sz="750"/>
            </a:lvl4pPr>
            <a:lvl5pPr marL="1371600" indent="0">
              <a:buNone/>
              <a:defRPr sz="750"/>
            </a:lvl5pPr>
            <a:lvl6pPr marL="1714500" indent="0">
              <a:buNone/>
              <a:defRPr sz="750"/>
            </a:lvl6pPr>
            <a:lvl7pPr marL="2057400" indent="0">
              <a:buNone/>
              <a:defRPr sz="750"/>
            </a:lvl7pPr>
            <a:lvl8pPr marL="2400300" indent="0">
              <a:buNone/>
              <a:defRPr sz="750"/>
            </a:lvl8pPr>
            <a:lvl9pPr marL="2743200" indent="0">
              <a:buNone/>
              <a:defRPr sz="750"/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7E8FEFC5-667D-4C6C-A1D4-D805ACB96735}" type="datetimeFigureOut">
              <a:rPr lang="zh-CN" altLang="en-US" smtClean="0"/>
              <a:t>2018/2/23</a:t>
            </a:fld>
            <a:endParaRPr lang="zh-CN" alt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041B349-224C-4053-9648-25624C2C32FD}" type="slidenum">
              <a:rPr lang="zh-CN" altLang="en-US" smtClean="0"/>
              <a:t>‹#›</a:t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图片与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629841" y="342900"/>
            <a:ext cx="2949178" cy="1200150"/>
          </a:xfrm>
        </p:spPr>
        <p:txBody>
          <a:bodyPr anchor="b"/>
          <a:lstStyle>
            <a:lvl1pPr>
              <a:defRPr sz="2400"/>
            </a:lvl1pPr>
          </a:lstStyle>
          <a:p>
            <a:r>
              <a:rPr lang="zh-CN" altLang="en-US" smtClean="0"/>
              <a:t>单击此处编辑母版标题样式</a:t>
            </a:r>
            <a:endParaRPr lang="en-US" dirty="0"/>
          </a:p>
        </p:txBody>
      </p:sp>
      <p:sp>
        <p:nvSpPr>
          <p:cNvPr id="3" name="Picture Placeholder 2"/>
          <p:cNvSpPr>
            <a:spLocks noGrp="1" noChangeAspect="1"/>
          </p:cNvSpPr>
          <p:nvPr>
            <p:ph type="pic" idx="1"/>
          </p:nvPr>
        </p:nvSpPr>
        <p:spPr>
          <a:xfrm>
            <a:off x="3887391" y="740569"/>
            <a:ext cx="4629150" cy="3655219"/>
          </a:xfrm>
        </p:spPr>
        <p:txBody>
          <a:bodyPr anchor="t"/>
          <a:lstStyle>
            <a:lvl1pPr marL="0" indent="0">
              <a:buNone/>
              <a:defRPr sz="2400"/>
            </a:lvl1pPr>
            <a:lvl2pPr marL="342900" indent="0">
              <a:buNone/>
              <a:defRPr sz="2100"/>
            </a:lvl2pPr>
            <a:lvl3pPr marL="685800" indent="0">
              <a:buNone/>
              <a:defRPr sz="1800"/>
            </a:lvl3pPr>
            <a:lvl4pPr marL="1028700" indent="0">
              <a:buNone/>
              <a:defRPr sz="1500"/>
            </a:lvl4pPr>
            <a:lvl5pPr marL="1371600" indent="0">
              <a:buNone/>
              <a:defRPr sz="1500"/>
            </a:lvl5pPr>
            <a:lvl6pPr marL="1714500" indent="0">
              <a:buNone/>
              <a:defRPr sz="1500"/>
            </a:lvl6pPr>
            <a:lvl7pPr marL="2057400" indent="0">
              <a:buNone/>
              <a:defRPr sz="1500"/>
            </a:lvl7pPr>
            <a:lvl8pPr marL="2400300" indent="0">
              <a:buNone/>
              <a:defRPr sz="1500"/>
            </a:lvl8pPr>
            <a:lvl9pPr marL="2743200" indent="0">
              <a:buNone/>
              <a:defRPr sz="1500"/>
            </a:lvl9pPr>
          </a:lstStyle>
          <a:p>
            <a:r>
              <a:rPr lang="zh-CN" altLang="en-US" smtClean="0"/>
              <a:t>单击图标添加图片</a:t>
            </a:r>
            <a:endParaRPr lang="en-US" dirty="0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629841" y="1543050"/>
            <a:ext cx="2949178" cy="2858691"/>
          </a:xfrm>
        </p:spPr>
        <p:txBody>
          <a:bodyPr/>
          <a:lstStyle>
            <a:lvl1pPr marL="0" indent="0">
              <a:buNone/>
              <a:defRPr sz="1200"/>
            </a:lvl1pPr>
            <a:lvl2pPr marL="342900" indent="0">
              <a:buNone/>
              <a:defRPr sz="1050"/>
            </a:lvl2pPr>
            <a:lvl3pPr marL="685800" indent="0">
              <a:buNone/>
              <a:defRPr sz="900"/>
            </a:lvl3pPr>
            <a:lvl4pPr marL="1028700" indent="0">
              <a:buNone/>
              <a:defRPr sz="750"/>
            </a:lvl4pPr>
            <a:lvl5pPr marL="1371600" indent="0">
              <a:buNone/>
              <a:defRPr sz="750"/>
            </a:lvl5pPr>
            <a:lvl6pPr marL="1714500" indent="0">
              <a:buNone/>
              <a:defRPr sz="750"/>
            </a:lvl6pPr>
            <a:lvl7pPr marL="2057400" indent="0">
              <a:buNone/>
              <a:defRPr sz="750"/>
            </a:lvl7pPr>
            <a:lvl8pPr marL="2400300" indent="0">
              <a:buNone/>
              <a:defRPr sz="750"/>
            </a:lvl8pPr>
            <a:lvl9pPr marL="2743200" indent="0">
              <a:buNone/>
              <a:defRPr sz="750"/>
            </a:lvl9pPr>
          </a:lstStyle>
          <a:p>
            <a:pPr lvl="0"/>
            <a:r>
              <a:rPr lang="zh-CN" altLang="en-US" smtClean="0"/>
              <a:t>单击此处编辑母版文本样式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7E8FEFC5-667D-4C6C-A1D4-D805ACB96735}" type="datetimeFigureOut">
              <a:rPr lang="zh-CN" altLang="en-US" smtClean="0"/>
              <a:t>2018/2/23</a:t>
            </a:fld>
            <a:endParaRPr lang="zh-CN" alt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041B349-224C-4053-9648-25624C2C32FD}" type="slidenum">
              <a:rPr lang="zh-CN" altLang="en-US" smtClean="0"/>
              <a:t>‹#›</a:t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标题和竖排文字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smtClean="0"/>
              <a:t>单击此处编辑母版标题样式</a:t>
            </a:r>
            <a:endParaRPr lang="en-US" dirty="0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en-US" dirty="0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7E8FEFC5-667D-4C6C-A1D4-D805ACB96735}" type="datetimeFigureOut">
              <a:rPr lang="zh-CN" altLang="en-US" smtClean="0"/>
              <a:t>2018/2/23</a:t>
            </a:fld>
            <a:endParaRPr lang="zh-CN" alt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041B349-224C-4053-9648-25624C2C32FD}" type="slidenum">
              <a:rPr lang="zh-CN" altLang="en-US" smtClean="0"/>
              <a:t>‹#›</a:t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垂直排列标题与&#10;文本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Vertical Title 1"/>
          <p:cNvSpPr>
            <a:spLocks noGrp="1"/>
          </p:cNvSpPr>
          <p:nvPr>
            <p:ph type="title" orient="vert"/>
          </p:nvPr>
        </p:nvSpPr>
        <p:spPr>
          <a:xfrm>
            <a:off x="6543675" y="273844"/>
            <a:ext cx="1971675" cy="4358879"/>
          </a:xfrm>
        </p:spPr>
        <p:txBody>
          <a:bodyPr vert="eaVert"/>
          <a:lstStyle/>
          <a:p>
            <a:r>
              <a:rPr lang="zh-CN" altLang="en-US" smtClean="0"/>
              <a:t>单击此处编辑母版标题样式</a:t>
            </a:r>
            <a:endParaRPr lang="en-US" dirty="0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>
          <a:xfrm>
            <a:off x="628650" y="273844"/>
            <a:ext cx="5800725" cy="4358879"/>
          </a:xfrm>
        </p:spPr>
        <p:txBody>
          <a:bodyPr vert="eaVert"/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en-US" dirty="0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7E8FEFC5-667D-4C6C-A1D4-D805ACB96735}" type="datetimeFigureOut">
              <a:rPr lang="zh-CN" altLang="en-US" smtClean="0"/>
              <a:t>2018/2/23</a:t>
            </a:fld>
            <a:endParaRPr lang="zh-CN" alt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F041B349-224C-4053-9648-25624C2C32FD}" type="slidenum">
              <a:rPr lang="zh-CN" altLang="en-US" smtClean="0"/>
              <a:t>‹#›</a:t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8_仅标题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  <p:timing>
    <p:tnLst>
      <p:par>
        <p:cTn id="1" dur="indefinite" restart="never" nodeType="tmRoot"/>
      </p:par>
    </p:tnLst>
  </p:timing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日期占位符 1"/>
          <p:cNvSpPr>
            <a:spLocks noGrp="1"/>
          </p:cNvSpPr>
          <p:nvPr>
            <p:ph type="dt" sz="half" idx="10"/>
          </p:nvPr>
        </p:nvSpPr>
        <p:spPr>
          <a:xfrm>
            <a:off x="628876" y="4767569"/>
            <a:ext cx="2057090" cy="273206"/>
          </a:xfrm>
          <a:prstGeom prst="rect">
            <a:avLst/>
          </a:prstGeom>
        </p:spPr>
        <p:txBody>
          <a:bodyPr lIns="96420" tIns="48210" rIns="96420" bIns="48210"/>
          <a:lstStyle/>
          <a:p>
            <a:pPr defTabSz="685165" fontAlgn="base">
              <a:spcBef>
                <a:spcPct val="0"/>
              </a:spcBef>
              <a:spcAft>
                <a:spcPct val="0"/>
              </a:spcAft>
            </a:pPr>
            <a:fld id="{3BED4874-415F-4462-8CBD-90FA9588F106}" type="datetimeFigureOut">
              <a:rPr lang="zh-CN" altLang="en-US" sz="1280" smtClean="0">
                <a:solidFill>
                  <a:prstClr val="black"/>
                </a:solidFill>
                <a:latin typeface="Calibri" panose="020F0502020204030204" pitchFamily="34" charset="0"/>
                <a:ea typeface="宋体" panose="02010600030101010101" pitchFamily="2" charset="-122"/>
              </a:rPr>
              <a:t>2018/2/23</a:t>
            </a:fld>
            <a:endParaRPr lang="zh-CN" altLang="en-US" sz="1280">
              <a:solidFill>
                <a:prstClr val="black"/>
              </a:solidFill>
              <a:latin typeface="Calibri" panose="020F0502020204030204" pitchFamily="34" charset="0"/>
              <a:ea typeface="宋体" panose="02010600030101010101" pitchFamily="2" charset="-122"/>
            </a:endParaRPr>
          </a:p>
        </p:txBody>
      </p:sp>
      <p:sp>
        <p:nvSpPr>
          <p:cNvPr id="3" name="页脚占位符 2"/>
          <p:cNvSpPr>
            <a:spLocks noGrp="1"/>
          </p:cNvSpPr>
          <p:nvPr>
            <p:ph type="ftr" sz="quarter" idx="11"/>
          </p:nvPr>
        </p:nvSpPr>
        <p:spPr>
          <a:xfrm>
            <a:off x="3029185" y="4767569"/>
            <a:ext cx="3085634" cy="273206"/>
          </a:xfrm>
          <a:prstGeom prst="rect">
            <a:avLst/>
          </a:prstGeom>
        </p:spPr>
        <p:txBody>
          <a:bodyPr lIns="96420" tIns="48210" rIns="96420" bIns="48210"/>
          <a:lstStyle/>
          <a:p>
            <a:pPr defTabSz="685165" fontAlgn="base">
              <a:spcBef>
                <a:spcPct val="0"/>
              </a:spcBef>
              <a:spcAft>
                <a:spcPct val="0"/>
              </a:spcAft>
            </a:pPr>
            <a:endParaRPr lang="zh-CN" altLang="en-US" sz="1280">
              <a:solidFill>
                <a:prstClr val="black"/>
              </a:solidFill>
              <a:latin typeface="Calibri" panose="020F0502020204030204" pitchFamily="34" charset="0"/>
              <a:ea typeface="宋体" panose="02010600030101010101" pitchFamily="2" charset="-122"/>
            </a:endParaRPr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2"/>
          </p:nvPr>
        </p:nvSpPr>
        <p:spPr>
          <a:xfrm>
            <a:off x="6458048" y="4767569"/>
            <a:ext cx="2057090" cy="273206"/>
          </a:xfrm>
          <a:prstGeom prst="rect">
            <a:avLst/>
          </a:prstGeom>
        </p:spPr>
        <p:txBody>
          <a:bodyPr lIns="96420" tIns="48210" rIns="96420" bIns="48210"/>
          <a:lstStyle/>
          <a:p>
            <a:pPr defTabSz="685165" fontAlgn="base">
              <a:spcBef>
                <a:spcPct val="0"/>
              </a:spcBef>
              <a:spcAft>
                <a:spcPct val="0"/>
              </a:spcAft>
            </a:pPr>
            <a:fld id="{8C92ADDF-ABC6-4EEC-846D-A1AE2D410679}" type="slidenum">
              <a:rPr lang="zh-CN" altLang="en-US" sz="1280" smtClean="0">
                <a:solidFill>
                  <a:prstClr val="black"/>
                </a:solidFill>
                <a:latin typeface="Calibri" panose="020F0502020204030204" pitchFamily="34" charset="0"/>
                <a:ea typeface="宋体" panose="02010600030101010101" pitchFamily="2" charset="-122"/>
              </a:rPr>
              <a:t>‹#›</a:t>
            </a:fld>
            <a:endParaRPr lang="zh-CN" altLang="en-US" sz="1280">
              <a:solidFill>
                <a:prstClr val="black"/>
              </a:solidFill>
              <a:latin typeface="Calibri" panose="020F0502020204030204" pitchFamily="34" charset="0"/>
              <a:ea typeface="宋体" panose="02010600030101010101" pitchFamily="2" charset="-122"/>
            </a:endParaRPr>
          </a:p>
        </p:txBody>
      </p:sp>
      <p:sp>
        <p:nvSpPr>
          <p:cNvPr id="5" name="矩形 4"/>
          <p:cNvSpPr/>
          <p:nvPr userDrawn="1"/>
        </p:nvSpPr>
        <p:spPr>
          <a:xfrm>
            <a:off x="-5311" y="144970"/>
            <a:ext cx="297000" cy="504056"/>
          </a:xfrm>
          <a:prstGeom prst="rect">
            <a:avLst/>
          </a:prstGeom>
          <a:solidFill>
            <a:srgbClr val="17375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75" tIns="34287" rIns="68575" bIns="34287" rtlCol="0" anchor="ctr"/>
          <a:lstStyle/>
          <a:p>
            <a:pPr algn="ctr" defTabSz="685165"/>
            <a:endParaRPr lang="zh-CN" altLang="en-US" sz="1780">
              <a:solidFill>
                <a:srgbClr val="4E639C"/>
              </a:solidFill>
            </a:endParaRPr>
          </a:p>
        </p:txBody>
      </p:sp>
      <p:sp>
        <p:nvSpPr>
          <p:cNvPr id="6" name="矩形 5"/>
          <p:cNvSpPr/>
          <p:nvPr userDrawn="1"/>
        </p:nvSpPr>
        <p:spPr>
          <a:xfrm>
            <a:off x="8850110" y="4767568"/>
            <a:ext cx="297000" cy="380207"/>
          </a:xfrm>
          <a:prstGeom prst="rect">
            <a:avLst/>
          </a:prstGeom>
          <a:solidFill>
            <a:srgbClr val="FFC0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75" tIns="34287" rIns="68575" bIns="34287" rtlCol="0" anchor="ctr"/>
          <a:lstStyle/>
          <a:p>
            <a:pPr algn="ctr" defTabSz="685165"/>
            <a:endParaRPr lang="zh-CN" altLang="en-US" sz="1780">
              <a:solidFill>
                <a:srgbClr val="4E639C"/>
              </a:solidFill>
            </a:endParaRPr>
          </a:p>
        </p:txBody>
      </p:sp>
      <p:sp>
        <p:nvSpPr>
          <p:cNvPr id="7" name="矩形 6"/>
          <p:cNvSpPr/>
          <p:nvPr userDrawn="1"/>
        </p:nvSpPr>
        <p:spPr>
          <a:xfrm>
            <a:off x="370610" y="139530"/>
            <a:ext cx="122463" cy="504056"/>
          </a:xfrm>
          <a:prstGeom prst="rect">
            <a:avLst/>
          </a:prstGeom>
          <a:solidFill>
            <a:srgbClr val="FFC0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75" tIns="34287" rIns="68575" bIns="34287" rtlCol="0" anchor="ctr"/>
          <a:lstStyle/>
          <a:p>
            <a:pPr algn="ctr" defTabSz="685165"/>
            <a:endParaRPr lang="zh-CN" altLang="en-US" sz="1780">
              <a:solidFill>
                <a:srgbClr val="4E639C"/>
              </a:solidFill>
            </a:endParaRPr>
          </a:p>
        </p:txBody>
      </p:sp>
      <p:sp>
        <p:nvSpPr>
          <p:cNvPr id="8" name="文本框 23"/>
          <p:cNvSpPr>
            <a:spLocks noChangeArrowheads="1"/>
          </p:cNvSpPr>
          <p:nvPr userDrawn="1"/>
        </p:nvSpPr>
        <p:spPr bwMode="auto">
          <a:xfrm>
            <a:off x="7983056" y="210445"/>
            <a:ext cx="1202254" cy="44133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68575" tIns="34287" rIns="68575" bIns="34287">
            <a:spAutoFit/>
          </a:bodyPr>
          <a:lstStyle/>
          <a:p>
            <a:pPr defTabSz="685165"/>
            <a:r>
              <a:rPr lang="en-US" altLang="zh-CN" sz="2420" dirty="0" smtClean="0">
                <a:solidFill>
                  <a:srgbClr val="FFC000"/>
                </a:solidFill>
                <a:latin typeface="微软雅黑" panose="020B0503020204020204" pitchFamily="34" charset="-122"/>
                <a:sym typeface="方正姚体" panose="02010601030101010101" pitchFamily="2" charset="-122"/>
              </a:rPr>
              <a:t>LOGO</a:t>
            </a:r>
            <a:endParaRPr lang="en-US" altLang="zh-CN" sz="2420" dirty="0">
              <a:solidFill>
                <a:srgbClr val="FFC000"/>
              </a:solidFill>
              <a:latin typeface="微软雅黑" panose="020B0503020204020204" pitchFamily="34" charset="-122"/>
              <a:sym typeface="方正姚体" panose="02010601030101010101" pitchFamily="2" charset="-122"/>
            </a:endParaRPr>
          </a:p>
        </p:txBody>
      </p:sp>
      <p:sp>
        <p:nvSpPr>
          <p:cNvPr id="9" name="矩形 8"/>
          <p:cNvSpPr/>
          <p:nvPr userDrawn="1"/>
        </p:nvSpPr>
        <p:spPr>
          <a:xfrm flipV="1">
            <a:off x="8993529" y="230639"/>
            <a:ext cx="136093" cy="369928"/>
          </a:xfrm>
          <a:prstGeom prst="rect">
            <a:avLst/>
          </a:prstGeom>
          <a:solidFill>
            <a:srgbClr val="17375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75" tIns="34287" rIns="68575" bIns="34287" rtlCol="0" anchor="ctr"/>
          <a:lstStyle/>
          <a:p>
            <a:pPr algn="ctr" defTabSz="685165"/>
            <a:endParaRPr lang="zh-CN" altLang="en-US" sz="1780">
              <a:solidFill>
                <a:srgbClr val="4E639C"/>
              </a:solidFill>
            </a:endParaRPr>
          </a:p>
        </p:txBody>
      </p:sp>
      <p:sp>
        <p:nvSpPr>
          <p:cNvPr id="10" name="TextBox 8"/>
          <p:cNvSpPr txBox="1"/>
          <p:nvPr userDrawn="1"/>
        </p:nvSpPr>
        <p:spPr>
          <a:xfrm>
            <a:off x="577991" y="151669"/>
            <a:ext cx="1643503" cy="306366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pPr defTabSz="649605"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1990" b="1" dirty="0" smtClean="0">
                <a:solidFill>
                  <a:prstClr val="black">
                    <a:lumMod val="65000"/>
                    <a:lumOff val="35000"/>
                  </a:prstClr>
                </a:solidFill>
                <a:sym typeface="Arial" panose="020B0604020202020204" pitchFamily="34" charset="0"/>
              </a:rPr>
              <a:t>年度工作概述</a:t>
            </a:r>
            <a:endParaRPr lang="zh-CN" altLang="en-US" sz="2560" b="1" dirty="0">
              <a:solidFill>
                <a:prstClr val="black">
                  <a:lumMod val="65000"/>
                  <a:lumOff val="35000"/>
                </a:prstClr>
              </a:solidFill>
              <a:sym typeface="Arial" panose="020B0604020202020204" pitchFamily="34" charset="0"/>
            </a:endParaRPr>
          </a:p>
        </p:txBody>
      </p:sp>
      <p:sp>
        <p:nvSpPr>
          <p:cNvPr id="11" name="TextBox 8"/>
          <p:cNvSpPr txBox="1"/>
          <p:nvPr userDrawn="1"/>
        </p:nvSpPr>
        <p:spPr>
          <a:xfrm>
            <a:off x="577991" y="477872"/>
            <a:ext cx="1643503" cy="120354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pPr defTabSz="649605" fontAlgn="base">
              <a:spcBef>
                <a:spcPct val="0"/>
              </a:spcBef>
              <a:spcAft>
                <a:spcPct val="0"/>
              </a:spcAft>
            </a:pPr>
            <a:r>
              <a:rPr lang="en-US" altLang="zh-CN" sz="780" dirty="0" smtClean="0">
                <a:solidFill>
                  <a:prstClr val="white">
                    <a:lumMod val="50000"/>
                  </a:prstClr>
                </a:solidFill>
                <a:sym typeface="Arial" panose="020B0604020202020204" pitchFamily="34" charset="0"/>
              </a:rPr>
              <a:t>CLICK TO ADD CAPTION TEXT</a:t>
            </a:r>
            <a:endParaRPr lang="zh-CN" altLang="en-US" sz="995" dirty="0">
              <a:solidFill>
                <a:prstClr val="white">
                  <a:lumMod val="50000"/>
                </a:prstClr>
              </a:solidFill>
              <a:sym typeface="Arial" panose="020B0604020202020204" pitchFamily="34" charset="0"/>
            </a:endParaRPr>
          </a:p>
        </p:txBody>
      </p:sp>
    </p:spTree>
  </p:cSld>
  <p:clrMapOvr>
    <a:masterClrMapping/>
  </p:clrMapOvr>
  <p:timing>
    <p:tnLst>
      <p:par>
        <p:cTn id="1" dur="indefinite" restart="never" nodeType="tmRoot"/>
      </p:par>
    </p:tnLst>
  </p:timing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1_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日期占位符 1"/>
          <p:cNvSpPr>
            <a:spLocks noGrp="1"/>
          </p:cNvSpPr>
          <p:nvPr>
            <p:ph type="dt" sz="half" idx="10"/>
          </p:nvPr>
        </p:nvSpPr>
        <p:spPr>
          <a:xfrm>
            <a:off x="628876" y="4767569"/>
            <a:ext cx="2057090" cy="273206"/>
          </a:xfrm>
          <a:prstGeom prst="rect">
            <a:avLst/>
          </a:prstGeom>
        </p:spPr>
        <p:txBody>
          <a:bodyPr lIns="96420" tIns="48210" rIns="96420" bIns="48210"/>
          <a:lstStyle/>
          <a:p>
            <a:pPr defTabSz="685165" fontAlgn="base">
              <a:spcBef>
                <a:spcPct val="0"/>
              </a:spcBef>
              <a:spcAft>
                <a:spcPct val="0"/>
              </a:spcAft>
            </a:pPr>
            <a:fld id="{3BED4874-415F-4462-8CBD-90FA9588F106}" type="datetimeFigureOut">
              <a:rPr lang="zh-CN" altLang="en-US" sz="1280" smtClean="0">
                <a:solidFill>
                  <a:prstClr val="black"/>
                </a:solidFill>
                <a:latin typeface="Calibri" panose="020F0502020204030204" pitchFamily="34" charset="0"/>
                <a:ea typeface="宋体" panose="02010600030101010101" pitchFamily="2" charset="-122"/>
              </a:rPr>
              <a:t>2018/2/23</a:t>
            </a:fld>
            <a:endParaRPr lang="zh-CN" altLang="en-US" sz="1280">
              <a:solidFill>
                <a:prstClr val="black"/>
              </a:solidFill>
              <a:latin typeface="Calibri" panose="020F0502020204030204" pitchFamily="34" charset="0"/>
              <a:ea typeface="宋体" panose="02010600030101010101" pitchFamily="2" charset="-122"/>
            </a:endParaRPr>
          </a:p>
        </p:txBody>
      </p:sp>
      <p:sp>
        <p:nvSpPr>
          <p:cNvPr id="3" name="页脚占位符 2"/>
          <p:cNvSpPr>
            <a:spLocks noGrp="1"/>
          </p:cNvSpPr>
          <p:nvPr>
            <p:ph type="ftr" sz="quarter" idx="11"/>
          </p:nvPr>
        </p:nvSpPr>
        <p:spPr>
          <a:xfrm>
            <a:off x="3029185" y="4767569"/>
            <a:ext cx="3085634" cy="273206"/>
          </a:xfrm>
          <a:prstGeom prst="rect">
            <a:avLst/>
          </a:prstGeom>
        </p:spPr>
        <p:txBody>
          <a:bodyPr lIns="96420" tIns="48210" rIns="96420" bIns="48210"/>
          <a:lstStyle/>
          <a:p>
            <a:pPr defTabSz="685165" fontAlgn="base">
              <a:spcBef>
                <a:spcPct val="0"/>
              </a:spcBef>
              <a:spcAft>
                <a:spcPct val="0"/>
              </a:spcAft>
            </a:pPr>
            <a:endParaRPr lang="zh-CN" altLang="en-US" sz="1280">
              <a:solidFill>
                <a:prstClr val="black"/>
              </a:solidFill>
              <a:latin typeface="Calibri" panose="020F0502020204030204" pitchFamily="34" charset="0"/>
              <a:ea typeface="宋体" panose="02010600030101010101" pitchFamily="2" charset="-122"/>
            </a:endParaRPr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2"/>
          </p:nvPr>
        </p:nvSpPr>
        <p:spPr>
          <a:xfrm>
            <a:off x="6458048" y="4767569"/>
            <a:ext cx="2057090" cy="273206"/>
          </a:xfrm>
          <a:prstGeom prst="rect">
            <a:avLst/>
          </a:prstGeom>
        </p:spPr>
        <p:txBody>
          <a:bodyPr lIns="96420" tIns="48210" rIns="96420" bIns="48210"/>
          <a:lstStyle/>
          <a:p>
            <a:pPr defTabSz="685165" fontAlgn="base">
              <a:spcBef>
                <a:spcPct val="0"/>
              </a:spcBef>
              <a:spcAft>
                <a:spcPct val="0"/>
              </a:spcAft>
            </a:pPr>
            <a:fld id="{8C92ADDF-ABC6-4EEC-846D-A1AE2D410679}" type="slidenum">
              <a:rPr lang="zh-CN" altLang="en-US" sz="1280" smtClean="0">
                <a:solidFill>
                  <a:prstClr val="black"/>
                </a:solidFill>
                <a:latin typeface="Calibri" panose="020F0502020204030204" pitchFamily="34" charset="0"/>
                <a:ea typeface="宋体" panose="02010600030101010101" pitchFamily="2" charset="-122"/>
              </a:rPr>
              <a:t>‹#›</a:t>
            </a:fld>
            <a:endParaRPr lang="zh-CN" altLang="en-US" sz="1280">
              <a:solidFill>
                <a:prstClr val="black"/>
              </a:solidFill>
              <a:latin typeface="Calibri" panose="020F0502020204030204" pitchFamily="34" charset="0"/>
              <a:ea typeface="宋体" panose="02010600030101010101" pitchFamily="2" charset="-122"/>
            </a:endParaRPr>
          </a:p>
        </p:txBody>
      </p:sp>
      <p:sp>
        <p:nvSpPr>
          <p:cNvPr id="5" name="矩形 4"/>
          <p:cNvSpPr/>
          <p:nvPr userDrawn="1"/>
        </p:nvSpPr>
        <p:spPr>
          <a:xfrm>
            <a:off x="-5311" y="144970"/>
            <a:ext cx="297000" cy="504056"/>
          </a:xfrm>
          <a:prstGeom prst="rect">
            <a:avLst/>
          </a:prstGeom>
          <a:solidFill>
            <a:srgbClr val="17375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75" tIns="34287" rIns="68575" bIns="34287" rtlCol="0" anchor="ctr"/>
          <a:lstStyle/>
          <a:p>
            <a:pPr algn="ctr" defTabSz="685165"/>
            <a:endParaRPr lang="zh-CN" altLang="en-US" sz="1780">
              <a:solidFill>
                <a:srgbClr val="4E639C"/>
              </a:solidFill>
            </a:endParaRPr>
          </a:p>
        </p:txBody>
      </p:sp>
      <p:sp>
        <p:nvSpPr>
          <p:cNvPr id="7" name="矩形 6"/>
          <p:cNvSpPr/>
          <p:nvPr userDrawn="1"/>
        </p:nvSpPr>
        <p:spPr>
          <a:xfrm>
            <a:off x="370610" y="139530"/>
            <a:ext cx="122463" cy="504056"/>
          </a:xfrm>
          <a:prstGeom prst="rect">
            <a:avLst/>
          </a:prstGeom>
          <a:solidFill>
            <a:srgbClr val="FFC0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75" tIns="34287" rIns="68575" bIns="34287" rtlCol="0" anchor="ctr"/>
          <a:lstStyle/>
          <a:p>
            <a:pPr algn="ctr" defTabSz="685165"/>
            <a:endParaRPr lang="zh-CN" altLang="en-US" sz="1780">
              <a:solidFill>
                <a:srgbClr val="FFC000"/>
              </a:solidFill>
            </a:endParaRPr>
          </a:p>
        </p:txBody>
      </p:sp>
      <p:sp>
        <p:nvSpPr>
          <p:cNvPr id="8" name="文本框 23"/>
          <p:cNvSpPr>
            <a:spLocks noChangeArrowheads="1"/>
          </p:cNvSpPr>
          <p:nvPr userDrawn="1"/>
        </p:nvSpPr>
        <p:spPr bwMode="auto">
          <a:xfrm>
            <a:off x="7983056" y="210445"/>
            <a:ext cx="1202254" cy="44133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68575" tIns="34287" rIns="68575" bIns="34287">
            <a:spAutoFit/>
          </a:bodyPr>
          <a:lstStyle/>
          <a:p>
            <a:pPr defTabSz="685165"/>
            <a:r>
              <a:rPr lang="en-US" altLang="zh-CN" sz="2420" dirty="0" smtClean="0">
                <a:solidFill>
                  <a:srgbClr val="FFC000"/>
                </a:solidFill>
                <a:latin typeface="微软雅黑" panose="020B0503020204020204" pitchFamily="34" charset="-122"/>
                <a:sym typeface="方正姚体" panose="02010601030101010101" pitchFamily="2" charset="-122"/>
              </a:rPr>
              <a:t>LOGO</a:t>
            </a:r>
            <a:endParaRPr lang="en-US" altLang="zh-CN" sz="2420" dirty="0">
              <a:solidFill>
                <a:srgbClr val="FFC000"/>
              </a:solidFill>
              <a:latin typeface="微软雅黑" panose="020B0503020204020204" pitchFamily="34" charset="-122"/>
              <a:sym typeface="方正姚体" panose="02010601030101010101" pitchFamily="2" charset="-122"/>
            </a:endParaRPr>
          </a:p>
        </p:txBody>
      </p:sp>
      <p:sp>
        <p:nvSpPr>
          <p:cNvPr id="9" name="矩形 8"/>
          <p:cNvSpPr/>
          <p:nvPr userDrawn="1"/>
        </p:nvSpPr>
        <p:spPr>
          <a:xfrm flipV="1">
            <a:off x="8993529" y="230639"/>
            <a:ext cx="136093" cy="369928"/>
          </a:xfrm>
          <a:prstGeom prst="rect">
            <a:avLst/>
          </a:prstGeom>
          <a:solidFill>
            <a:srgbClr val="17375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75" tIns="34287" rIns="68575" bIns="34287" rtlCol="0" anchor="ctr"/>
          <a:lstStyle/>
          <a:p>
            <a:pPr algn="ctr" defTabSz="685165"/>
            <a:endParaRPr lang="zh-CN" altLang="en-US" sz="1780">
              <a:solidFill>
                <a:srgbClr val="4E639C"/>
              </a:solidFill>
            </a:endParaRPr>
          </a:p>
        </p:txBody>
      </p:sp>
      <p:sp>
        <p:nvSpPr>
          <p:cNvPr id="10" name="TextBox 8"/>
          <p:cNvSpPr txBox="1"/>
          <p:nvPr userDrawn="1"/>
        </p:nvSpPr>
        <p:spPr>
          <a:xfrm>
            <a:off x="577991" y="151669"/>
            <a:ext cx="1643503" cy="306366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pPr defTabSz="649605"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1990" b="1" dirty="0" smtClean="0">
                <a:solidFill>
                  <a:prstClr val="black">
                    <a:lumMod val="65000"/>
                    <a:lumOff val="35000"/>
                  </a:prstClr>
                </a:solidFill>
                <a:sym typeface="Arial" panose="020B0604020202020204" pitchFamily="34" charset="0"/>
              </a:rPr>
              <a:t>成功项目展示</a:t>
            </a:r>
            <a:endParaRPr lang="zh-CN" altLang="en-US" sz="2560" b="1" dirty="0">
              <a:solidFill>
                <a:prstClr val="black">
                  <a:lumMod val="65000"/>
                  <a:lumOff val="35000"/>
                </a:prstClr>
              </a:solidFill>
              <a:sym typeface="Arial" panose="020B0604020202020204" pitchFamily="34" charset="0"/>
            </a:endParaRPr>
          </a:p>
        </p:txBody>
      </p:sp>
      <p:sp>
        <p:nvSpPr>
          <p:cNvPr id="11" name="TextBox 8"/>
          <p:cNvSpPr txBox="1"/>
          <p:nvPr userDrawn="1"/>
        </p:nvSpPr>
        <p:spPr>
          <a:xfrm>
            <a:off x="577991" y="477872"/>
            <a:ext cx="1643503" cy="120354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pPr defTabSz="649605" fontAlgn="base">
              <a:spcBef>
                <a:spcPct val="0"/>
              </a:spcBef>
              <a:spcAft>
                <a:spcPct val="0"/>
              </a:spcAft>
            </a:pPr>
            <a:r>
              <a:rPr lang="en-US" altLang="zh-CN" sz="780" dirty="0" smtClean="0">
                <a:solidFill>
                  <a:prstClr val="white">
                    <a:lumMod val="50000"/>
                  </a:prstClr>
                </a:solidFill>
                <a:sym typeface="Arial" panose="020B0604020202020204" pitchFamily="34" charset="0"/>
              </a:rPr>
              <a:t>CLICK TO ADD CAPTION TEXT</a:t>
            </a:r>
            <a:endParaRPr lang="zh-CN" altLang="en-US" sz="995" dirty="0">
              <a:solidFill>
                <a:prstClr val="white">
                  <a:lumMod val="50000"/>
                </a:prstClr>
              </a:solidFill>
              <a:sym typeface="Arial" panose="020B0604020202020204" pitchFamily="34" charset="0"/>
            </a:endParaRPr>
          </a:p>
        </p:txBody>
      </p:sp>
      <p:sp>
        <p:nvSpPr>
          <p:cNvPr id="12" name="矩形 11"/>
          <p:cNvSpPr/>
          <p:nvPr userDrawn="1"/>
        </p:nvSpPr>
        <p:spPr>
          <a:xfrm>
            <a:off x="8850110" y="4767568"/>
            <a:ext cx="297000" cy="380207"/>
          </a:xfrm>
          <a:prstGeom prst="rect">
            <a:avLst/>
          </a:prstGeom>
          <a:solidFill>
            <a:srgbClr val="FFC0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75" tIns="34287" rIns="68575" bIns="34287" rtlCol="0" anchor="ctr"/>
          <a:lstStyle/>
          <a:p>
            <a:pPr algn="ctr" defTabSz="685165"/>
            <a:endParaRPr lang="zh-CN" altLang="en-US" sz="1780">
              <a:solidFill>
                <a:srgbClr val="4E639C"/>
              </a:solidFill>
            </a:endParaRPr>
          </a:p>
        </p:txBody>
      </p:sp>
    </p:spTree>
  </p:cSld>
  <p:clrMapOvr>
    <a:masterClrMapping/>
  </p:clrMapOvr>
  <p:timing>
    <p:tnLst>
      <p:par>
        <p:cTn id="1" dur="indefinite" restart="never" nodeType="tmRoot"/>
      </p:par>
    </p:tnLst>
  </p:timing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2_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日期占位符 1"/>
          <p:cNvSpPr>
            <a:spLocks noGrp="1"/>
          </p:cNvSpPr>
          <p:nvPr>
            <p:ph type="dt" sz="half" idx="10"/>
          </p:nvPr>
        </p:nvSpPr>
        <p:spPr>
          <a:xfrm>
            <a:off x="628876" y="4767569"/>
            <a:ext cx="2057090" cy="273206"/>
          </a:xfrm>
          <a:prstGeom prst="rect">
            <a:avLst/>
          </a:prstGeom>
        </p:spPr>
        <p:txBody>
          <a:bodyPr lIns="96420" tIns="48210" rIns="96420" bIns="48210"/>
          <a:lstStyle/>
          <a:p>
            <a:pPr defTabSz="685165" fontAlgn="base">
              <a:spcBef>
                <a:spcPct val="0"/>
              </a:spcBef>
              <a:spcAft>
                <a:spcPct val="0"/>
              </a:spcAft>
            </a:pPr>
            <a:fld id="{3BED4874-415F-4462-8CBD-90FA9588F106}" type="datetimeFigureOut">
              <a:rPr lang="zh-CN" altLang="en-US" sz="1280" smtClean="0">
                <a:solidFill>
                  <a:prstClr val="black"/>
                </a:solidFill>
                <a:latin typeface="Calibri" panose="020F0502020204030204" pitchFamily="34" charset="0"/>
                <a:ea typeface="宋体" panose="02010600030101010101" pitchFamily="2" charset="-122"/>
              </a:rPr>
              <a:t>2018/2/23</a:t>
            </a:fld>
            <a:endParaRPr lang="zh-CN" altLang="en-US" sz="1280">
              <a:solidFill>
                <a:prstClr val="black"/>
              </a:solidFill>
              <a:latin typeface="Calibri" panose="020F0502020204030204" pitchFamily="34" charset="0"/>
              <a:ea typeface="宋体" panose="02010600030101010101" pitchFamily="2" charset="-122"/>
            </a:endParaRPr>
          </a:p>
        </p:txBody>
      </p:sp>
      <p:sp>
        <p:nvSpPr>
          <p:cNvPr id="3" name="页脚占位符 2"/>
          <p:cNvSpPr>
            <a:spLocks noGrp="1"/>
          </p:cNvSpPr>
          <p:nvPr>
            <p:ph type="ftr" sz="quarter" idx="11"/>
          </p:nvPr>
        </p:nvSpPr>
        <p:spPr>
          <a:xfrm>
            <a:off x="3029185" y="4767569"/>
            <a:ext cx="3085634" cy="273206"/>
          </a:xfrm>
          <a:prstGeom prst="rect">
            <a:avLst/>
          </a:prstGeom>
        </p:spPr>
        <p:txBody>
          <a:bodyPr lIns="96420" tIns="48210" rIns="96420" bIns="48210"/>
          <a:lstStyle/>
          <a:p>
            <a:pPr defTabSz="685165" fontAlgn="base">
              <a:spcBef>
                <a:spcPct val="0"/>
              </a:spcBef>
              <a:spcAft>
                <a:spcPct val="0"/>
              </a:spcAft>
            </a:pPr>
            <a:endParaRPr lang="zh-CN" altLang="en-US" sz="1280">
              <a:solidFill>
                <a:prstClr val="black"/>
              </a:solidFill>
              <a:latin typeface="Calibri" panose="020F0502020204030204" pitchFamily="34" charset="0"/>
              <a:ea typeface="宋体" panose="02010600030101010101" pitchFamily="2" charset="-122"/>
            </a:endParaRPr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2"/>
          </p:nvPr>
        </p:nvSpPr>
        <p:spPr>
          <a:xfrm>
            <a:off x="6458048" y="4767569"/>
            <a:ext cx="2057090" cy="273206"/>
          </a:xfrm>
          <a:prstGeom prst="rect">
            <a:avLst/>
          </a:prstGeom>
        </p:spPr>
        <p:txBody>
          <a:bodyPr lIns="96420" tIns="48210" rIns="96420" bIns="48210"/>
          <a:lstStyle/>
          <a:p>
            <a:pPr defTabSz="685165" fontAlgn="base">
              <a:spcBef>
                <a:spcPct val="0"/>
              </a:spcBef>
              <a:spcAft>
                <a:spcPct val="0"/>
              </a:spcAft>
            </a:pPr>
            <a:fld id="{8C92ADDF-ABC6-4EEC-846D-A1AE2D410679}" type="slidenum">
              <a:rPr lang="zh-CN" altLang="en-US" sz="1280" smtClean="0">
                <a:solidFill>
                  <a:prstClr val="black"/>
                </a:solidFill>
                <a:latin typeface="Calibri" panose="020F0502020204030204" pitchFamily="34" charset="0"/>
                <a:ea typeface="宋体" panose="02010600030101010101" pitchFamily="2" charset="-122"/>
              </a:rPr>
              <a:t>‹#›</a:t>
            </a:fld>
            <a:endParaRPr lang="zh-CN" altLang="en-US" sz="1280">
              <a:solidFill>
                <a:prstClr val="black"/>
              </a:solidFill>
              <a:latin typeface="Calibri" panose="020F0502020204030204" pitchFamily="34" charset="0"/>
              <a:ea typeface="宋体" panose="02010600030101010101" pitchFamily="2" charset="-122"/>
            </a:endParaRPr>
          </a:p>
        </p:txBody>
      </p:sp>
      <p:sp>
        <p:nvSpPr>
          <p:cNvPr id="5" name="矩形 4"/>
          <p:cNvSpPr/>
          <p:nvPr userDrawn="1"/>
        </p:nvSpPr>
        <p:spPr>
          <a:xfrm>
            <a:off x="-5311" y="144970"/>
            <a:ext cx="297000" cy="504056"/>
          </a:xfrm>
          <a:prstGeom prst="rect">
            <a:avLst/>
          </a:prstGeom>
          <a:solidFill>
            <a:srgbClr val="17375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75" tIns="34287" rIns="68575" bIns="34287" rtlCol="0" anchor="ctr"/>
          <a:lstStyle/>
          <a:p>
            <a:pPr algn="ctr" defTabSz="685165"/>
            <a:endParaRPr lang="zh-CN" altLang="en-US" sz="1780">
              <a:solidFill>
                <a:srgbClr val="4E639C"/>
              </a:solidFill>
            </a:endParaRPr>
          </a:p>
        </p:txBody>
      </p:sp>
      <p:sp>
        <p:nvSpPr>
          <p:cNvPr id="7" name="矩形 6"/>
          <p:cNvSpPr/>
          <p:nvPr userDrawn="1"/>
        </p:nvSpPr>
        <p:spPr>
          <a:xfrm>
            <a:off x="370610" y="139530"/>
            <a:ext cx="122463" cy="504056"/>
          </a:xfrm>
          <a:prstGeom prst="rect">
            <a:avLst/>
          </a:prstGeom>
          <a:solidFill>
            <a:srgbClr val="FFC0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75" tIns="34287" rIns="68575" bIns="34287" rtlCol="0" anchor="ctr"/>
          <a:lstStyle/>
          <a:p>
            <a:pPr algn="ctr" defTabSz="685165"/>
            <a:endParaRPr lang="zh-CN" altLang="en-US" sz="1780">
              <a:solidFill>
                <a:srgbClr val="4E639C"/>
              </a:solidFill>
            </a:endParaRPr>
          </a:p>
        </p:txBody>
      </p:sp>
      <p:sp>
        <p:nvSpPr>
          <p:cNvPr id="8" name="文本框 23"/>
          <p:cNvSpPr>
            <a:spLocks noChangeArrowheads="1"/>
          </p:cNvSpPr>
          <p:nvPr userDrawn="1"/>
        </p:nvSpPr>
        <p:spPr bwMode="auto">
          <a:xfrm>
            <a:off x="7983056" y="210445"/>
            <a:ext cx="1202254" cy="44133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68575" tIns="34287" rIns="68575" bIns="34287">
            <a:spAutoFit/>
          </a:bodyPr>
          <a:lstStyle/>
          <a:p>
            <a:pPr defTabSz="685165"/>
            <a:r>
              <a:rPr lang="en-US" altLang="zh-CN" sz="2420" dirty="0" smtClean="0">
                <a:solidFill>
                  <a:srgbClr val="FFC000"/>
                </a:solidFill>
                <a:latin typeface="微软雅黑" panose="020B0503020204020204" pitchFamily="34" charset="-122"/>
                <a:sym typeface="方正姚体" panose="02010601030101010101" pitchFamily="2" charset="-122"/>
              </a:rPr>
              <a:t>LOGO</a:t>
            </a:r>
            <a:endParaRPr lang="en-US" altLang="zh-CN" sz="2420" dirty="0">
              <a:solidFill>
                <a:srgbClr val="FFC000"/>
              </a:solidFill>
              <a:latin typeface="微软雅黑" panose="020B0503020204020204" pitchFamily="34" charset="-122"/>
              <a:sym typeface="方正姚体" panose="02010601030101010101" pitchFamily="2" charset="-122"/>
            </a:endParaRPr>
          </a:p>
        </p:txBody>
      </p:sp>
      <p:sp>
        <p:nvSpPr>
          <p:cNvPr id="9" name="矩形 8"/>
          <p:cNvSpPr/>
          <p:nvPr userDrawn="1"/>
        </p:nvSpPr>
        <p:spPr>
          <a:xfrm flipV="1">
            <a:off x="8993529" y="230639"/>
            <a:ext cx="136093" cy="369928"/>
          </a:xfrm>
          <a:prstGeom prst="rect">
            <a:avLst/>
          </a:prstGeom>
          <a:solidFill>
            <a:srgbClr val="17375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75" tIns="34287" rIns="68575" bIns="34287" rtlCol="0" anchor="ctr"/>
          <a:lstStyle/>
          <a:p>
            <a:pPr algn="ctr" defTabSz="685165"/>
            <a:endParaRPr lang="zh-CN" altLang="en-US" sz="1780">
              <a:solidFill>
                <a:srgbClr val="4E639C"/>
              </a:solidFill>
            </a:endParaRPr>
          </a:p>
        </p:txBody>
      </p:sp>
      <p:sp>
        <p:nvSpPr>
          <p:cNvPr id="10" name="TextBox 8"/>
          <p:cNvSpPr txBox="1"/>
          <p:nvPr userDrawn="1"/>
        </p:nvSpPr>
        <p:spPr>
          <a:xfrm>
            <a:off x="577991" y="151669"/>
            <a:ext cx="1643503" cy="306366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pPr defTabSz="649605"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1990" b="1" dirty="0" smtClean="0">
                <a:solidFill>
                  <a:prstClr val="black">
                    <a:lumMod val="65000"/>
                    <a:lumOff val="35000"/>
                  </a:prstClr>
                </a:solidFill>
                <a:sym typeface="Arial" panose="020B0604020202020204" pitchFamily="34" charset="0"/>
              </a:rPr>
              <a:t>存在不足之处</a:t>
            </a:r>
            <a:endParaRPr lang="zh-CN" altLang="en-US" sz="2560" b="1" dirty="0">
              <a:solidFill>
                <a:prstClr val="black">
                  <a:lumMod val="65000"/>
                  <a:lumOff val="35000"/>
                </a:prstClr>
              </a:solidFill>
              <a:sym typeface="Arial" panose="020B0604020202020204" pitchFamily="34" charset="0"/>
            </a:endParaRPr>
          </a:p>
        </p:txBody>
      </p:sp>
      <p:sp>
        <p:nvSpPr>
          <p:cNvPr id="11" name="TextBox 8"/>
          <p:cNvSpPr txBox="1"/>
          <p:nvPr userDrawn="1"/>
        </p:nvSpPr>
        <p:spPr>
          <a:xfrm>
            <a:off x="577991" y="477872"/>
            <a:ext cx="1643503" cy="120354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pPr defTabSz="649605" fontAlgn="base">
              <a:spcBef>
                <a:spcPct val="0"/>
              </a:spcBef>
              <a:spcAft>
                <a:spcPct val="0"/>
              </a:spcAft>
            </a:pPr>
            <a:r>
              <a:rPr lang="en-US" altLang="zh-CN" sz="780" dirty="0" smtClean="0">
                <a:solidFill>
                  <a:prstClr val="white">
                    <a:lumMod val="50000"/>
                  </a:prstClr>
                </a:solidFill>
                <a:sym typeface="Arial" panose="020B0604020202020204" pitchFamily="34" charset="0"/>
              </a:rPr>
              <a:t>CLICK TO ADD CAPTION TEXT</a:t>
            </a:r>
            <a:endParaRPr lang="zh-CN" altLang="en-US" sz="995" dirty="0">
              <a:solidFill>
                <a:prstClr val="white">
                  <a:lumMod val="50000"/>
                </a:prstClr>
              </a:solidFill>
              <a:sym typeface="Arial" panose="020B0604020202020204" pitchFamily="34" charset="0"/>
            </a:endParaRPr>
          </a:p>
        </p:txBody>
      </p:sp>
      <p:sp>
        <p:nvSpPr>
          <p:cNvPr id="12" name="矩形 11"/>
          <p:cNvSpPr/>
          <p:nvPr userDrawn="1"/>
        </p:nvSpPr>
        <p:spPr>
          <a:xfrm>
            <a:off x="8850110" y="4767568"/>
            <a:ext cx="297000" cy="380207"/>
          </a:xfrm>
          <a:prstGeom prst="rect">
            <a:avLst/>
          </a:prstGeom>
          <a:solidFill>
            <a:srgbClr val="FFC0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75" tIns="34287" rIns="68575" bIns="34287" rtlCol="0" anchor="ctr"/>
          <a:lstStyle/>
          <a:p>
            <a:pPr algn="ctr" defTabSz="685165"/>
            <a:endParaRPr lang="zh-CN" altLang="en-US" sz="1780">
              <a:solidFill>
                <a:srgbClr val="4E639C"/>
              </a:solidFill>
            </a:endParaRPr>
          </a:p>
        </p:txBody>
      </p:sp>
    </p:spTree>
  </p:cSld>
  <p:clrMapOvr>
    <a:masterClrMapping/>
  </p:clrMapOvr>
  <p:timing>
    <p:tnLst>
      <p:par>
        <p:cTn id="1" dur="indefinite" restart="never" nodeType="tmRoot"/>
      </p:par>
    </p:tnLst>
  </p:timing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3_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日期占位符 1"/>
          <p:cNvSpPr>
            <a:spLocks noGrp="1"/>
          </p:cNvSpPr>
          <p:nvPr>
            <p:ph type="dt" sz="half" idx="10"/>
          </p:nvPr>
        </p:nvSpPr>
        <p:spPr>
          <a:xfrm>
            <a:off x="628876" y="4767569"/>
            <a:ext cx="2057090" cy="273206"/>
          </a:xfrm>
          <a:prstGeom prst="rect">
            <a:avLst/>
          </a:prstGeom>
        </p:spPr>
        <p:txBody>
          <a:bodyPr lIns="96420" tIns="48210" rIns="96420" bIns="48210"/>
          <a:lstStyle/>
          <a:p>
            <a:pPr defTabSz="685165" fontAlgn="base">
              <a:spcBef>
                <a:spcPct val="0"/>
              </a:spcBef>
              <a:spcAft>
                <a:spcPct val="0"/>
              </a:spcAft>
            </a:pPr>
            <a:fld id="{3BED4874-415F-4462-8CBD-90FA9588F106}" type="datetimeFigureOut">
              <a:rPr lang="zh-CN" altLang="en-US" sz="1280" smtClean="0">
                <a:solidFill>
                  <a:prstClr val="black"/>
                </a:solidFill>
                <a:latin typeface="Calibri" panose="020F0502020204030204" pitchFamily="34" charset="0"/>
                <a:ea typeface="宋体" panose="02010600030101010101" pitchFamily="2" charset="-122"/>
              </a:rPr>
              <a:t>2018/2/23</a:t>
            </a:fld>
            <a:endParaRPr lang="zh-CN" altLang="en-US" sz="1280">
              <a:solidFill>
                <a:prstClr val="black"/>
              </a:solidFill>
              <a:latin typeface="Calibri" panose="020F0502020204030204" pitchFamily="34" charset="0"/>
              <a:ea typeface="宋体" panose="02010600030101010101" pitchFamily="2" charset="-122"/>
            </a:endParaRPr>
          </a:p>
        </p:txBody>
      </p:sp>
      <p:sp>
        <p:nvSpPr>
          <p:cNvPr id="3" name="页脚占位符 2"/>
          <p:cNvSpPr>
            <a:spLocks noGrp="1"/>
          </p:cNvSpPr>
          <p:nvPr>
            <p:ph type="ftr" sz="quarter" idx="11"/>
          </p:nvPr>
        </p:nvSpPr>
        <p:spPr>
          <a:xfrm>
            <a:off x="3029185" y="4767569"/>
            <a:ext cx="3085634" cy="273206"/>
          </a:xfrm>
          <a:prstGeom prst="rect">
            <a:avLst/>
          </a:prstGeom>
        </p:spPr>
        <p:txBody>
          <a:bodyPr lIns="96420" tIns="48210" rIns="96420" bIns="48210"/>
          <a:lstStyle/>
          <a:p>
            <a:pPr defTabSz="685165" fontAlgn="base">
              <a:spcBef>
                <a:spcPct val="0"/>
              </a:spcBef>
              <a:spcAft>
                <a:spcPct val="0"/>
              </a:spcAft>
            </a:pPr>
            <a:endParaRPr lang="zh-CN" altLang="en-US" sz="1280">
              <a:solidFill>
                <a:prstClr val="black"/>
              </a:solidFill>
              <a:latin typeface="Calibri" panose="020F0502020204030204" pitchFamily="34" charset="0"/>
              <a:ea typeface="宋体" panose="02010600030101010101" pitchFamily="2" charset="-122"/>
            </a:endParaRPr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2"/>
          </p:nvPr>
        </p:nvSpPr>
        <p:spPr>
          <a:xfrm>
            <a:off x="6458048" y="4767569"/>
            <a:ext cx="2057090" cy="273206"/>
          </a:xfrm>
          <a:prstGeom prst="rect">
            <a:avLst/>
          </a:prstGeom>
        </p:spPr>
        <p:txBody>
          <a:bodyPr lIns="96420" tIns="48210" rIns="96420" bIns="48210"/>
          <a:lstStyle/>
          <a:p>
            <a:pPr defTabSz="685165" fontAlgn="base">
              <a:spcBef>
                <a:spcPct val="0"/>
              </a:spcBef>
              <a:spcAft>
                <a:spcPct val="0"/>
              </a:spcAft>
            </a:pPr>
            <a:fld id="{8C92ADDF-ABC6-4EEC-846D-A1AE2D410679}" type="slidenum">
              <a:rPr lang="zh-CN" altLang="en-US" sz="1280" smtClean="0">
                <a:solidFill>
                  <a:prstClr val="black"/>
                </a:solidFill>
                <a:latin typeface="Calibri" panose="020F0502020204030204" pitchFamily="34" charset="0"/>
                <a:ea typeface="宋体" panose="02010600030101010101" pitchFamily="2" charset="-122"/>
              </a:rPr>
              <a:t>‹#›</a:t>
            </a:fld>
            <a:endParaRPr lang="zh-CN" altLang="en-US" sz="1280">
              <a:solidFill>
                <a:prstClr val="black"/>
              </a:solidFill>
              <a:latin typeface="Calibri" panose="020F0502020204030204" pitchFamily="34" charset="0"/>
              <a:ea typeface="宋体" panose="02010600030101010101" pitchFamily="2" charset="-122"/>
            </a:endParaRPr>
          </a:p>
        </p:txBody>
      </p:sp>
      <p:sp>
        <p:nvSpPr>
          <p:cNvPr id="5" name="矩形 4"/>
          <p:cNvSpPr/>
          <p:nvPr userDrawn="1"/>
        </p:nvSpPr>
        <p:spPr>
          <a:xfrm>
            <a:off x="-5311" y="144970"/>
            <a:ext cx="297000" cy="504056"/>
          </a:xfrm>
          <a:prstGeom prst="rect">
            <a:avLst/>
          </a:prstGeom>
          <a:solidFill>
            <a:srgbClr val="17375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75" tIns="34287" rIns="68575" bIns="34287" rtlCol="0" anchor="ctr"/>
          <a:lstStyle/>
          <a:p>
            <a:pPr algn="ctr" defTabSz="685165"/>
            <a:endParaRPr lang="zh-CN" altLang="en-US" sz="1780">
              <a:solidFill>
                <a:srgbClr val="4E639C"/>
              </a:solidFill>
            </a:endParaRPr>
          </a:p>
        </p:txBody>
      </p:sp>
      <p:sp>
        <p:nvSpPr>
          <p:cNvPr id="7" name="矩形 6"/>
          <p:cNvSpPr/>
          <p:nvPr userDrawn="1"/>
        </p:nvSpPr>
        <p:spPr>
          <a:xfrm>
            <a:off x="370610" y="139530"/>
            <a:ext cx="122463" cy="504056"/>
          </a:xfrm>
          <a:prstGeom prst="rect">
            <a:avLst/>
          </a:prstGeom>
          <a:solidFill>
            <a:srgbClr val="FFC0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75" tIns="34287" rIns="68575" bIns="34287" rtlCol="0" anchor="ctr"/>
          <a:lstStyle/>
          <a:p>
            <a:pPr algn="ctr" defTabSz="685165"/>
            <a:endParaRPr lang="zh-CN" altLang="en-US" sz="1780">
              <a:solidFill>
                <a:srgbClr val="4E639C"/>
              </a:solidFill>
            </a:endParaRPr>
          </a:p>
        </p:txBody>
      </p:sp>
      <p:sp>
        <p:nvSpPr>
          <p:cNvPr id="8" name="文本框 23"/>
          <p:cNvSpPr>
            <a:spLocks noChangeArrowheads="1"/>
          </p:cNvSpPr>
          <p:nvPr userDrawn="1"/>
        </p:nvSpPr>
        <p:spPr bwMode="auto">
          <a:xfrm>
            <a:off x="7983056" y="210445"/>
            <a:ext cx="1202254" cy="44133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68575" tIns="34287" rIns="68575" bIns="34287">
            <a:spAutoFit/>
          </a:bodyPr>
          <a:lstStyle/>
          <a:p>
            <a:pPr defTabSz="685165"/>
            <a:r>
              <a:rPr lang="en-US" altLang="zh-CN" sz="2420" dirty="0" smtClean="0">
                <a:solidFill>
                  <a:srgbClr val="FFC000"/>
                </a:solidFill>
                <a:latin typeface="微软雅黑" panose="020B0503020204020204" pitchFamily="34" charset="-122"/>
                <a:sym typeface="方正姚体" panose="02010601030101010101" pitchFamily="2" charset="-122"/>
              </a:rPr>
              <a:t>LOGO</a:t>
            </a:r>
            <a:endParaRPr lang="en-US" altLang="zh-CN" sz="2420" dirty="0">
              <a:solidFill>
                <a:srgbClr val="FFC000"/>
              </a:solidFill>
              <a:latin typeface="微软雅黑" panose="020B0503020204020204" pitchFamily="34" charset="-122"/>
              <a:sym typeface="方正姚体" panose="02010601030101010101" pitchFamily="2" charset="-122"/>
            </a:endParaRPr>
          </a:p>
        </p:txBody>
      </p:sp>
      <p:sp>
        <p:nvSpPr>
          <p:cNvPr id="9" name="矩形 8"/>
          <p:cNvSpPr/>
          <p:nvPr userDrawn="1"/>
        </p:nvSpPr>
        <p:spPr>
          <a:xfrm flipV="1">
            <a:off x="8993529" y="230639"/>
            <a:ext cx="136093" cy="369928"/>
          </a:xfrm>
          <a:prstGeom prst="rect">
            <a:avLst/>
          </a:prstGeom>
          <a:solidFill>
            <a:srgbClr val="17375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75" tIns="34287" rIns="68575" bIns="34287" rtlCol="0" anchor="ctr"/>
          <a:lstStyle/>
          <a:p>
            <a:pPr algn="ctr" defTabSz="685165"/>
            <a:endParaRPr lang="zh-CN" altLang="en-US" sz="1780">
              <a:solidFill>
                <a:srgbClr val="4E639C"/>
              </a:solidFill>
            </a:endParaRPr>
          </a:p>
        </p:txBody>
      </p:sp>
      <p:sp>
        <p:nvSpPr>
          <p:cNvPr id="10" name="TextBox 8"/>
          <p:cNvSpPr txBox="1"/>
          <p:nvPr userDrawn="1"/>
        </p:nvSpPr>
        <p:spPr>
          <a:xfrm>
            <a:off x="577991" y="151669"/>
            <a:ext cx="1643503" cy="306366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pPr defTabSz="649605"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1990" b="1" dirty="0" smtClean="0">
                <a:solidFill>
                  <a:prstClr val="black">
                    <a:lumMod val="65000"/>
                    <a:lumOff val="35000"/>
                  </a:prstClr>
                </a:solidFill>
                <a:sym typeface="Arial" panose="020B0604020202020204" pitchFamily="34" charset="0"/>
              </a:rPr>
              <a:t>明年工作计划</a:t>
            </a:r>
            <a:endParaRPr lang="zh-CN" altLang="en-US" sz="2560" b="1" dirty="0">
              <a:solidFill>
                <a:prstClr val="black">
                  <a:lumMod val="65000"/>
                  <a:lumOff val="35000"/>
                </a:prstClr>
              </a:solidFill>
              <a:sym typeface="Arial" panose="020B0604020202020204" pitchFamily="34" charset="0"/>
            </a:endParaRPr>
          </a:p>
        </p:txBody>
      </p:sp>
      <p:sp>
        <p:nvSpPr>
          <p:cNvPr id="11" name="TextBox 8"/>
          <p:cNvSpPr txBox="1"/>
          <p:nvPr userDrawn="1"/>
        </p:nvSpPr>
        <p:spPr>
          <a:xfrm>
            <a:off x="577991" y="477872"/>
            <a:ext cx="1643503" cy="120354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pPr defTabSz="649605" fontAlgn="base">
              <a:spcBef>
                <a:spcPct val="0"/>
              </a:spcBef>
              <a:spcAft>
                <a:spcPct val="0"/>
              </a:spcAft>
            </a:pPr>
            <a:r>
              <a:rPr lang="en-US" altLang="zh-CN" sz="780" dirty="0" smtClean="0">
                <a:solidFill>
                  <a:prstClr val="white">
                    <a:lumMod val="50000"/>
                  </a:prstClr>
                </a:solidFill>
                <a:sym typeface="Arial" panose="020B0604020202020204" pitchFamily="34" charset="0"/>
              </a:rPr>
              <a:t>CLICK TO ADD CAPTION TEXT</a:t>
            </a:r>
            <a:endParaRPr lang="zh-CN" altLang="en-US" sz="995" dirty="0">
              <a:solidFill>
                <a:prstClr val="white">
                  <a:lumMod val="50000"/>
                </a:prstClr>
              </a:solidFill>
              <a:sym typeface="Arial" panose="020B0604020202020204" pitchFamily="34" charset="0"/>
            </a:endParaRPr>
          </a:p>
        </p:txBody>
      </p:sp>
      <p:sp>
        <p:nvSpPr>
          <p:cNvPr id="12" name="矩形 11"/>
          <p:cNvSpPr/>
          <p:nvPr userDrawn="1"/>
        </p:nvSpPr>
        <p:spPr>
          <a:xfrm>
            <a:off x="8850110" y="4767568"/>
            <a:ext cx="297000" cy="380207"/>
          </a:xfrm>
          <a:prstGeom prst="rect">
            <a:avLst/>
          </a:prstGeom>
          <a:solidFill>
            <a:srgbClr val="FFC0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68575" tIns="34287" rIns="68575" bIns="34287" rtlCol="0" anchor="ctr"/>
          <a:lstStyle/>
          <a:p>
            <a:pPr algn="ctr" defTabSz="685165"/>
            <a:endParaRPr lang="zh-CN" altLang="en-US" sz="1780">
              <a:solidFill>
                <a:srgbClr val="4E639C"/>
              </a:solidFill>
            </a:endParaRPr>
          </a:p>
        </p:txBody>
      </p:sp>
    </p:spTree>
  </p:cSld>
  <p:clrMapOvr>
    <a:masterClrMapping/>
  </p:clrMapOvr>
  <p:timing>
    <p:tnLst>
      <p:par>
        <p:cTn id="1" dur="indefinite" restart="never" nodeType="tmRoot"/>
      </p:par>
    </p:tnLst>
  </p:timing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自定义版式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>
          <a:xfrm>
            <a:off x="628650" y="274638"/>
            <a:ext cx="7886700" cy="993775"/>
          </a:xfrm>
          <a:prstGeom prst="rect">
            <a:avLst/>
          </a:prstGeom>
        </p:spPr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</p:spTree>
  </p:cSld>
  <p:clrMapOvr>
    <a:masterClrMapping/>
  </p:clrMapOvr>
  <p:timing>
    <p:tnLst>
      <p:par>
        <p:cTn id="1" dur="indefinite" restart="never" nodeType="tmRoot"/>
      </p:par>
    </p:tnLst>
  </p:timing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theme" Target="../theme/theme1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0" Type="http://schemas.openxmlformats.org/officeDocument/2006/relationships/slideLayout" Target="../slideLayouts/slideLayout10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/Relationships>
</file>

<file path=ppt/slideMasters/_rels/slideMaster2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5.xml"/><Relationship Id="rId2" Type="http://schemas.openxmlformats.org/officeDocument/2006/relationships/slideLayout" Target="../slideLayouts/slideLayout14.xml"/><Relationship Id="rId1" Type="http://schemas.openxmlformats.org/officeDocument/2006/relationships/slideLayout" Target="../slideLayouts/slideLayout13.xml"/><Relationship Id="rId6" Type="http://schemas.openxmlformats.org/officeDocument/2006/relationships/theme" Target="../theme/theme2.xml"/><Relationship Id="rId5" Type="http://schemas.openxmlformats.org/officeDocument/2006/relationships/slideLayout" Target="../slideLayouts/slideLayout17.xml"/><Relationship Id="rId4" Type="http://schemas.openxmlformats.org/officeDocument/2006/relationships/slideLayout" Target="../slideLayouts/slideLayout16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628650" y="273844"/>
            <a:ext cx="7886700" cy="994172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zh-CN" altLang="en-US" smtClean="0"/>
              <a:t>单击此处编辑母版标题样式</a:t>
            </a:r>
            <a:endParaRPr lang="en-US" dirty="0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628650" y="1369219"/>
            <a:ext cx="7886700" cy="3263504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zh-CN" altLang="en-US" smtClean="0"/>
              <a:t>单击此处编辑母版文本样式</a:t>
            </a:r>
          </a:p>
          <a:p>
            <a:pPr lvl="1"/>
            <a:r>
              <a:rPr lang="zh-CN" altLang="en-US" smtClean="0"/>
              <a:t>第二级</a:t>
            </a:r>
          </a:p>
          <a:p>
            <a:pPr lvl="2"/>
            <a:r>
              <a:rPr lang="zh-CN" altLang="en-US" smtClean="0"/>
              <a:t>第三级</a:t>
            </a:r>
          </a:p>
          <a:p>
            <a:pPr lvl="3"/>
            <a:r>
              <a:rPr lang="zh-CN" altLang="en-US" smtClean="0"/>
              <a:t>第四级</a:t>
            </a:r>
          </a:p>
          <a:p>
            <a:pPr lvl="4"/>
            <a:r>
              <a:rPr lang="zh-CN" altLang="en-US" smtClean="0"/>
              <a:t>第五级</a:t>
            </a:r>
            <a:endParaRPr lang="en-US" dirty="0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628650" y="4767263"/>
            <a:ext cx="2057400" cy="273844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9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7E8FEFC5-667D-4C6C-A1D4-D805ACB96735}" type="datetimeFigureOut">
              <a:rPr lang="zh-CN" altLang="en-US" smtClean="0"/>
              <a:t>2018/2/23</a:t>
            </a:fld>
            <a:endParaRPr lang="zh-CN" alt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3028950" y="4767263"/>
            <a:ext cx="3086100" cy="273844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9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zh-CN" alt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6457950" y="4767263"/>
            <a:ext cx="2057400" cy="273844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9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F041B349-224C-4053-9648-25624C2C32FD}" type="slidenum">
              <a:rPr lang="zh-CN" altLang="en-US" smtClean="0"/>
              <a:t>‹#›</a:t>
            </a:fld>
            <a:endParaRPr lang="zh-CN" alt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  <p:sldLayoutId id="2147483660" r:id="rId12"/>
  </p:sldLayoutIdLst>
  <p:txStyles>
    <p:titleStyle>
      <a:lvl1pPr algn="l" defTabSz="685800" rtl="0" eaLnBrk="1" latinLnBrk="0" hangingPunct="1">
        <a:lnSpc>
          <a:spcPct val="90000"/>
        </a:lnSpc>
        <a:spcBef>
          <a:spcPct val="0"/>
        </a:spcBef>
        <a:buNone/>
        <a:defRPr sz="33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171450" indent="-171450" algn="l" defTabSz="685800" rtl="0" eaLnBrk="1" latinLnBrk="0" hangingPunct="1">
        <a:lnSpc>
          <a:spcPct val="90000"/>
        </a:lnSpc>
        <a:spcBef>
          <a:spcPts val="750"/>
        </a:spcBef>
        <a:buFont typeface="Arial" panose="020B0604020202020204" pitchFamily="34" charset="0"/>
        <a:buChar char="•"/>
        <a:defRPr sz="2100" kern="1200">
          <a:solidFill>
            <a:schemeClr val="tx1"/>
          </a:solidFill>
          <a:latin typeface="+mn-lt"/>
          <a:ea typeface="+mn-ea"/>
          <a:cs typeface="+mn-cs"/>
        </a:defRPr>
      </a:lvl1pPr>
      <a:lvl2pPr marL="5143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8572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500" kern="1200">
          <a:solidFill>
            <a:schemeClr val="tx1"/>
          </a:solidFill>
          <a:latin typeface="+mn-lt"/>
          <a:ea typeface="+mn-ea"/>
          <a:cs typeface="+mn-cs"/>
        </a:defRPr>
      </a:lvl3pPr>
      <a:lvl4pPr marL="12001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4pPr>
      <a:lvl5pPr marL="15430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5pPr>
      <a:lvl6pPr marL="18859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6pPr>
      <a:lvl7pPr marL="22288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7pPr>
      <a:lvl8pPr marL="25717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8pPr>
      <a:lvl9pPr marL="29146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1pPr>
      <a:lvl2pPr marL="3429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2pPr>
      <a:lvl3pPr marL="6858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3pPr>
      <a:lvl4pPr marL="10287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4pPr>
      <a:lvl5pPr marL="13716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5pPr>
      <a:lvl6pPr marL="17145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6pPr>
      <a:lvl7pPr marL="20574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7pPr>
      <a:lvl8pPr marL="24003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8pPr>
      <a:lvl9pPr marL="27432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id="2147483662" r:id="rId1"/>
    <p:sldLayoutId id="2147483663" r:id="rId2"/>
    <p:sldLayoutId id="2147483664" r:id="rId3"/>
    <p:sldLayoutId id="2147483665" r:id="rId4"/>
    <p:sldLayoutId id="2147483666" r:id="rId5"/>
  </p:sldLayoutIdLst>
  <p:timing>
    <p:tnLst>
      <p:par>
        <p:cTn id="1" dur="indefinite" restart="never" nodeType="tmRoot"/>
      </p:par>
    </p:tnLst>
  </p:timing>
  <p:txStyles>
    <p:titleStyle>
      <a:lvl1pPr algn="l" defTabSz="649605" rtl="0" eaLnBrk="1" latinLnBrk="0" hangingPunct="1">
        <a:lnSpc>
          <a:spcPct val="90000"/>
        </a:lnSpc>
        <a:spcBef>
          <a:spcPct val="0"/>
        </a:spcBef>
        <a:buNone/>
        <a:defRPr sz="313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162560" indent="-162560" algn="l" defTabSz="649605" rtl="0" eaLnBrk="1" latinLnBrk="0" hangingPunct="1">
        <a:lnSpc>
          <a:spcPct val="90000"/>
        </a:lnSpc>
        <a:spcBef>
          <a:spcPts val="710"/>
        </a:spcBef>
        <a:buFont typeface="Arial" panose="020B0604020202020204" pitchFamily="34" charset="0"/>
        <a:buChar char="•"/>
        <a:defRPr sz="1990" kern="1200">
          <a:solidFill>
            <a:schemeClr val="tx1"/>
          </a:solidFill>
          <a:latin typeface="+mn-lt"/>
          <a:ea typeface="+mn-ea"/>
          <a:cs typeface="+mn-cs"/>
        </a:defRPr>
      </a:lvl1pPr>
      <a:lvl2pPr marL="487680" indent="-162560" algn="l" defTabSz="649605" rtl="0" eaLnBrk="1" latinLnBrk="0" hangingPunct="1">
        <a:lnSpc>
          <a:spcPct val="90000"/>
        </a:lnSpc>
        <a:spcBef>
          <a:spcPts val="355"/>
        </a:spcBef>
        <a:buFont typeface="Arial" panose="020B0604020202020204" pitchFamily="34" charset="0"/>
        <a:buChar char="•"/>
        <a:defRPr sz="1705" kern="1200">
          <a:solidFill>
            <a:schemeClr val="tx1"/>
          </a:solidFill>
          <a:latin typeface="+mn-lt"/>
          <a:ea typeface="+mn-ea"/>
          <a:cs typeface="+mn-cs"/>
        </a:defRPr>
      </a:lvl2pPr>
      <a:lvl3pPr marL="812800" indent="-162560" algn="l" defTabSz="649605" rtl="0" eaLnBrk="1" latinLnBrk="0" hangingPunct="1">
        <a:lnSpc>
          <a:spcPct val="90000"/>
        </a:lnSpc>
        <a:spcBef>
          <a:spcPts val="355"/>
        </a:spcBef>
        <a:buFont typeface="Arial" panose="020B0604020202020204" pitchFamily="34" charset="0"/>
        <a:buChar char="•"/>
        <a:defRPr sz="1420" kern="1200">
          <a:solidFill>
            <a:schemeClr val="tx1"/>
          </a:solidFill>
          <a:latin typeface="+mn-lt"/>
          <a:ea typeface="+mn-ea"/>
          <a:cs typeface="+mn-cs"/>
        </a:defRPr>
      </a:lvl3pPr>
      <a:lvl4pPr marL="1137920" indent="-162560" algn="l" defTabSz="649605" rtl="0" eaLnBrk="1" latinLnBrk="0" hangingPunct="1">
        <a:lnSpc>
          <a:spcPct val="90000"/>
        </a:lnSpc>
        <a:spcBef>
          <a:spcPts val="355"/>
        </a:spcBef>
        <a:buFont typeface="Arial" panose="020B0604020202020204" pitchFamily="34" charset="0"/>
        <a:buChar char="•"/>
        <a:defRPr sz="1280" kern="1200">
          <a:solidFill>
            <a:schemeClr val="tx1"/>
          </a:solidFill>
          <a:latin typeface="+mn-lt"/>
          <a:ea typeface="+mn-ea"/>
          <a:cs typeface="+mn-cs"/>
        </a:defRPr>
      </a:lvl4pPr>
      <a:lvl5pPr marL="1463040" indent="-162560" algn="l" defTabSz="649605" rtl="0" eaLnBrk="1" latinLnBrk="0" hangingPunct="1">
        <a:lnSpc>
          <a:spcPct val="90000"/>
        </a:lnSpc>
        <a:spcBef>
          <a:spcPts val="355"/>
        </a:spcBef>
        <a:buFont typeface="Arial" panose="020B0604020202020204" pitchFamily="34" charset="0"/>
        <a:buChar char="•"/>
        <a:defRPr sz="1280" kern="1200">
          <a:solidFill>
            <a:schemeClr val="tx1"/>
          </a:solidFill>
          <a:latin typeface="+mn-lt"/>
          <a:ea typeface="+mn-ea"/>
          <a:cs typeface="+mn-cs"/>
        </a:defRPr>
      </a:lvl5pPr>
      <a:lvl6pPr marL="1787525" indent="-162560" algn="l" defTabSz="649605" rtl="0" eaLnBrk="1" latinLnBrk="0" hangingPunct="1">
        <a:lnSpc>
          <a:spcPct val="90000"/>
        </a:lnSpc>
        <a:spcBef>
          <a:spcPts val="355"/>
        </a:spcBef>
        <a:buFont typeface="Arial" panose="020B0604020202020204" pitchFamily="34" charset="0"/>
        <a:buChar char="•"/>
        <a:defRPr sz="1280" kern="1200">
          <a:solidFill>
            <a:schemeClr val="tx1"/>
          </a:solidFill>
          <a:latin typeface="+mn-lt"/>
          <a:ea typeface="+mn-ea"/>
          <a:cs typeface="+mn-cs"/>
        </a:defRPr>
      </a:lvl6pPr>
      <a:lvl7pPr marL="2112645" indent="-162560" algn="l" defTabSz="649605" rtl="0" eaLnBrk="1" latinLnBrk="0" hangingPunct="1">
        <a:lnSpc>
          <a:spcPct val="90000"/>
        </a:lnSpc>
        <a:spcBef>
          <a:spcPts val="355"/>
        </a:spcBef>
        <a:buFont typeface="Arial" panose="020B0604020202020204" pitchFamily="34" charset="0"/>
        <a:buChar char="•"/>
        <a:defRPr sz="1280" kern="1200">
          <a:solidFill>
            <a:schemeClr val="tx1"/>
          </a:solidFill>
          <a:latin typeface="+mn-lt"/>
          <a:ea typeface="+mn-ea"/>
          <a:cs typeface="+mn-cs"/>
        </a:defRPr>
      </a:lvl7pPr>
      <a:lvl8pPr marL="2437765" indent="-162560" algn="l" defTabSz="649605" rtl="0" eaLnBrk="1" latinLnBrk="0" hangingPunct="1">
        <a:lnSpc>
          <a:spcPct val="90000"/>
        </a:lnSpc>
        <a:spcBef>
          <a:spcPts val="355"/>
        </a:spcBef>
        <a:buFont typeface="Arial" panose="020B0604020202020204" pitchFamily="34" charset="0"/>
        <a:buChar char="•"/>
        <a:defRPr sz="1280" kern="1200">
          <a:solidFill>
            <a:schemeClr val="tx1"/>
          </a:solidFill>
          <a:latin typeface="+mn-lt"/>
          <a:ea typeface="+mn-ea"/>
          <a:cs typeface="+mn-cs"/>
        </a:defRPr>
      </a:lvl8pPr>
      <a:lvl9pPr marL="2762885" indent="-162560" algn="l" defTabSz="649605" rtl="0" eaLnBrk="1" latinLnBrk="0" hangingPunct="1">
        <a:lnSpc>
          <a:spcPct val="90000"/>
        </a:lnSpc>
        <a:spcBef>
          <a:spcPts val="355"/>
        </a:spcBef>
        <a:buFont typeface="Arial" panose="020B0604020202020204" pitchFamily="34" charset="0"/>
        <a:buChar char="•"/>
        <a:defRPr sz="128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649605" rtl="0" eaLnBrk="1" latinLnBrk="0" hangingPunct="1">
        <a:defRPr sz="1280" kern="1200">
          <a:solidFill>
            <a:schemeClr val="tx1"/>
          </a:solidFill>
          <a:latin typeface="+mn-lt"/>
          <a:ea typeface="+mn-ea"/>
          <a:cs typeface="+mn-cs"/>
        </a:defRPr>
      </a:lvl1pPr>
      <a:lvl2pPr marL="325120" algn="l" defTabSz="649605" rtl="0" eaLnBrk="1" latinLnBrk="0" hangingPunct="1">
        <a:defRPr sz="1280" kern="1200">
          <a:solidFill>
            <a:schemeClr val="tx1"/>
          </a:solidFill>
          <a:latin typeface="+mn-lt"/>
          <a:ea typeface="+mn-ea"/>
          <a:cs typeface="+mn-cs"/>
        </a:defRPr>
      </a:lvl2pPr>
      <a:lvl3pPr marL="650240" algn="l" defTabSz="649605" rtl="0" eaLnBrk="1" latinLnBrk="0" hangingPunct="1">
        <a:defRPr sz="1280" kern="1200">
          <a:solidFill>
            <a:schemeClr val="tx1"/>
          </a:solidFill>
          <a:latin typeface="+mn-lt"/>
          <a:ea typeface="+mn-ea"/>
          <a:cs typeface="+mn-cs"/>
        </a:defRPr>
      </a:lvl3pPr>
      <a:lvl4pPr marL="975360" algn="l" defTabSz="649605" rtl="0" eaLnBrk="1" latinLnBrk="0" hangingPunct="1">
        <a:defRPr sz="1280" kern="1200">
          <a:solidFill>
            <a:schemeClr val="tx1"/>
          </a:solidFill>
          <a:latin typeface="+mn-lt"/>
          <a:ea typeface="+mn-ea"/>
          <a:cs typeface="+mn-cs"/>
        </a:defRPr>
      </a:lvl4pPr>
      <a:lvl5pPr marL="1300480" algn="l" defTabSz="649605" rtl="0" eaLnBrk="1" latinLnBrk="0" hangingPunct="1">
        <a:defRPr sz="1280" kern="1200">
          <a:solidFill>
            <a:schemeClr val="tx1"/>
          </a:solidFill>
          <a:latin typeface="+mn-lt"/>
          <a:ea typeface="+mn-ea"/>
          <a:cs typeface="+mn-cs"/>
        </a:defRPr>
      </a:lvl5pPr>
      <a:lvl6pPr marL="1624965" algn="l" defTabSz="649605" rtl="0" eaLnBrk="1" latinLnBrk="0" hangingPunct="1">
        <a:defRPr sz="1280" kern="1200">
          <a:solidFill>
            <a:schemeClr val="tx1"/>
          </a:solidFill>
          <a:latin typeface="+mn-lt"/>
          <a:ea typeface="+mn-ea"/>
          <a:cs typeface="+mn-cs"/>
        </a:defRPr>
      </a:lvl6pPr>
      <a:lvl7pPr marL="1950085" algn="l" defTabSz="649605" rtl="0" eaLnBrk="1" latinLnBrk="0" hangingPunct="1">
        <a:defRPr sz="1280" kern="1200">
          <a:solidFill>
            <a:schemeClr val="tx1"/>
          </a:solidFill>
          <a:latin typeface="+mn-lt"/>
          <a:ea typeface="+mn-ea"/>
          <a:cs typeface="+mn-cs"/>
        </a:defRPr>
      </a:lvl7pPr>
      <a:lvl8pPr marL="2275205" algn="l" defTabSz="649605" rtl="0" eaLnBrk="1" latinLnBrk="0" hangingPunct="1">
        <a:defRPr sz="1280" kern="1200">
          <a:solidFill>
            <a:schemeClr val="tx1"/>
          </a:solidFill>
          <a:latin typeface="+mn-lt"/>
          <a:ea typeface="+mn-ea"/>
          <a:cs typeface="+mn-cs"/>
        </a:defRPr>
      </a:lvl8pPr>
      <a:lvl9pPr marL="2600325" algn="l" defTabSz="649605" rtl="0" eaLnBrk="1" latinLnBrk="0" hangingPunct="1">
        <a:defRPr sz="128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7" Type="http://schemas.openxmlformats.org/officeDocument/2006/relationships/image" Target="../media/image2.png"/><Relationship Id="rId2" Type="http://schemas.openxmlformats.org/officeDocument/2006/relationships/audio" Target="../media/media1.mp3"/><Relationship Id="rId1" Type="http://schemas.microsoft.com/office/2007/relationships/media" Target="../media/media1.mp3"/><Relationship Id="rId6" Type="http://schemas.microsoft.com/office/2007/relationships/hdphoto" Target="../media/hdphoto1.wdp"/><Relationship Id="rId5" Type="http://schemas.openxmlformats.org/officeDocument/2006/relationships/image" Target="../media/image1.png"/><Relationship Id="rId4" Type="http://schemas.openxmlformats.org/officeDocument/2006/relationships/notesSlide" Target="../notesSlides/notesSlide1.xml"/></Relationships>
</file>

<file path=ppt/slides/_rels/slide2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jpeg"/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Relationship Id="rId4" Type="http://schemas.openxmlformats.org/officeDocument/2006/relationships/image" Target="../media/image4.jpeg"/></Relationships>
</file>

<file path=ppt/slides/_rels/slide3.xml.rels><?xml version="1.0" encoding="UTF-8" standalone="yes"?>
<Relationships xmlns="http://schemas.openxmlformats.org/package/2006/relationships"><Relationship Id="rId8" Type="http://schemas.openxmlformats.org/officeDocument/2006/relationships/tags" Target="../tags/tag8.xml"/><Relationship Id="rId13" Type="http://schemas.openxmlformats.org/officeDocument/2006/relationships/tags" Target="../tags/tag13.xml"/><Relationship Id="rId18" Type="http://schemas.openxmlformats.org/officeDocument/2006/relationships/tags" Target="../tags/tag18.xml"/><Relationship Id="rId3" Type="http://schemas.openxmlformats.org/officeDocument/2006/relationships/tags" Target="../tags/tag3.xml"/><Relationship Id="rId21" Type="http://schemas.openxmlformats.org/officeDocument/2006/relationships/tags" Target="../tags/tag21.xml"/><Relationship Id="rId7" Type="http://schemas.openxmlformats.org/officeDocument/2006/relationships/tags" Target="../tags/tag7.xml"/><Relationship Id="rId12" Type="http://schemas.openxmlformats.org/officeDocument/2006/relationships/tags" Target="../tags/tag12.xml"/><Relationship Id="rId17" Type="http://schemas.openxmlformats.org/officeDocument/2006/relationships/tags" Target="../tags/tag17.xml"/><Relationship Id="rId2" Type="http://schemas.openxmlformats.org/officeDocument/2006/relationships/tags" Target="../tags/tag2.xml"/><Relationship Id="rId16" Type="http://schemas.openxmlformats.org/officeDocument/2006/relationships/tags" Target="../tags/tag16.xml"/><Relationship Id="rId20" Type="http://schemas.openxmlformats.org/officeDocument/2006/relationships/tags" Target="../tags/tag20.xml"/><Relationship Id="rId1" Type="http://schemas.openxmlformats.org/officeDocument/2006/relationships/tags" Target="../tags/tag1.xml"/><Relationship Id="rId6" Type="http://schemas.openxmlformats.org/officeDocument/2006/relationships/tags" Target="../tags/tag6.xml"/><Relationship Id="rId11" Type="http://schemas.openxmlformats.org/officeDocument/2006/relationships/tags" Target="../tags/tag11.xml"/><Relationship Id="rId24" Type="http://schemas.openxmlformats.org/officeDocument/2006/relationships/notesSlide" Target="../notesSlides/notesSlide3.xml"/><Relationship Id="rId5" Type="http://schemas.openxmlformats.org/officeDocument/2006/relationships/tags" Target="../tags/tag5.xml"/><Relationship Id="rId15" Type="http://schemas.openxmlformats.org/officeDocument/2006/relationships/tags" Target="../tags/tag15.xml"/><Relationship Id="rId23" Type="http://schemas.openxmlformats.org/officeDocument/2006/relationships/slideLayout" Target="../slideLayouts/slideLayout2.xml"/><Relationship Id="rId10" Type="http://schemas.openxmlformats.org/officeDocument/2006/relationships/tags" Target="../tags/tag10.xml"/><Relationship Id="rId19" Type="http://schemas.openxmlformats.org/officeDocument/2006/relationships/tags" Target="../tags/tag19.xml"/><Relationship Id="rId4" Type="http://schemas.openxmlformats.org/officeDocument/2006/relationships/tags" Target="../tags/tag4.xml"/><Relationship Id="rId9" Type="http://schemas.openxmlformats.org/officeDocument/2006/relationships/tags" Target="../tags/tag9.xml"/><Relationship Id="rId14" Type="http://schemas.openxmlformats.org/officeDocument/2006/relationships/tags" Target="../tags/tag14.xml"/><Relationship Id="rId22" Type="http://schemas.openxmlformats.org/officeDocument/2006/relationships/tags" Target="../tags/tag22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2.xml"/></Relationships>
</file>

<file path=ppt/slides/_rels/slide5.xml.rels><?xml version="1.0" encoding="UTF-8" standalone="yes"?>
<Relationships xmlns="http://schemas.openxmlformats.org/package/2006/relationships"><Relationship Id="rId8" Type="http://schemas.openxmlformats.org/officeDocument/2006/relationships/tags" Target="../tags/tag30.xml"/><Relationship Id="rId13" Type="http://schemas.openxmlformats.org/officeDocument/2006/relationships/slideLayout" Target="../slideLayouts/slideLayout13.xml"/><Relationship Id="rId3" Type="http://schemas.openxmlformats.org/officeDocument/2006/relationships/tags" Target="../tags/tag25.xml"/><Relationship Id="rId7" Type="http://schemas.openxmlformats.org/officeDocument/2006/relationships/tags" Target="../tags/tag29.xml"/><Relationship Id="rId12" Type="http://schemas.openxmlformats.org/officeDocument/2006/relationships/tags" Target="../tags/tag34.xml"/><Relationship Id="rId2" Type="http://schemas.openxmlformats.org/officeDocument/2006/relationships/tags" Target="../tags/tag24.xml"/><Relationship Id="rId16" Type="http://schemas.openxmlformats.org/officeDocument/2006/relationships/image" Target="../media/image6.png"/><Relationship Id="rId1" Type="http://schemas.openxmlformats.org/officeDocument/2006/relationships/tags" Target="../tags/tag23.xml"/><Relationship Id="rId6" Type="http://schemas.openxmlformats.org/officeDocument/2006/relationships/tags" Target="../tags/tag28.xml"/><Relationship Id="rId11" Type="http://schemas.openxmlformats.org/officeDocument/2006/relationships/tags" Target="../tags/tag33.xml"/><Relationship Id="rId5" Type="http://schemas.openxmlformats.org/officeDocument/2006/relationships/tags" Target="../tags/tag27.xml"/><Relationship Id="rId15" Type="http://schemas.openxmlformats.org/officeDocument/2006/relationships/image" Target="../media/image5.png"/><Relationship Id="rId10" Type="http://schemas.openxmlformats.org/officeDocument/2006/relationships/tags" Target="../tags/tag32.xml"/><Relationship Id="rId4" Type="http://schemas.openxmlformats.org/officeDocument/2006/relationships/tags" Target="../tags/tag26.xml"/><Relationship Id="rId9" Type="http://schemas.openxmlformats.org/officeDocument/2006/relationships/tags" Target="../tags/tag31.xml"/><Relationship Id="rId14" Type="http://schemas.openxmlformats.org/officeDocument/2006/relationships/notesSlide" Target="../notesSlides/notesSlide5.xml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13.xml"/><Relationship Id="rId4" Type="http://schemas.microsoft.com/office/2007/relationships/hdphoto" Target="../media/hdphoto2.wdp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13.xml"/></Relationships>
</file>

<file path=ppt/slides/_rels/slide8.xml.rels><?xml version="1.0" encoding="UTF-8" standalone="yes"?>
<Relationships xmlns="http://schemas.openxmlformats.org/package/2006/relationships"><Relationship Id="rId8" Type="http://schemas.openxmlformats.org/officeDocument/2006/relationships/tags" Target="../tags/tag42.xml"/><Relationship Id="rId3" Type="http://schemas.openxmlformats.org/officeDocument/2006/relationships/tags" Target="../tags/tag37.xml"/><Relationship Id="rId7" Type="http://schemas.openxmlformats.org/officeDocument/2006/relationships/tags" Target="../tags/tag41.xml"/><Relationship Id="rId12" Type="http://schemas.openxmlformats.org/officeDocument/2006/relationships/image" Target="../media/image8.png"/><Relationship Id="rId2" Type="http://schemas.openxmlformats.org/officeDocument/2006/relationships/tags" Target="../tags/tag36.xml"/><Relationship Id="rId1" Type="http://schemas.openxmlformats.org/officeDocument/2006/relationships/tags" Target="../tags/tag35.xml"/><Relationship Id="rId6" Type="http://schemas.openxmlformats.org/officeDocument/2006/relationships/tags" Target="../tags/tag40.xml"/><Relationship Id="rId11" Type="http://schemas.openxmlformats.org/officeDocument/2006/relationships/notesSlide" Target="../notesSlides/notesSlide8.xml"/><Relationship Id="rId5" Type="http://schemas.openxmlformats.org/officeDocument/2006/relationships/tags" Target="../tags/tag39.xml"/><Relationship Id="rId10" Type="http://schemas.openxmlformats.org/officeDocument/2006/relationships/slideLayout" Target="../slideLayouts/slideLayout13.xml"/><Relationship Id="rId4" Type="http://schemas.openxmlformats.org/officeDocument/2006/relationships/tags" Target="../tags/tag38.xml"/><Relationship Id="rId9" Type="http://schemas.openxmlformats.org/officeDocument/2006/relationships/tags" Target="../tags/tag43.xml"/></Relationships>
</file>

<file path=ppt/slides/_rels/slide9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9.xml"/><Relationship Id="rId1" Type="http://schemas.openxmlformats.org/officeDocument/2006/relationships/slideLayout" Target="../slideLayouts/slideLayout13.xml"/></Relationships>
</file>

<file path=ppt/slides/_rels/slide10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0.xml"/><Relationship Id="rId1" Type="http://schemas.openxmlformats.org/officeDocument/2006/relationships/slideLayout" Target="../slideLayouts/slideLayout2.xml"/></Relationships>
</file>

<file path=ppt/slides/_rels/slide1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1.xml"/><Relationship Id="rId1" Type="http://schemas.openxmlformats.org/officeDocument/2006/relationships/slideLayout" Target="../slideLayouts/slideLayout14.xml"/></Relationships>
</file>

<file path=ppt/slides/_rels/slide1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2.xml"/><Relationship Id="rId1" Type="http://schemas.openxmlformats.org/officeDocument/2006/relationships/slideLayout" Target="../slideLayouts/slideLayout14.xml"/></Relationships>
</file>

<file path=ppt/slides/_rels/slide1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3.xml"/><Relationship Id="rId1" Type="http://schemas.openxmlformats.org/officeDocument/2006/relationships/slideLayout" Target="../slideLayouts/slideLayout14.xml"/></Relationships>
</file>

<file path=ppt/slides/_rels/slide1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4.xml"/><Relationship Id="rId1" Type="http://schemas.openxmlformats.org/officeDocument/2006/relationships/slideLayout" Target="../slideLayouts/slideLayout14.xml"/></Relationships>
</file>

<file path=ppt/slides/_rels/slide1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5.xml"/><Relationship Id="rId1" Type="http://schemas.openxmlformats.org/officeDocument/2006/relationships/slideLayout" Target="../slideLayouts/slideLayout14.xml"/></Relationships>
</file>

<file path=ppt/slides/_rels/slide1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6.xml"/><Relationship Id="rId1" Type="http://schemas.openxmlformats.org/officeDocument/2006/relationships/slideLayout" Target="../slideLayouts/slideLayout2.xml"/></Relationships>
</file>

<file path=ppt/slides/_rels/slide1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7.xml"/><Relationship Id="rId1" Type="http://schemas.openxmlformats.org/officeDocument/2006/relationships/slideLayout" Target="../slideLayouts/slideLayout15.xml"/></Relationships>
</file>

<file path=ppt/slides/_rels/slide18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8.xml"/><Relationship Id="rId1" Type="http://schemas.openxmlformats.org/officeDocument/2006/relationships/slideLayout" Target="../slideLayouts/slideLayout15.xml"/></Relationships>
</file>

<file path=ppt/slides/_rels/slide19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9.xml"/><Relationship Id="rId1" Type="http://schemas.openxmlformats.org/officeDocument/2006/relationships/slideLayout" Target="../slideLayouts/slideLayout15.xml"/></Relationships>
</file>

<file path=ppt/slides/_rels/slide20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0.xml"/><Relationship Id="rId1" Type="http://schemas.openxmlformats.org/officeDocument/2006/relationships/slideLayout" Target="../slideLayouts/slideLayout15.xml"/></Relationships>
</file>

<file path=ppt/slides/_rels/slide2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1.xml"/><Relationship Id="rId1" Type="http://schemas.openxmlformats.org/officeDocument/2006/relationships/slideLayout" Target="../slideLayouts/slideLayout2.xml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2.xml"/><Relationship Id="rId1" Type="http://schemas.openxmlformats.org/officeDocument/2006/relationships/slideLayout" Target="../slideLayouts/slideLayout16.xml"/></Relationships>
</file>

<file path=ppt/slides/_rels/slide2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3.xml"/><Relationship Id="rId1" Type="http://schemas.openxmlformats.org/officeDocument/2006/relationships/slideLayout" Target="../slideLayouts/slideLayout16.xml"/></Relationships>
</file>

<file path=ppt/slides/_rels/slide2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4.xml"/><Relationship Id="rId1" Type="http://schemas.openxmlformats.org/officeDocument/2006/relationships/slideLayout" Target="../slideLayouts/slideLayout16.xml"/></Relationships>
</file>

<file path=ppt/slides/_rels/slide25.xml.rels><?xml version="1.0" encoding="UTF-8" standalone="yes"?>
<Relationships xmlns="http://schemas.openxmlformats.org/package/2006/relationships"><Relationship Id="rId3" Type="http://schemas.openxmlformats.org/officeDocument/2006/relationships/image" Target="../media/image9.png"/><Relationship Id="rId2" Type="http://schemas.openxmlformats.org/officeDocument/2006/relationships/notesSlide" Target="../notesSlides/notesSlide25.xml"/><Relationship Id="rId1" Type="http://schemas.openxmlformats.org/officeDocument/2006/relationships/slideLayout" Target="../slideLayouts/slideLayout16.xml"/></Relationships>
</file>

<file path=ppt/slides/_rels/slide2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6.xml"/><Relationship Id="rId1" Type="http://schemas.openxmlformats.org/officeDocument/2006/relationships/slideLayout" Target="../slideLayouts/slideLayout16.xml"/></Relationships>
</file>

<file path=ppt/slides/_rels/slide27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notesSlide" Target="../notesSlides/notesSlide27.xml"/><Relationship Id="rId1" Type="http://schemas.openxmlformats.org/officeDocument/2006/relationships/slideLayout" Target="../slideLayouts/slideLayout1.xml"/><Relationship Id="rId4" Type="http://schemas.microsoft.com/office/2007/relationships/hdphoto" Target="../media/hdphoto1.wdp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Picture 2"/>
          <p:cNvPicPr>
            <a:picLocks noChangeAspect="1" noChangeArrowheads="1"/>
          </p:cNvPicPr>
          <p:nvPr/>
        </p:nvPicPr>
        <p:blipFill>
          <a:blip r:embed="rId5">
            <a:extLst>
              <a:ext uri="{BEBA8EAE-BF5A-486C-A8C5-ECC9F3942E4B}">
                <a14:imgProps xmlns:a14="http://schemas.microsoft.com/office/drawing/2010/main">
                  <a14:imgLayer r:embed="rId6">
                    <a14:imgEffect>
                      <a14:brightnessContrast bright="-40000" contrast="-20000"/>
                    </a14:imgEffect>
                    <a14:imgEffect>
                      <a14:colorTemperature colorTemp="7200"/>
                    </a14:imgEffect>
                    <a14:imgEffect>
                      <a14:saturation sat="300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2483994" y="565400"/>
            <a:ext cx="4181475" cy="1457325"/>
          </a:xfrm>
          <a:prstGeom prst="rect">
            <a:avLst/>
          </a:pr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chemeClr val="accent1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chemeClr val="tx1"/>
                </a:solidFill>
                <a:miter lim="80000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dist="35921" dir="2700000" algn="ctr" rotWithShape="0">
                    <a:schemeClr val="bg2"/>
                  </a:outerShdw>
                </a:effectLst>
              </a14:hiddenEffects>
            </a:ext>
          </a:extLst>
        </p:spPr>
      </p:pic>
      <p:sp>
        <p:nvSpPr>
          <p:cNvPr id="5" name="矩形 4"/>
          <p:cNvSpPr/>
          <p:nvPr/>
        </p:nvSpPr>
        <p:spPr>
          <a:xfrm>
            <a:off x="0" y="2470843"/>
            <a:ext cx="9144000" cy="1838510"/>
          </a:xfrm>
          <a:prstGeom prst="rect">
            <a:avLst/>
          </a:prstGeom>
          <a:solidFill>
            <a:srgbClr val="17375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6" name="矩形 5"/>
          <p:cNvSpPr/>
          <p:nvPr/>
        </p:nvSpPr>
        <p:spPr>
          <a:xfrm>
            <a:off x="860883" y="2550505"/>
            <a:ext cx="7344816" cy="76944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zh-CN" altLang="en-US" sz="4400" b="1" dirty="0" smtClean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工作汇报工作总结模板</a:t>
            </a:r>
            <a:endParaRPr lang="zh-CN" altLang="en-US" sz="4400" b="1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7" name="TextBox 10"/>
          <p:cNvSpPr txBox="1"/>
          <p:nvPr/>
        </p:nvSpPr>
        <p:spPr>
          <a:xfrm>
            <a:off x="4548865" y="1598616"/>
            <a:ext cx="1620000" cy="504000"/>
          </a:xfrm>
          <a:prstGeom prst="rect">
            <a:avLst/>
          </a:prstGeom>
          <a:noFill/>
        </p:spPr>
        <p:txBody>
          <a:bodyPr wrap="square" rtlCol="0">
            <a:prstTxWarp prst="textPlain">
              <a:avLst/>
            </a:prstTxWarp>
            <a:spAutoFit/>
          </a:bodyPr>
          <a:lstStyle/>
          <a:p>
            <a:r>
              <a:rPr lang="en-US" altLang="zh-CN" sz="6000" b="1" dirty="0" smtClean="0">
                <a:solidFill>
                  <a:srgbClr val="17375E"/>
                </a:solidFill>
                <a:latin typeface="Agency FB" panose="020B0503020202020204" pitchFamily="34" charset="0"/>
                <a:ea typeface="Adobe Gothic Std B" panose="020B0800000000000000" pitchFamily="34" charset="-128"/>
              </a:rPr>
              <a:t>2018</a:t>
            </a:r>
            <a:endParaRPr lang="zh-CN" altLang="en-US" sz="6000" b="1" dirty="0">
              <a:solidFill>
                <a:srgbClr val="17375E"/>
              </a:solidFill>
              <a:latin typeface="Agency FB" panose="020B0503020202020204" pitchFamily="34" charset="0"/>
            </a:endParaRPr>
          </a:p>
        </p:txBody>
      </p:sp>
      <p:sp>
        <p:nvSpPr>
          <p:cNvPr id="8" name="Freeform 7"/>
          <p:cNvSpPr>
            <a:spLocks noEditPoints="1"/>
          </p:cNvSpPr>
          <p:nvPr/>
        </p:nvSpPr>
        <p:spPr bwMode="auto">
          <a:xfrm>
            <a:off x="2619214" y="3893869"/>
            <a:ext cx="220589" cy="220589"/>
          </a:xfrm>
          <a:custGeom>
            <a:avLst/>
            <a:gdLst>
              <a:gd name="T0" fmla="*/ 661 w 904"/>
              <a:gd name="T1" fmla="*/ 461 h 905"/>
              <a:gd name="T2" fmla="*/ 661 w 904"/>
              <a:gd name="T3" fmla="*/ 339 h 905"/>
              <a:gd name="T4" fmla="*/ 605 w 904"/>
              <a:gd name="T5" fmla="*/ 339 h 905"/>
              <a:gd name="T6" fmla="*/ 605 w 904"/>
              <a:gd name="T7" fmla="*/ 461 h 905"/>
              <a:gd name="T8" fmla="*/ 456 w 904"/>
              <a:gd name="T9" fmla="*/ 610 h 905"/>
              <a:gd name="T10" fmla="*/ 453 w 904"/>
              <a:gd name="T11" fmla="*/ 610 h 905"/>
              <a:gd name="T12" fmla="*/ 452 w 904"/>
              <a:gd name="T13" fmla="*/ 610 h 905"/>
              <a:gd name="T14" fmla="*/ 451 w 904"/>
              <a:gd name="T15" fmla="*/ 610 h 905"/>
              <a:gd name="T16" fmla="*/ 448 w 904"/>
              <a:gd name="T17" fmla="*/ 610 h 905"/>
              <a:gd name="T18" fmla="*/ 299 w 904"/>
              <a:gd name="T19" fmla="*/ 461 h 905"/>
              <a:gd name="T20" fmla="*/ 299 w 904"/>
              <a:gd name="T21" fmla="*/ 339 h 905"/>
              <a:gd name="T22" fmla="*/ 244 w 904"/>
              <a:gd name="T23" fmla="*/ 339 h 905"/>
              <a:gd name="T24" fmla="*/ 244 w 904"/>
              <a:gd name="T25" fmla="*/ 461 h 905"/>
              <a:gd name="T26" fmla="*/ 419 w 904"/>
              <a:gd name="T27" fmla="*/ 664 h 905"/>
              <a:gd name="T28" fmla="*/ 419 w 904"/>
              <a:gd name="T29" fmla="*/ 752 h 905"/>
              <a:gd name="T30" fmla="*/ 295 w 904"/>
              <a:gd name="T31" fmla="*/ 787 h 905"/>
              <a:gd name="T32" fmla="*/ 610 w 904"/>
              <a:gd name="T33" fmla="*/ 787 h 905"/>
              <a:gd name="T34" fmla="*/ 484 w 904"/>
              <a:gd name="T35" fmla="*/ 751 h 905"/>
              <a:gd name="T36" fmla="*/ 484 w 904"/>
              <a:gd name="T37" fmla="*/ 664 h 905"/>
              <a:gd name="T38" fmla="*/ 661 w 904"/>
              <a:gd name="T39" fmla="*/ 461 h 905"/>
              <a:gd name="T40" fmla="*/ 450 w 904"/>
              <a:gd name="T41" fmla="*/ 558 h 905"/>
              <a:gd name="T42" fmla="*/ 452 w 904"/>
              <a:gd name="T43" fmla="*/ 558 h 905"/>
              <a:gd name="T44" fmla="*/ 454 w 904"/>
              <a:gd name="T45" fmla="*/ 558 h 905"/>
              <a:gd name="T46" fmla="*/ 554 w 904"/>
              <a:gd name="T47" fmla="*/ 459 h 905"/>
              <a:gd name="T48" fmla="*/ 554 w 904"/>
              <a:gd name="T49" fmla="*/ 218 h 905"/>
              <a:gd name="T50" fmla="*/ 454 w 904"/>
              <a:gd name="T51" fmla="*/ 118 h 905"/>
              <a:gd name="T52" fmla="*/ 452 w 904"/>
              <a:gd name="T53" fmla="*/ 118 h 905"/>
              <a:gd name="T54" fmla="*/ 450 w 904"/>
              <a:gd name="T55" fmla="*/ 118 h 905"/>
              <a:gd name="T56" fmla="*/ 351 w 904"/>
              <a:gd name="T57" fmla="*/ 218 h 905"/>
              <a:gd name="T58" fmla="*/ 351 w 904"/>
              <a:gd name="T59" fmla="*/ 459 h 905"/>
              <a:gd name="T60" fmla="*/ 450 w 904"/>
              <a:gd name="T61" fmla="*/ 558 h 905"/>
              <a:gd name="T62" fmla="*/ 452 w 904"/>
              <a:gd name="T63" fmla="*/ 0 h 905"/>
              <a:gd name="T64" fmla="*/ 904 w 904"/>
              <a:gd name="T65" fmla="*/ 453 h 905"/>
              <a:gd name="T66" fmla="*/ 452 w 904"/>
              <a:gd name="T67" fmla="*/ 905 h 905"/>
              <a:gd name="T68" fmla="*/ 0 w 904"/>
              <a:gd name="T69" fmla="*/ 453 h 905"/>
              <a:gd name="T70" fmla="*/ 452 w 904"/>
              <a:gd name="T71" fmla="*/ 0 h 90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</a:cxnLst>
            <a:rect l="0" t="0" r="r" b="b"/>
            <a:pathLst>
              <a:path w="904" h="905">
                <a:moveTo>
                  <a:pt x="661" y="461"/>
                </a:moveTo>
                <a:lnTo>
                  <a:pt x="661" y="339"/>
                </a:lnTo>
                <a:cubicBezTo>
                  <a:pt x="661" y="304"/>
                  <a:pt x="605" y="304"/>
                  <a:pt x="605" y="339"/>
                </a:cubicBezTo>
                <a:lnTo>
                  <a:pt x="605" y="461"/>
                </a:lnTo>
                <a:cubicBezTo>
                  <a:pt x="605" y="543"/>
                  <a:pt x="538" y="610"/>
                  <a:pt x="456" y="610"/>
                </a:cubicBezTo>
                <a:cubicBezTo>
                  <a:pt x="455" y="610"/>
                  <a:pt x="454" y="610"/>
                  <a:pt x="453" y="610"/>
                </a:cubicBezTo>
                <a:lnTo>
                  <a:pt x="452" y="610"/>
                </a:lnTo>
                <a:lnTo>
                  <a:pt x="451" y="610"/>
                </a:lnTo>
                <a:cubicBezTo>
                  <a:pt x="450" y="610"/>
                  <a:pt x="449" y="610"/>
                  <a:pt x="448" y="610"/>
                </a:cubicBezTo>
                <a:cubicBezTo>
                  <a:pt x="366" y="610"/>
                  <a:pt x="299" y="543"/>
                  <a:pt x="299" y="461"/>
                </a:cubicBezTo>
                <a:lnTo>
                  <a:pt x="299" y="339"/>
                </a:lnTo>
                <a:cubicBezTo>
                  <a:pt x="299" y="304"/>
                  <a:pt x="244" y="304"/>
                  <a:pt x="244" y="339"/>
                </a:cubicBezTo>
                <a:cubicBezTo>
                  <a:pt x="244" y="355"/>
                  <a:pt x="244" y="461"/>
                  <a:pt x="244" y="461"/>
                </a:cubicBezTo>
                <a:cubicBezTo>
                  <a:pt x="244" y="564"/>
                  <a:pt x="320" y="650"/>
                  <a:pt x="419" y="664"/>
                </a:cubicBezTo>
                <a:lnTo>
                  <a:pt x="419" y="752"/>
                </a:lnTo>
                <a:lnTo>
                  <a:pt x="295" y="787"/>
                </a:lnTo>
                <a:lnTo>
                  <a:pt x="610" y="787"/>
                </a:lnTo>
                <a:lnTo>
                  <a:pt x="484" y="751"/>
                </a:lnTo>
                <a:lnTo>
                  <a:pt x="484" y="664"/>
                </a:lnTo>
                <a:cubicBezTo>
                  <a:pt x="584" y="650"/>
                  <a:pt x="661" y="564"/>
                  <a:pt x="661" y="461"/>
                </a:cubicBezTo>
                <a:close/>
                <a:moveTo>
                  <a:pt x="450" y="558"/>
                </a:moveTo>
                <a:cubicBezTo>
                  <a:pt x="451" y="558"/>
                  <a:pt x="451" y="558"/>
                  <a:pt x="452" y="558"/>
                </a:cubicBezTo>
                <a:cubicBezTo>
                  <a:pt x="453" y="558"/>
                  <a:pt x="453" y="558"/>
                  <a:pt x="454" y="558"/>
                </a:cubicBezTo>
                <a:cubicBezTo>
                  <a:pt x="509" y="558"/>
                  <a:pt x="554" y="514"/>
                  <a:pt x="554" y="459"/>
                </a:cubicBezTo>
                <a:lnTo>
                  <a:pt x="554" y="218"/>
                </a:lnTo>
                <a:cubicBezTo>
                  <a:pt x="554" y="163"/>
                  <a:pt x="509" y="118"/>
                  <a:pt x="454" y="118"/>
                </a:cubicBezTo>
                <a:cubicBezTo>
                  <a:pt x="453" y="118"/>
                  <a:pt x="453" y="118"/>
                  <a:pt x="452" y="118"/>
                </a:cubicBezTo>
                <a:cubicBezTo>
                  <a:pt x="452" y="118"/>
                  <a:pt x="451" y="118"/>
                  <a:pt x="450" y="118"/>
                </a:cubicBezTo>
                <a:cubicBezTo>
                  <a:pt x="395" y="118"/>
                  <a:pt x="351" y="163"/>
                  <a:pt x="351" y="218"/>
                </a:cubicBezTo>
                <a:lnTo>
                  <a:pt x="351" y="459"/>
                </a:lnTo>
                <a:cubicBezTo>
                  <a:pt x="351" y="514"/>
                  <a:pt x="395" y="558"/>
                  <a:pt x="450" y="558"/>
                </a:cubicBezTo>
                <a:close/>
                <a:moveTo>
                  <a:pt x="452" y="0"/>
                </a:moveTo>
                <a:cubicBezTo>
                  <a:pt x="702" y="0"/>
                  <a:pt x="904" y="203"/>
                  <a:pt x="904" y="453"/>
                </a:cubicBezTo>
                <a:cubicBezTo>
                  <a:pt x="904" y="702"/>
                  <a:pt x="702" y="905"/>
                  <a:pt x="452" y="905"/>
                </a:cubicBezTo>
                <a:cubicBezTo>
                  <a:pt x="202" y="905"/>
                  <a:pt x="0" y="702"/>
                  <a:pt x="0" y="453"/>
                </a:cubicBezTo>
                <a:cubicBezTo>
                  <a:pt x="0" y="203"/>
                  <a:pt x="202" y="0"/>
                  <a:pt x="452" y="0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vert="horz" wrap="square" lIns="68562" tIns="34281" rIns="68562" bIns="34281" numCol="1" anchor="t" anchorCtr="0" compatLnSpc="1"/>
          <a:lstStyle/>
          <a:p>
            <a:endParaRPr lang="zh-CN" altLang="en-US">
              <a:solidFill>
                <a:schemeClr val="bg1">
                  <a:lumMod val="95000"/>
                </a:schemeClr>
              </a:solidFill>
            </a:endParaRPr>
          </a:p>
        </p:txBody>
      </p:sp>
      <p:sp>
        <p:nvSpPr>
          <p:cNvPr id="9" name="TextBox 12"/>
          <p:cNvSpPr txBox="1"/>
          <p:nvPr/>
        </p:nvSpPr>
        <p:spPr>
          <a:xfrm>
            <a:off x="2846565" y="3844325"/>
            <a:ext cx="1130722" cy="284675"/>
          </a:xfrm>
          <a:prstGeom prst="rect">
            <a:avLst/>
          </a:prstGeom>
          <a:noFill/>
        </p:spPr>
        <p:txBody>
          <a:bodyPr wrap="none" lIns="68562" tIns="34281" rIns="68562" bIns="34281" rtlCol="0">
            <a:spAutoFit/>
          </a:bodyPr>
          <a:lstStyle>
            <a:defPPr>
              <a:defRPr lang="zh-CN"/>
            </a:defPPr>
            <a:lvl1pPr>
              <a:defRPr sz="2000">
                <a:solidFill>
                  <a:schemeClr val="accent2"/>
                </a:solidFill>
                <a:latin typeface="+mn-ea"/>
                <a:ea typeface="+mn-ea"/>
              </a:defRPr>
            </a:lvl1pPr>
          </a:lstStyle>
          <a:p>
            <a:pPr algn="l"/>
            <a:r>
              <a:rPr lang="zh-CN" altLang="en-US" sz="1400" dirty="0" smtClean="0">
                <a:solidFill>
                  <a:schemeClr val="bg1">
                    <a:lumMod val="9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报告人</a:t>
            </a:r>
            <a:r>
              <a:rPr lang="zh-CN" altLang="en-US" sz="1400" dirty="0" smtClean="0">
                <a:solidFill>
                  <a:schemeClr val="bg1">
                    <a:lumMod val="9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：</a:t>
            </a:r>
            <a:r>
              <a:rPr lang="en-US" altLang="zh-CN" sz="1400" dirty="0" smtClean="0">
                <a:solidFill>
                  <a:schemeClr val="bg1">
                    <a:lumMod val="9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xxx</a:t>
            </a:r>
            <a:endParaRPr lang="zh-CN" altLang="en-US" sz="1400" dirty="0" smtClean="0">
              <a:solidFill>
                <a:schemeClr val="bg1">
                  <a:lumMod val="9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0" name="Freeform 10"/>
          <p:cNvSpPr>
            <a:spLocks noEditPoints="1"/>
          </p:cNvSpPr>
          <p:nvPr/>
        </p:nvSpPr>
        <p:spPr bwMode="auto">
          <a:xfrm>
            <a:off x="5048657" y="3893869"/>
            <a:ext cx="220589" cy="220589"/>
          </a:xfrm>
          <a:custGeom>
            <a:avLst/>
            <a:gdLst>
              <a:gd name="T0" fmla="*/ 245 w 490"/>
              <a:gd name="T1" fmla="*/ 0 h 490"/>
              <a:gd name="T2" fmla="*/ 490 w 490"/>
              <a:gd name="T3" fmla="*/ 245 h 490"/>
              <a:gd name="T4" fmla="*/ 245 w 490"/>
              <a:gd name="T5" fmla="*/ 490 h 490"/>
              <a:gd name="T6" fmla="*/ 0 w 490"/>
              <a:gd name="T7" fmla="*/ 245 h 490"/>
              <a:gd name="T8" fmla="*/ 245 w 490"/>
              <a:gd name="T9" fmla="*/ 0 h 490"/>
              <a:gd name="T10" fmla="*/ 436 w 490"/>
              <a:gd name="T11" fmla="*/ 250 h 490"/>
              <a:gd name="T12" fmla="*/ 427 w 490"/>
              <a:gd name="T13" fmla="*/ 256 h 490"/>
              <a:gd name="T14" fmla="*/ 394 w 490"/>
              <a:gd name="T15" fmla="*/ 256 h 490"/>
              <a:gd name="T16" fmla="*/ 386 w 490"/>
              <a:gd name="T17" fmla="*/ 253 h 490"/>
              <a:gd name="T18" fmla="*/ 245 w 490"/>
              <a:gd name="T19" fmla="*/ 105 h 490"/>
              <a:gd name="T20" fmla="*/ 104 w 490"/>
              <a:gd name="T21" fmla="*/ 253 h 490"/>
              <a:gd name="T22" fmla="*/ 96 w 490"/>
              <a:gd name="T23" fmla="*/ 256 h 490"/>
              <a:gd name="T24" fmla="*/ 63 w 490"/>
              <a:gd name="T25" fmla="*/ 256 h 490"/>
              <a:gd name="T26" fmla="*/ 54 w 490"/>
              <a:gd name="T27" fmla="*/ 250 h 490"/>
              <a:gd name="T28" fmla="*/ 56 w 490"/>
              <a:gd name="T29" fmla="*/ 239 h 490"/>
              <a:gd name="T30" fmla="*/ 236 w 490"/>
              <a:gd name="T31" fmla="*/ 52 h 490"/>
              <a:gd name="T32" fmla="*/ 245 w 490"/>
              <a:gd name="T33" fmla="*/ 48 h 490"/>
              <a:gd name="T34" fmla="*/ 254 w 490"/>
              <a:gd name="T35" fmla="*/ 52 h 490"/>
              <a:gd name="T36" fmla="*/ 434 w 490"/>
              <a:gd name="T37" fmla="*/ 239 h 490"/>
              <a:gd name="T38" fmla="*/ 436 w 490"/>
              <a:gd name="T39" fmla="*/ 250 h 490"/>
              <a:gd name="T40" fmla="*/ 113 w 490"/>
              <a:gd name="T41" fmla="*/ 267 h 490"/>
              <a:gd name="T42" fmla="*/ 113 w 490"/>
              <a:gd name="T43" fmla="*/ 267 h 490"/>
              <a:gd name="T44" fmla="*/ 113 w 490"/>
              <a:gd name="T45" fmla="*/ 379 h 490"/>
              <a:gd name="T46" fmla="*/ 129 w 490"/>
              <a:gd name="T47" fmla="*/ 398 h 490"/>
              <a:gd name="T48" fmla="*/ 202 w 490"/>
              <a:gd name="T49" fmla="*/ 398 h 490"/>
              <a:gd name="T50" fmla="*/ 202 w 490"/>
              <a:gd name="T51" fmla="*/ 276 h 490"/>
              <a:gd name="T52" fmla="*/ 221 w 490"/>
              <a:gd name="T53" fmla="*/ 257 h 490"/>
              <a:gd name="T54" fmla="*/ 269 w 490"/>
              <a:gd name="T55" fmla="*/ 257 h 490"/>
              <a:gd name="T56" fmla="*/ 288 w 490"/>
              <a:gd name="T57" fmla="*/ 276 h 490"/>
              <a:gd name="T58" fmla="*/ 288 w 490"/>
              <a:gd name="T59" fmla="*/ 398 h 490"/>
              <a:gd name="T60" fmla="*/ 361 w 490"/>
              <a:gd name="T61" fmla="*/ 398 h 490"/>
              <a:gd name="T62" fmla="*/ 377 w 490"/>
              <a:gd name="T63" fmla="*/ 379 h 490"/>
              <a:gd name="T64" fmla="*/ 377 w 490"/>
              <a:gd name="T65" fmla="*/ 268 h 490"/>
              <a:gd name="T66" fmla="*/ 245 w 490"/>
              <a:gd name="T67" fmla="*/ 130 h 490"/>
              <a:gd name="T68" fmla="*/ 113 w 490"/>
              <a:gd name="T69" fmla="*/ 267 h 49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</a:cxnLst>
            <a:rect l="0" t="0" r="r" b="b"/>
            <a:pathLst>
              <a:path w="490" h="490">
                <a:moveTo>
                  <a:pt x="245" y="0"/>
                </a:moveTo>
                <a:cubicBezTo>
                  <a:pt x="380" y="0"/>
                  <a:pt x="490" y="110"/>
                  <a:pt x="490" y="245"/>
                </a:cubicBezTo>
                <a:cubicBezTo>
                  <a:pt x="490" y="381"/>
                  <a:pt x="380" y="490"/>
                  <a:pt x="245" y="490"/>
                </a:cubicBezTo>
                <a:cubicBezTo>
                  <a:pt x="110" y="490"/>
                  <a:pt x="0" y="381"/>
                  <a:pt x="0" y="245"/>
                </a:cubicBezTo>
                <a:cubicBezTo>
                  <a:pt x="0" y="110"/>
                  <a:pt x="110" y="0"/>
                  <a:pt x="245" y="0"/>
                </a:cubicBezTo>
                <a:close/>
                <a:moveTo>
                  <a:pt x="436" y="250"/>
                </a:moveTo>
                <a:cubicBezTo>
                  <a:pt x="435" y="254"/>
                  <a:pt x="431" y="256"/>
                  <a:pt x="427" y="256"/>
                </a:cubicBezTo>
                <a:lnTo>
                  <a:pt x="394" y="256"/>
                </a:lnTo>
                <a:cubicBezTo>
                  <a:pt x="391" y="256"/>
                  <a:pt x="388" y="255"/>
                  <a:pt x="386" y="253"/>
                </a:cubicBezTo>
                <a:lnTo>
                  <a:pt x="245" y="105"/>
                </a:lnTo>
                <a:lnTo>
                  <a:pt x="104" y="253"/>
                </a:lnTo>
                <a:cubicBezTo>
                  <a:pt x="102" y="255"/>
                  <a:pt x="99" y="256"/>
                  <a:pt x="96" y="256"/>
                </a:cubicBezTo>
                <a:lnTo>
                  <a:pt x="63" y="256"/>
                </a:lnTo>
                <a:cubicBezTo>
                  <a:pt x="59" y="256"/>
                  <a:pt x="55" y="254"/>
                  <a:pt x="54" y="250"/>
                </a:cubicBezTo>
                <a:cubicBezTo>
                  <a:pt x="52" y="246"/>
                  <a:pt x="53" y="242"/>
                  <a:pt x="56" y="239"/>
                </a:cubicBezTo>
                <a:lnTo>
                  <a:pt x="236" y="52"/>
                </a:lnTo>
                <a:cubicBezTo>
                  <a:pt x="238" y="49"/>
                  <a:pt x="242" y="48"/>
                  <a:pt x="245" y="48"/>
                </a:cubicBezTo>
                <a:cubicBezTo>
                  <a:pt x="248" y="48"/>
                  <a:pt x="252" y="49"/>
                  <a:pt x="254" y="52"/>
                </a:cubicBezTo>
                <a:lnTo>
                  <a:pt x="434" y="239"/>
                </a:lnTo>
                <a:cubicBezTo>
                  <a:pt x="437" y="242"/>
                  <a:pt x="438" y="246"/>
                  <a:pt x="436" y="250"/>
                </a:cubicBezTo>
                <a:close/>
                <a:moveTo>
                  <a:pt x="113" y="267"/>
                </a:moveTo>
                <a:lnTo>
                  <a:pt x="113" y="267"/>
                </a:lnTo>
                <a:lnTo>
                  <a:pt x="113" y="379"/>
                </a:lnTo>
                <a:cubicBezTo>
                  <a:pt x="113" y="389"/>
                  <a:pt x="120" y="398"/>
                  <a:pt x="129" y="398"/>
                </a:cubicBezTo>
                <a:lnTo>
                  <a:pt x="202" y="398"/>
                </a:lnTo>
                <a:lnTo>
                  <a:pt x="202" y="276"/>
                </a:lnTo>
                <a:cubicBezTo>
                  <a:pt x="202" y="266"/>
                  <a:pt x="211" y="257"/>
                  <a:pt x="221" y="257"/>
                </a:cubicBezTo>
                <a:lnTo>
                  <a:pt x="269" y="257"/>
                </a:lnTo>
                <a:cubicBezTo>
                  <a:pt x="279" y="257"/>
                  <a:pt x="288" y="266"/>
                  <a:pt x="288" y="276"/>
                </a:cubicBezTo>
                <a:lnTo>
                  <a:pt x="288" y="398"/>
                </a:lnTo>
                <a:lnTo>
                  <a:pt x="361" y="398"/>
                </a:lnTo>
                <a:cubicBezTo>
                  <a:pt x="370" y="398"/>
                  <a:pt x="377" y="389"/>
                  <a:pt x="377" y="379"/>
                </a:cubicBezTo>
                <a:lnTo>
                  <a:pt x="377" y="268"/>
                </a:lnTo>
                <a:lnTo>
                  <a:pt x="245" y="130"/>
                </a:lnTo>
                <a:lnTo>
                  <a:pt x="113" y="267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endParaRPr lang="zh-CN" altLang="en-US">
              <a:solidFill>
                <a:schemeClr val="bg1">
                  <a:lumMod val="95000"/>
                </a:schemeClr>
              </a:solidFill>
            </a:endParaRPr>
          </a:p>
        </p:txBody>
      </p:sp>
      <p:sp>
        <p:nvSpPr>
          <p:cNvPr id="11" name="TextBox 14"/>
          <p:cNvSpPr txBox="1"/>
          <p:nvPr/>
        </p:nvSpPr>
        <p:spPr>
          <a:xfrm>
            <a:off x="5306305" y="3844122"/>
            <a:ext cx="1255395" cy="295275"/>
          </a:xfrm>
          <a:prstGeom prst="rect">
            <a:avLst/>
          </a:prstGeom>
          <a:noFill/>
        </p:spPr>
        <p:txBody>
          <a:bodyPr wrap="none" lIns="68562" tIns="34281" rIns="68562" bIns="34281" rtlCol="0">
            <a:spAutoFit/>
          </a:bodyPr>
          <a:lstStyle>
            <a:defPPr>
              <a:defRPr lang="zh-CN"/>
            </a:defPPr>
            <a:lvl1pPr>
              <a:defRPr sz="2000">
                <a:solidFill>
                  <a:schemeClr val="accent2"/>
                </a:solidFill>
                <a:latin typeface="+mn-ea"/>
                <a:ea typeface="+mn-ea"/>
              </a:defRPr>
            </a:lvl1pPr>
          </a:lstStyle>
          <a:p>
            <a:r>
              <a:rPr lang="zh-CN" altLang="en-US" sz="1400" dirty="0">
                <a:solidFill>
                  <a:schemeClr val="bg1">
                    <a:lumMod val="9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部</a:t>
            </a:r>
            <a:r>
              <a:rPr lang="zh-CN" altLang="en-US" sz="1400" dirty="0" smtClean="0">
                <a:solidFill>
                  <a:schemeClr val="bg1">
                    <a:lumMod val="9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门</a:t>
            </a:r>
            <a:r>
              <a:rPr lang="zh-CN" altLang="en-US" sz="1400" dirty="0">
                <a:solidFill>
                  <a:schemeClr val="bg1">
                    <a:lumMod val="9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： </a:t>
            </a:r>
            <a:r>
              <a:rPr lang="zh-CN" altLang="en-US" sz="1400" dirty="0" smtClean="0">
                <a:solidFill>
                  <a:schemeClr val="bg1">
                    <a:lumMod val="9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设计部</a:t>
            </a:r>
            <a:endParaRPr lang="zh-CN" altLang="zh-CN" sz="1400" dirty="0">
              <a:solidFill>
                <a:schemeClr val="bg1">
                  <a:lumMod val="9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pic>
        <p:nvPicPr>
          <p:cNvPr id="12" name="Breath and Life - Audiomachine.mp3">
            <a:hlinkClick r:id="" action="ppaction://media"/>
          </p:cNvPr>
          <p:cNvPicPr>
            <a:picLocks noChangeAspect="1"/>
          </p:cNvPicPr>
          <p:nvPr>
            <a:audioFile r:link="rId2"/>
            <p:extLst>
              <p:ext uri="{DAA4B4D4-6D71-4841-9C94-3DE7FCFB9230}">
                <p14:media xmlns:p14="http://schemas.microsoft.com/office/powerpoint/2010/main" r:embed="rId1"/>
              </p:ext>
            </p:extLst>
          </p:nvPr>
        </p:nvPicPr>
        <p:blipFill>
          <a:blip r:embed="rId7"/>
          <a:stretch>
            <a:fillRect/>
          </a:stretch>
        </p:blipFill>
        <p:spPr>
          <a:xfrm>
            <a:off x="-666530" y="3790201"/>
            <a:ext cx="609600" cy="609600"/>
          </a:xfrm>
          <a:prstGeom prst="rect">
            <a:avLst/>
          </a:prstGeom>
        </p:spPr>
      </p:pic>
      <p:cxnSp>
        <p:nvCxnSpPr>
          <p:cNvPr id="13" name="直接连接符 12"/>
          <p:cNvCxnSpPr/>
          <p:nvPr/>
        </p:nvCxnSpPr>
        <p:spPr>
          <a:xfrm>
            <a:off x="1780164" y="3534982"/>
            <a:ext cx="5554491" cy="0"/>
          </a:xfrm>
          <a:prstGeom prst="line">
            <a:avLst/>
          </a:prstGeom>
          <a:ln w="12700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" name="圆角矩形 13"/>
          <p:cNvSpPr/>
          <p:nvPr/>
        </p:nvSpPr>
        <p:spPr>
          <a:xfrm>
            <a:off x="3180440" y="3379091"/>
            <a:ext cx="2741920" cy="288032"/>
          </a:xfrm>
          <a:prstGeom prst="roundRect">
            <a:avLst/>
          </a:prstGeom>
          <a:solidFill>
            <a:srgbClr val="17375E"/>
          </a:solidFill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91410" tIns="45705" rIns="91410" bIns="45705" rtlCol="0" anchor="ctr"/>
          <a:lstStyle/>
          <a:p>
            <a:pPr algn="ctr" defTabSz="913765"/>
            <a:r>
              <a:rPr lang="zh-CN" altLang="en-US" sz="1600" dirty="0">
                <a:solidFill>
                  <a:prstClr val="white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在这里输入贵公司的名称</a:t>
            </a:r>
          </a:p>
        </p:txBody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3000" advTm="0">
        <p14:shred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" presetClass="mediacall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cmd type="call" cmd="playFrom(0.0)">
                                      <p:cBhvr>
                                        <p:cTn id="6" dur="1" fill="hold"/>
                                        <p:tgtEl>
                                          <p:spTgt spid="12"/>
                                        </p:tgtEl>
                                      </p:cBhvr>
                                    </p:cmd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" fill="hold">
                            <p:stCondLst>
                              <p:cond delay="0"/>
                            </p:stCondLst>
                            <p:childTnLst>
                              <p:par>
                                <p:cTn id="8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1000"/>
                            </p:stCondLst>
                            <p:childTnLst>
                              <p:par>
                                <p:cTn id="18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1500"/>
                            </p:stCondLst>
                            <p:childTnLst>
                              <p:par>
                                <p:cTn id="24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0" dur="500" tmFilter="0,0; .5, 1; 1, 1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1" fill="hold">
                            <p:stCondLst>
                              <p:cond delay="2450"/>
                            </p:stCondLst>
                            <p:childTnLst>
                              <p:par>
                                <p:cTn id="32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6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7" fill="hold">
                            <p:stCondLst>
                              <p:cond delay="2950"/>
                            </p:stCondLst>
                            <p:childTnLst>
                              <p:par>
                                <p:cTn id="38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0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3" fill="hold">
                            <p:stCondLst>
                              <p:cond delay="3750"/>
                            </p:stCondLst>
                            <p:childTnLst>
                              <p:par>
                                <p:cTn id="44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9" fill="hold">
                            <p:stCondLst>
                              <p:cond delay="4250"/>
                            </p:stCondLst>
                            <p:childTnLst>
                              <p:par>
                                <p:cTn id="50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5" fill="hold">
                            <p:stCondLst>
                              <p:cond delay="5000"/>
                            </p:stCondLst>
                            <p:childTnLst>
                              <p:par>
                                <p:cTn id="56" presetID="16" presetClass="entr" presetSubtype="2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58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5500"/>
                            </p:stCondLst>
                            <p:childTnLst>
                              <p:par>
                                <p:cTn id="60" presetID="16" presetClass="entr" presetSubtype="37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62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  <p:audio>
              <p:cMediaNode vol="80000" numSld="999" showWhenStopped="0">
                <p:cTn id="63" repeatCount="indefinite" fill="remove" display="0">
                  <p:stCondLst>
                    <p:cond delay="indefinite"/>
                  </p:stCondLst>
                  <p:endCondLst>
                    <p:cond evt="onStopAudio" delay="0">
                      <p:tgtEl>
                        <p:sldTgt/>
                      </p:tgtEl>
                    </p:cond>
                  </p:endCondLst>
                </p:cTn>
                <p:tgtEl>
                  <p:spTgt spid="12"/>
                </p:tgtEl>
              </p:cMediaNode>
            </p:audio>
          </p:childTnLst>
        </p:cTn>
      </p:par>
    </p:tnLst>
    <p:bldLst>
      <p:bldP spid="5" grpId="0" animBg="1"/>
      <p:bldP spid="6" grpId="0"/>
      <p:bldP spid="7" grpId="0"/>
      <p:bldP spid="8" grpId="0" animBg="1"/>
      <p:bldP spid="9" grpId="0"/>
      <p:bldP spid="10" grpId="0" animBg="1"/>
      <p:bldP spid="11" grpId="0"/>
      <p:bldP spid="14" grpId="0" animBg="1"/>
    </p:bld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矩形 3"/>
          <p:cNvSpPr/>
          <p:nvPr/>
        </p:nvSpPr>
        <p:spPr>
          <a:xfrm>
            <a:off x="900408" y="4083918"/>
            <a:ext cx="7344000" cy="72008"/>
          </a:xfrm>
          <a:prstGeom prst="rect">
            <a:avLst/>
          </a:prstGeom>
          <a:solidFill>
            <a:schemeClr val="tx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5" name="矩形 4"/>
          <p:cNvSpPr/>
          <p:nvPr/>
        </p:nvSpPr>
        <p:spPr>
          <a:xfrm>
            <a:off x="900408" y="1208940"/>
            <a:ext cx="7344000" cy="2874978"/>
          </a:xfrm>
          <a:prstGeom prst="rect">
            <a:avLst/>
          </a:prstGeom>
          <a:solidFill>
            <a:srgbClr val="17375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91424" tIns="45711" rIns="91424" bIns="45711" rtlCol="0" anchor="ctr"/>
          <a:lstStyle/>
          <a:p>
            <a:pPr algn="ctr"/>
            <a:endParaRPr lang="zh-CN" altLang="en-US"/>
          </a:p>
        </p:txBody>
      </p:sp>
      <p:sp>
        <p:nvSpPr>
          <p:cNvPr id="6" name="矩形 5"/>
          <p:cNvSpPr/>
          <p:nvPr/>
        </p:nvSpPr>
        <p:spPr>
          <a:xfrm>
            <a:off x="1100812" y="1909677"/>
            <a:ext cx="6871184" cy="1569642"/>
          </a:xfrm>
          <a:prstGeom prst="rect">
            <a:avLst/>
          </a:prstGeom>
        </p:spPr>
        <p:txBody>
          <a:bodyPr wrap="square" lIns="91424" tIns="45711" rIns="91424" bIns="45711">
            <a:spAutoFit/>
          </a:bodyPr>
          <a:lstStyle/>
          <a:p>
            <a:pPr indent="457200">
              <a:lnSpc>
                <a:spcPct val="150000"/>
              </a:lnSpc>
            </a:pPr>
            <a:r>
              <a:rPr lang="zh-CN" altLang="en-US" sz="16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大家下午好！</a:t>
            </a:r>
            <a:r>
              <a:rPr lang="en-US" altLang="zh-CN" sz="1600" dirty="0" smtClean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2017</a:t>
            </a:r>
            <a:r>
              <a:rPr lang="zh-CN" altLang="en-US" sz="1600" dirty="0" smtClean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</a:t>
            </a:r>
            <a:r>
              <a:rPr lang="zh-CN" altLang="en-US" sz="16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即将过去，一年的工作已经成为历史，回顾这一年来本部门的工作，在公司以及部门领导的指导方针下，经过我们技术部全体成员的共同的努力下，基本上完成了本年度的各项工作。当然，此过程中存在一些不足，这需要我们在以后的工作中不断的完善。</a:t>
            </a:r>
          </a:p>
        </p:txBody>
      </p:sp>
      <p:sp>
        <p:nvSpPr>
          <p:cNvPr id="7" name="11 Rectángulo"/>
          <p:cNvSpPr/>
          <p:nvPr/>
        </p:nvSpPr>
        <p:spPr>
          <a:xfrm>
            <a:off x="1332636" y="843558"/>
            <a:ext cx="1620000" cy="792088"/>
          </a:xfrm>
          <a:prstGeom prst="parallelogram">
            <a:avLst/>
          </a:prstGeom>
          <a:solidFill>
            <a:srgbClr val="17375E"/>
          </a:solidFill>
          <a:ln w="38100">
            <a:solidFill>
              <a:schemeClr val="bg1"/>
            </a:solidFill>
          </a:ln>
          <a:effectLst/>
        </p:spPr>
        <p:style>
          <a:lnRef idx="3">
            <a:schemeClr val="lt1"/>
          </a:lnRef>
          <a:fillRef idx="1">
            <a:schemeClr val="accent4"/>
          </a:fillRef>
          <a:effectRef idx="1">
            <a:schemeClr val="accent4"/>
          </a:effectRef>
          <a:fontRef idx="minor">
            <a:schemeClr val="lt1"/>
          </a:fontRef>
        </p:style>
        <p:txBody>
          <a:bodyPr anchor="ctr"/>
          <a:lstStyle/>
          <a:p>
            <a:pPr algn="ctr">
              <a:defRPr/>
            </a:pPr>
            <a:endParaRPr lang="es-ES" dirty="0">
              <a:solidFill>
                <a:schemeClr val="bg1">
                  <a:lumMod val="65000"/>
                </a:schemeClr>
              </a:solidFill>
            </a:endParaRPr>
          </a:p>
        </p:txBody>
      </p:sp>
      <p:sp>
        <p:nvSpPr>
          <p:cNvPr id="8" name="TextBox 5"/>
          <p:cNvSpPr txBox="1"/>
          <p:nvPr/>
        </p:nvSpPr>
        <p:spPr>
          <a:xfrm>
            <a:off x="1511298" y="897602"/>
            <a:ext cx="1297322" cy="684000"/>
          </a:xfrm>
          <a:prstGeom prst="rect">
            <a:avLst/>
          </a:prstGeom>
          <a:noFill/>
          <a:ln>
            <a:noFill/>
          </a:ln>
        </p:spPr>
        <p:txBody>
          <a:bodyPr wrap="square" rtlCol="0">
            <a:noAutofit/>
          </a:bodyPr>
          <a:lstStyle/>
          <a:p>
            <a:pPr algn="ctr"/>
            <a:r>
              <a:rPr lang="zh-CN" altLang="en-US" sz="2400" b="1" dirty="0" smtClean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前 言</a:t>
            </a:r>
            <a:endParaRPr lang="en-US" altLang="zh-CN" sz="2400" b="1" dirty="0" smtClean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 algn="ctr"/>
            <a:r>
              <a:rPr lang="en-US" altLang="zh-CN" sz="1600" dirty="0">
                <a:solidFill>
                  <a:schemeClr val="bg1"/>
                </a:solidFill>
              </a:rPr>
              <a:t>Introduction</a:t>
            </a:r>
            <a:endParaRPr lang="zh-CN" altLang="en-US" sz="1600" dirty="0">
              <a:solidFill>
                <a:schemeClr val="bg1"/>
              </a:solidFill>
            </a:endParaRPr>
          </a:p>
          <a:p>
            <a:pPr algn="ctr"/>
            <a:endParaRPr lang="zh-CN" altLang="en-US" sz="1600" b="1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9" name="组合 8"/>
          <p:cNvGrpSpPr/>
          <p:nvPr/>
        </p:nvGrpSpPr>
        <p:grpSpPr>
          <a:xfrm>
            <a:off x="5076056" y="3625554"/>
            <a:ext cx="1433522" cy="955576"/>
            <a:chOff x="5076056" y="3651870"/>
            <a:chExt cx="1433522" cy="955576"/>
          </a:xfrm>
        </p:grpSpPr>
        <p:sp>
          <p:nvSpPr>
            <p:cNvPr id="10" name="矩形 9"/>
            <p:cNvSpPr/>
            <p:nvPr/>
          </p:nvSpPr>
          <p:spPr>
            <a:xfrm>
              <a:off x="5076056" y="3651870"/>
              <a:ext cx="1433522" cy="955576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1" name="矩形 10"/>
            <p:cNvSpPr/>
            <p:nvPr/>
          </p:nvSpPr>
          <p:spPr>
            <a:xfrm>
              <a:off x="5144745" y="3697658"/>
              <a:ext cx="1296144" cy="864000"/>
            </a:xfrm>
            <a:prstGeom prst="rect">
              <a:avLst/>
            </a:prstGeom>
            <a:blipFill dpi="0" rotWithShape="1">
              <a:blip r:embed="rId3" cstate="print">
                <a:extLst>
                  <a:ext uri="{28A0092B-C50C-407E-A947-70E740481C1C}">
                    <a14:useLocalDpi xmlns:a14="http://schemas.microsoft.com/office/drawing/2010/main" val="0"/>
                  </a:ext>
                </a:extLst>
              </a:blip>
              <a:srcRect/>
              <a:stretch>
                <a:fillRect/>
              </a:stretch>
            </a:blip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  <p:grpSp>
        <p:nvGrpSpPr>
          <p:cNvPr id="12" name="组合 11"/>
          <p:cNvGrpSpPr/>
          <p:nvPr/>
        </p:nvGrpSpPr>
        <p:grpSpPr>
          <a:xfrm>
            <a:off x="6569968" y="3625554"/>
            <a:ext cx="1433522" cy="955576"/>
            <a:chOff x="6569968" y="3651870"/>
            <a:chExt cx="1433522" cy="955576"/>
          </a:xfrm>
        </p:grpSpPr>
        <p:sp>
          <p:nvSpPr>
            <p:cNvPr id="13" name="矩形 12"/>
            <p:cNvSpPr/>
            <p:nvPr/>
          </p:nvSpPr>
          <p:spPr>
            <a:xfrm>
              <a:off x="6569968" y="3651870"/>
              <a:ext cx="1433522" cy="955576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4" name="矩形 13"/>
            <p:cNvSpPr/>
            <p:nvPr/>
          </p:nvSpPr>
          <p:spPr>
            <a:xfrm>
              <a:off x="6638657" y="3697658"/>
              <a:ext cx="1296144" cy="864000"/>
            </a:xfrm>
            <a:prstGeom prst="rect">
              <a:avLst/>
            </a:prstGeom>
            <a:blipFill dpi="0" rotWithShape="1">
              <a:blip r:embed="rId4" cstate="print">
                <a:extLst>
                  <a:ext uri="{28A0092B-C50C-407E-A947-70E740481C1C}">
                    <a14:useLocalDpi xmlns:a14="http://schemas.microsoft.com/office/drawing/2010/main" val="0"/>
                  </a:ext>
                </a:extLst>
              </a:blip>
              <a:srcRect/>
              <a:stretch>
                <a:fillRect/>
              </a:stretch>
            </a:blip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</p:grp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 advTm="0">
        <p:fade/>
      </p:transition>
    </mc:Choice>
    <mc:Fallback xmlns="">
      <p:transition spd="med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7" presetClass="entr" presetSubtype="1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16" presetClass="entr" presetSubtype="37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1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500"/>
                            </p:stCondLst>
                            <p:childTnLst>
                              <p:par>
                                <p:cTn id="13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10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6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500"/>
                            </p:stCondLst>
                            <p:childTnLst>
                              <p:par>
                                <p:cTn id="1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000"/>
                            </p:stCondLst>
                            <p:childTnLst>
                              <p:par>
                                <p:cTn id="25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20000"/>
                                  </p:iterate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4699"/>
                            </p:stCondLst>
                            <p:childTnLst>
                              <p:par>
                                <p:cTn id="31" presetID="5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Scale>
                                      <p:cBhvr>
                                        <p:cTn id="33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</p:cBhvr>
                                      <p:from x="250000" y="250000"/>
                                      <p:to x="100000" y="100000"/>
                                    </p:animScale>
                                    <p:animMotion origin="layout" path="M -0.46736 0.92887  C -0.37517 0.88508  -0.02552 0.75279  0.0908 0.66613  C  0.20747 0.57948  0.21649 0.50394  0.23177 0.40825  C 0.24705 0.31256  0.22118 0.15964   0.18264 0.09152  C 0.1441 0.02341  0.03802 0.0  0.0 0.0  " pathEditMode="relative" ptsTypes="">
                                      <p:cBhvr>
                                        <p:cTn id="34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</p:animMotion>
                                    <p:animEffect transition="in" filter="fade">
                                      <p:cBhvr>
                                        <p:cTn id="35" dur="10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52" presetClass="entr" presetSubtype="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Scale>
                                      <p:cBhvr>
                                        <p:cTn id="38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</p:cBhvr>
                                      <p:from x="250000" y="250000"/>
                                      <p:to x="100000" y="100000"/>
                                    </p:animScale>
                                    <p:animMotion origin="layout" path="M -0.46736 0.92887  C -0.37517 0.88508  -0.02552 0.75279  0.0908 0.66613  C  0.20747 0.57948  0.21649 0.50394  0.23177 0.40825  C 0.24705 0.31256  0.22118 0.15964   0.18264 0.09152  C 0.1441 0.02341  0.03802 0.0  0.0 0.0  " pathEditMode="relative" ptsTypes="">
                                      <p:cBhvr>
                                        <p:cTn id="39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</p:animMotion>
                                    <p:animEffect transition="in" filter="fade">
                                      <p:cBhvr>
                                        <p:cTn id="40" dur="10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 animBg="1"/>
      <p:bldP spid="5" grpId="0" animBg="1"/>
      <p:bldP spid="6" grpId="0"/>
      <p:bldP spid="7" grpId="0" animBg="1"/>
      <p:bldP spid="8" grpId="0"/>
    </p:bld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矩形 11"/>
          <p:cNvSpPr/>
          <p:nvPr/>
        </p:nvSpPr>
        <p:spPr>
          <a:xfrm>
            <a:off x="323528" y="351405"/>
            <a:ext cx="372660" cy="372659"/>
          </a:xfrm>
          <a:prstGeom prst="rect">
            <a:avLst/>
          </a:prstGeom>
          <a:solidFill>
            <a:srgbClr val="17375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3" name="矩形 12"/>
          <p:cNvSpPr/>
          <p:nvPr/>
        </p:nvSpPr>
        <p:spPr>
          <a:xfrm>
            <a:off x="507136" y="551221"/>
            <a:ext cx="248440" cy="248440"/>
          </a:xfrm>
          <a:prstGeom prst="rect">
            <a:avLst/>
          </a:prstGeom>
          <a:solidFill>
            <a:srgbClr val="FFC0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fontAlgn="auto">
              <a:spcBef>
                <a:spcPts val="0"/>
              </a:spcBef>
              <a:spcAft>
                <a:spcPts val="0"/>
              </a:spcAft>
              <a:defRPr/>
            </a:pPr>
            <a:endParaRPr lang="zh-CN" altLang="en-US"/>
          </a:p>
        </p:txBody>
      </p:sp>
      <p:sp>
        <p:nvSpPr>
          <p:cNvPr id="15" name="MH_Other_1"/>
          <p:cNvSpPr/>
          <p:nvPr>
            <p:custDataLst>
              <p:tags r:id="rId1"/>
            </p:custDataLst>
          </p:nvPr>
        </p:nvSpPr>
        <p:spPr>
          <a:xfrm flipV="1">
            <a:off x="4076896" y="1630842"/>
            <a:ext cx="83339" cy="76196"/>
          </a:xfrm>
          <a:prstGeom prst="rtTriangle">
            <a:avLst/>
          </a:prstGeom>
          <a:solidFill>
            <a:schemeClr val="accent1">
              <a:lumMod val="50000"/>
            </a:schemeClr>
          </a:solidFill>
          <a:ln w="12700" cmpd="sng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defTabSz="649605" fontAlgn="base">
              <a:spcBef>
                <a:spcPct val="0"/>
              </a:spcBef>
              <a:spcAft>
                <a:spcPct val="0"/>
              </a:spcAft>
              <a:defRPr/>
            </a:pPr>
            <a:endParaRPr lang="zh-CN" altLang="en-US" sz="1425">
              <a:solidFill>
                <a:srgbClr val="FFFFF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6" name="MH_Other_2"/>
          <p:cNvSpPr/>
          <p:nvPr>
            <p:custDataLst>
              <p:tags r:id="rId2"/>
            </p:custDataLst>
          </p:nvPr>
        </p:nvSpPr>
        <p:spPr>
          <a:xfrm>
            <a:off x="4076896" y="1215337"/>
            <a:ext cx="83339" cy="76196"/>
          </a:xfrm>
          <a:prstGeom prst="rtTriangle">
            <a:avLst/>
          </a:prstGeom>
          <a:solidFill>
            <a:schemeClr val="accent1">
              <a:lumMod val="50000"/>
            </a:schemeClr>
          </a:solidFill>
          <a:ln w="12700" cmpd="sng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defTabSz="649605" fontAlgn="base">
              <a:spcBef>
                <a:spcPct val="0"/>
              </a:spcBef>
              <a:spcAft>
                <a:spcPct val="0"/>
              </a:spcAft>
              <a:defRPr/>
            </a:pPr>
            <a:endParaRPr lang="zh-CN" altLang="en-US" sz="1425">
              <a:solidFill>
                <a:srgbClr val="FFFFF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7" name="MH_Other_3"/>
          <p:cNvSpPr/>
          <p:nvPr>
            <p:custDataLst>
              <p:tags r:id="rId3"/>
            </p:custDataLst>
          </p:nvPr>
        </p:nvSpPr>
        <p:spPr>
          <a:xfrm flipV="1">
            <a:off x="4076896" y="2326130"/>
            <a:ext cx="83339" cy="76196"/>
          </a:xfrm>
          <a:prstGeom prst="rtTriangle">
            <a:avLst/>
          </a:prstGeom>
          <a:solidFill>
            <a:schemeClr val="accent1">
              <a:lumMod val="50000"/>
            </a:schemeClr>
          </a:solidFill>
          <a:ln w="12700" cmpd="sng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defTabSz="649605" fontAlgn="base">
              <a:spcBef>
                <a:spcPct val="0"/>
              </a:spcBef>
              <a:spcAft>
                <a:spcPct val="0"/>
              </a:spcAft>
              <a:defRPr/>
            </a:pPr>
            <a:endParaRPr lang="zh-CN" altLang="en-US" sz="1425">
              <a:solidFill>
                <a:srgbClr val="FFFFF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8" name="MH_Other_4"/>
          <p:cNvSpPr/>
          <p:nvPr>
            <p:custDataLst>
              <p:tags r:id="rId4"/>
            </p:custDataLst>
          </p:nvPr>
        </p:nvSpPr>
        <p:spPr>
          <a:xfrm>
            <a:off x="4076896" y="1910624"/>
            <a:ext cx="83339" cy="76196"/>
          </a:xfrm>
          <a:prstGeom prst="rtTriangle">
            <a:avLst/>
          </a:prstGeom>
          <a:solidFill>
            <a:schemeClr val="accent1">
              <a:lumMod val="50000"/>
            </a:schemeClr>
          </a:solidFill>
          <a:ln w="12700" cmpd="sng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defTabSz="649605" fontAlgn="base">
              <a:spcBef>
                <a:spcPct val="0"/>
              </a:spcBef>
              <a:spcAft>
                <a:spcPct val="0"/>
              </a:spcAft>
              <a:defRPr/>
            </a:pPr>
            <a:endParaRPr lang="zh-CN" altLang="en-US" sz="1425">
              <a:solidFill>
                <a:srgbClr val="FFFFF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9" name="MH_Other_5"/>
          <p:cNvSpPr/>
          <p:nvPr>
            <p:custDataLst>
              <p:tags r:id="rId5"/>
            </p:custDataLst>
          </p:nvPr>
        </p:nvSpPr>
        <p:spPr>
          <a:xfrm flipV="1">
            <a:off x="4076896" y="3020225"/>
            <a:ext cx="83339" cy="76196"/>
          </a:xfrm>
          <a:prstGeom prst="rtTriangle">
            <a:avLst/>
          </a:prstGeom>
          <a:solidFill>
            <a:schemeClr val="accent1">
              <a:lumMod val="50000"/>
            </a:schemeClr>
          </a:solidFill>
          <a:ln w="12700" cmpd="sng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defTabSz="649605" fontAlgn="base">
              <a:spcBef>
                <a:spcPct val="0"/>
              </a:spcBef>
              <a:spcAft>
                <a:spcPct val="0"/>
              </a:spcAft>
              <a:defRPr/>
            </a:pPr>
            <a:endParaRPr lang="zh-CN" altLang="en-US" sz="1425">
              <a:solidFill>
                <a:srgbClr val="FFFFF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0" name="MH_Other_6"/>
          <p:cNvSpPr/>
          <p:nvPr>
            <p:custDataLst>
              <p:tags r:id="rId6"/>
            </p:custDataLst>
          </p:nvPr>
        </p:nvSpPr>
        <p:spPr>
          <a:xfrm>
            <a:off x="4076896" y="2605911"/>
            <a:ext cx="83339" cy="75006"/>
          </a:xfrm>
          <a:prstGeom prst="rtTriangle">
            <a:avLst/>
          </a:prstGeom>
          <a:solidFill>
            <a:schemeClr val="accent1">
              <a:lumMod val="50000"/>
            </a:schemeClr>
          </a:solidFill>
          <a:ln w="12700" cmpd="sng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defTabSz="649605" fontAlgn="base">
              <a:spcBef>
                <a:spcPct val="0"/>
              </a:spcBef>
              <a:spcAft>
                <a:spcPct val="0"/>
              </a:spcAft>
              <a:defRPr/>
            </a:pPr>
            <a:endParaRPr lang="zh-CN" altLang="en-US" sz="1425">
              <a:solidFill>
                <a:srgbClr val="FFFFF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1" name="MH_Other_7"/>
          <p:cNvSpPr/>
          <p:nvPr>
            <p:custDataLst>
              <p:tags r:id="rId7"/>
            </p:custDataLst>
          </p:nvPr>
        </p:nvSpPr>
        <p:spPr>
          <a:xfrm flipV="1">
            <a:off x="4076896" y="3715512"/>
            <a:ext cx="83339" cy="76196"/>
          </a:xfrm>
          <a:prstGeom prst="rtTriangle">
            <a:avLst/>
          </a:prstGeom>
          <a:solidFill>
            <a:schemeClr val="accent1">
              <a:lumMod val="50000"/>
            </a:schemeClr>
          </a:solidFill>
          <a:ln w="12700" cmpd="sng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defTabSz="649605" fontAlgn="base">
              <a:spcBef>
                <a:spcPct val="0"/>
              </a:spcBef>
              <a:spcAft>
                <a:spcPct val="0"/>
              </a:spcAft>
              <a:defRPr/>
            </a:pPr>
            <a:endParaRPr lang="zh-CN" altLang="en-US" sz="1425">
              <a:solidFill>
                <a:srgbClr val="FFFFF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2" name="MH_Other_8"/>
          <p:cNvSpPr/>
          <p:nvPr>
            <p:custDataLst>
              <p:tags r:id="rId8"/>
            </p:custDataLst>
          </p:nvPr>
        </p:nvSpPr>
        <p:spPr>
          <a:xfrm>
            <a:off x="4076896" y="3300007"/>
            <a:ext cx="83339" cy="76196"/>
          </a:xfrm>
          <a:prstGeom prst="rtTriangle">
            <a:avLst/>
          </a:prstGeom>
          <a:solidFill>
            <a:schemeClr val="accent1">
              <a:lumMod val="50000"/>
            </a:schemeClr>
          </a:solidFill>
          <a:ln w="12700" cmpd="sng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defTabSz="649605" fontAlgn="base">
              <a:spcBef>
                <a:spcPct val="0"/>
              </a:spcBef>
              <a:spcAft>
                <a:spcPct val="0"/>
              </a:spcAft>
              <a:defRPr/>
            </a:pPr>
            <a:endParaRPr lang="zh-CN" altLang="en-US" sz="1425">
              <a:solidFill>
                <a:srgbClr val="FFFFF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3" name="MH_Other_9"/>
          <p:cNvSpPr/>
          <p:nvPr>
            <p:custDataLst>
              <p:tags r:id="rId9"/>
            </p:custDataLst>
          </p:nvPr>
        </p:nvSpPr>
        <p:spPr>
          <a:xfrm>
            <a:off x="3448280" y="1291533"/>
            <a:ext cx="1224234" cy="415506"/>
          </a:xfrm>
          <a:prstGeom prst="rightArrow">
            <a:avLst>
              <a:gd name="adj1" fmla="val 72581"/>
              <a:gd name="adj2" fmla="val 46774"/>
            </a:avLst>
          </a:prstGeom>
          <a:solidFill>
            <a:srgbClr val="FFC000"/>
          </a:solidFill>
          <a:ln w="12700" cmpd="sng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defTabSz="649605" fontAlgn="base">
              <a:spcBef>
                <a:spcPct val="0"/>
              </a:spcBef>
              <a:spcAft>
                <a:spcPct val="0"/>
              </a:spcAft>
              <a:defRPr/>
            </a:pPr>
            <a:endParaRPr lang="zh-CN" altLang="en-US" sz="1425">
              <a:solidFill>
                <a:prstClr val="white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4" name="MH_Other_10"/>
          <p:cNvSpPr/>
          <p:nvPr>
            <p:custDataLst>
              <p:tags r:id="rId10"/>
            </p:custDataLst>
          </p:nvPr>
        </p:nvSpPr>
        <p:spPr>
          <a:xfrm>
            <a:off x="3448280" y="1986820"/>
            <a:ext cx="1224234" cy="415506"/>
          </a:xfrm>
          <a:prstGeom prst="rightArrow">
            <a:avLst>
              <a:gd name="adj1" fmla="val 72581"/>
              <a:gd name="adj2" fmla="val 46774"/>
            </a:avLst>
          </a:prstGeom>
          <a:solidFill>
            <a:srgbClr val="FFC000"/>
          </a:solidFill>
          <a:ln w="12700" cmpd="sng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defTabSz="649605" fontAlgn="base">
              <a:spcBef>
                <a:spcPct val="0"/>
              </a:spcBef>
              <a:spcAft>
                <a:spcPct val="0"/>
              </a:spcAft>
              <a:defRPr/>
            </a:pPr>
            <a:endParaRPr lang="zh-CN" altLang="en-US" sz="1425">
              <a:solidFill>
                <a:prstClr val="white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5" name="MH_Other_11"/>
          <p:cNvSpPr/>
          <p:nvPr>
            <p:custDataLst>
              <p:tags r:id="rId11"/>
            </p:custDataLst>
          </p:nvPr>
        </p:nvSpPr>
        <p:spPr>
          <a:xfrm>
            <a:off x="3448280" y="2681921"/>
            <a:ext cx="1224234" cy="414500"/>
          </a:xfrm>
          <a:prstGeom prst="rightArrow">
            <a:avLst>
              <a:gd name="adj1" fmla="val 72581"/>
              <a:gd name="adj2" fmla="val 46774"/>
            </a:avLst>
          </a:prstGeom>
          <a:solidFill>
            <a:srgbClr val="FFC000"/>
          </a:solidFill>
          <a:ln w="12700" cmpd="sng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defTabSz="649605" fontAlgn="base">
              <a:spcBef>
                <a:spcPct val="0"/>
              </a:spcBef>
              <a:spcAft>
                <a:spcPct val="0"/>
              </a:spcAft>
              <a:defRPr/>
            </a:pPr>
            <a:endParaRPr lang="zh-CN" altLang="en-US" sz="1425">
              <a:solidFill>
                <a:prstClr val="white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6" name="MH_Other_12"/>
          <p:cNvSpPr/>
          <p:nvPr>
            <p:custDataLst>
              <p:tags r:id="rId12"/>
            </p:custDataLst>
          </p:nvPr>
        </p:nvSpPr>
        <p:spPr>
          <a:xfrm>
            <a:off x="3448280" y="3376203"/>
            <a:ext cx="1224234" cy="415505"/>
          </a:xfrm>
          <a:prstGeom prst="rightArrow">
            <a:avLst>
              <a:gd name="adj1" fmla="val 72581"/>
              <a:gd name="adj2" fmla="val 46774"/>
            </a:avLst>
          </a:prstGeom>
          <a:solidFill>
            <a:srgbClr val="FFC000"/>
          </a:solidFill>
          <a:ln w="12700" cmpd="sng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defTabSz="649605" fontAlgn="base">
              <a:spcBef>
                <a:spcPct val="0"/>
              </a:spcBef>
              <a:spcAft>
                <a:spcPct val="0"/>
              </a:spcAft>
              <a:defRPr/>
            </a:pPr>
            <a:endParaRPr lang="zh-CN" altLang="en-US" sz="1425">
              <a:solidFill>
                <a:prstClr val="white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7" name="MH_SubTitle_1"/>
          <p:cNvSpPr/>
          <p:nvPr>
            <p:custDataLst>
              <p:tags r:id="rId13"/>
            </p:custDataLst>
          </p:nvPr>
        </p:nvSpPr>
        <p:spPr>
          <a:xfrm>
            <a:off x="3238755" y="1291533"/>
            <a:ext cx="838141" cy="415506"/>
          </a:xfrm>
          <a:prstGeom prst="rect">
            <a:avLst/>
          </a:prstGeom>
          <a:solidFill>
            <a:srgbClr val="17375E"/>
          </a:solidFill>
          <a:ln w="12700" cmpd="sng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anchor="ctr">
            <a:normAutofit/>
          </a:bodyPr>
          <a:lstStyle/>
          <a:p>
            <a:pPr algn="ctr" defTabSz="649605" fontAlgn="base">
              <a:spcBef>
                <a:spcPct val="0"/>
              </a:spcBef>
              <a:spcAft>
                <a:spcPct val="0"/>
              </a:spcAft>
              <a:defRPr/>
            </a:pPr>
            <a:r>
              <a:rPr lang="en-US" altLang="zh-CN" sz="1705" dirty="0">
                <a:solidFill>
                  <a:srgbClr val="FFFFFF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01</a:t>
            </a:r>
            <a:endParaRPr lang="zh-CN" altLang="en-US" sz="1705" dirty="0">
              <a:solidFill>
                <a:srgbClr val="FFFFF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8" name="MH_SubTitle_2"/>
          <p:cNvSpPr/>
          <p:nvPr>
            <p:custDataLst>
              <p:tags r:id="rId14"/>
            </p:custDataLst>
          </p:nvPr>
        </p:nvSpPr>
        <p:spPr>
          <a:xfrm>
            <a:off x="3238755" y="1986820"/>
            <a:ext cx="838141" cy="415506"/>
          </a:xfrm>
          <a:prstGeom prst="rect">
            <a:avLst/>
          </a:prstGeom>
          <a:solidFill>
            <a:srgbClr val="17375E"/>
          </a:solidFill>
          <a:ln w="12700" cmpd="sng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anchor="ctr">
            <a:normAutofit/>
          </a:bodyPr>
          <a:lstStyle/>
          <a:p>
            <a:pPr algn="ctr" defTabSz="649605" fontAlgn="base">
              <a:spcBef>
                <a:spcPct val="0"/>
              </a:spcBef>
              <a:spcAft>
                <a:spcPct val="0"/>
              </a:spcAft>
              <a:defRPr/>
            </a:pPr>
            <a:r>
              <a:rPr lang="en-US" altLang="zh-CN" sz="1705" dirty="0">
                <a:solidFill>
                  <a:srgbClr val="FFFFFF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02</a:t>
            </a:r>
            <a:endParaRPr lang="zh-CN" altLang="en-US" sz="1705" dirty="0">
              <a:solidFill>
                <a:srgbClr val="FFFFF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29" name="MH_SubTitle_3"/>
          <p:cNvSpPr/>
          <p:nvPr>
            <p:custDataLst>
              <p:tags r:id="rId15"/>
            </p:custDataLst>
          </p:nvPr>
        </p:nvSpPr>
        <p:spPr>
          <a:xfrm>
            <a:off x="3238755" y="2681921"/>
            <a:ext cx="838141" cy="414500"/>
          </a:xfrm>
          <a:prstGeom prst="rect">
            <a:avLst/>
          </a:prstGeom>
          <a:solidFill>
            <a:srgbClr val="17375E"/>
          </a:solidFill>
          <a:ln w="12700" cmpd="sng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anchor="ctr">
            <a:normAutofit/>
          </a:bodyPr>
          <a:lstStyle/>
          <a:p>
            <a:pPr algn="ctr" defTabSz="649605" fontAlgn="base">
              <a:spcBef>
                <a:spcPct val="0"/>
              </a:spcBef>
              <a:spcAft>
                <a:spcPct val="0"/>
              </a:spcAft>
              <a:defRPr/>
            </a:pPr>
            <a:r>
              <a:rPr lang="en-US" altLang="zh-CN" sz="1705" dirty="0">
                <a:solidFill>
                  <a:srgbClr val="FFFFFF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03</a:t>
            </a:r>
            <a:endParaRPr lang="zh-CN" altLang="en-US" sz="1705" dirty="0">
              <a:solidFill>
                <a:srgbClr val="FFFFF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0" name="MH_SubTitle_4"/>
          <p:cNvSpPr/>
          <p:nvPr>
            <p:custDataLst>
              <p:tags r:id="rId16"/>
            </p:custDataLst>
          </p:nvPr>
        </p:nvSpPr>
        <p:spPr>
          <a:xfrm>
            <a:off x="3238755" y="3376203"/>
            <a:ext cx="838141" cy="415505"/>
          </a:xfrm>
          <a:prstGeom prst="rect">
            <a:avLst/>
          </a:prstGeom>
          <a:solidFill>
            <a:srgbClr val="17375E"/>
          </a:solidFill>
          <a:ln w="12700" cmpd="sng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0" rIns="0" bIns="0" anchor="ctr">
            <a:normAutofit/>
          </a:bodyPr>
          <a:lstStyle/>
          <a:p>
            <a:pPr algn="ctr" defTabSz="649605" fontAlgn="base">
              <a:spcBef>
                <a:spcPct val="0"/>
              </a:spcBef>
              <a:spcAft>
                <a:spcPct val="0"/>
              </a:spcAft>
              <a:defRPr/>
            </a:pPr>
            <a:r>
              <a:rPr lang="en-US" altLang="zh-CN" sz="1705" dirty="0">
                <a:solidFill>
                  <a:srgbClr val="FFFFFF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04</a:t>
            </a:r>
            <a:endParaRPr lang="zh-CN" altLang="en-US" sz="1705" dirty="0">
              <a:solidFill>
                <a:srgbClr val="FFFFFF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1" name="MH_Entry_1"/>
          <p:cNvSpPr/>
          <p:nvPr>
            <p:custDataLst>
              <p:tags r:id="rId17"/>
            </p:custDataLst>
          </p:nvPr>
        </p:nvSpPr>
        <p:spPr>
          <a:xfrm>
            <a:off x="4985693" y="1291311"/>
            <a:ext cx="1753985" cy="446276"/>
          </a:xfrm>
          <a:custGeom>
            <a:avLst/>
            <a:gdLst>
              <a:gd name="connsiteX0" fmla="*/ 0 w 2520280"/>
              <a:gd name="connsiteY0" fmla="*/ 1584176 h 1872208"/>
              <a:gd name="connsiteX1" fmla="*/ 2520280 w 2520280"/>
              <a:gd name="connsiteY1" fmla="*/ 1584176 h 1872208"/>
              <a:gd name="connsiteX2" fmla="*/ 2520280 w 2520280"/>
              <a:gd name="connsiteY2" fmla="*/ 1872208 h 1872208"/>
              <a:gd name="connsiteX3" fmla="*/ 0 w 2520280"/>
              <a:gd name="connsiteY3" fmla="*/ 1872208 h 1872208"/>
              <a:gd name="connsiteX4" fmla="*/ 0 w 2520280"/>
              <a:gd name="connsiteY4" fmla="*/ 1584176 h 1872208"/>
              <a:gd name="connsiteX5" fmla="*/ 0 w 2520280"/>
              <a:gd name="connsiteY5" fmla="*/ 0 h 1872208"/>
              <a:gd name="connsiteX6" fmla="*/ 2520280 w 2520280"/>
              <a:gd name="connsiteY6" fmla="*/ 0 h 1872208"/>
              <a:gd name="connsiteX7" fmla="*/ 2520280 w 2520280"/>
              <a:gd name="connsiteY7" fmla="*/ 288032 h 1872208"/>
              <a:gd name="connsiteX8" fmla="*/ 0 w 2520280"/>
              <a:gd name="connsiteY8" fmla="*/ 0 h 1872208"/>
              <a:gd name="connsiteX0-1" fmla="*/ 0 w 2520280"/>
              <a:gd name="connsiteY0-2" fmla="*/ 1584176 h 1872208"/>
              <a:gd name="connsiteX1-3" fmla="*/ 2520280 w 2520280"/>
              <a:gd name="connsiteY1-4" fmla="*/ 1584176 h 1872208"/>
              <a:gd name="connsiteX2-5" fmla="*/ 2520280 w 2520280"/>
              <a:gd name="connsiteY2-6" fmla="*/ 1872208 h 1872208"/>
              <a:gd name="connsiteX3-7" fmla="*/ 0 w 2520280"/>
              <a:gd name="connsiteY3-8" fmla="*/ 1872208 h 1872208"/>
              <a:gd name="connsiteX4-9" fmla="*/ 0 w 2520280"/>
              <a:gd name="connsiteY4-10" fmla="*/ 1584176 h 1872208"/>
              <a:gd name="connsiteX5-11" fmla="*/ 0 w 2520280"/>
              <a:gd name="connsiteY5-12" fmla="*/ 0 h 1872208"/>
              <a:gd name="connsiteX6-13" fmla="*/ 2520280 w 2520280"/>
              <a:gd name="connsiteY6-14" fmla="*/ 0 h 1872208"/>
              <a:gd name="connsiteX7-15" fmla="*/ 0 w 2520280"/>
              <a:gd name="connsiteY7-16" fmla="*/ 0 h 1872208"/>
              <a:gd name="connsiteX0-17" fmla="*/ 0 w 2520280"/>
              <a:gd name="connsiteY0-18" fmla="*/ 1872208 h 1872208"/>
              <a:gd name="connsiteX1-19" fmla="*/ 2520280 w 2520280"/>
              <a:gd name="connsiteY1-20" fmla="*/ 1584176 h 1872208"/>
              <a:gd name="connsiteX2-21" fmla="*/ 2520280 w 2520280"/>
              <a:gd name="connsiteY2-22" fmla="*/ 1872208 h 1872208"/>
              <a:gd name="connsiteX3-23" fmla="*/ 0 w 2520280"/>
              <a:gd name="connsiteY3-24" fmla="*/ 1872208 h 1872208"/>
              <a:gd name="connsiteX4-25" fmla="*/ 0 w 2520280"/>
              <a:gd name="connsiteY4-26" fmla="*/ 0 h 1872208"/>
              <a:gd name="connsiteX5-27" fmla="*/ 2520280 w 2520280"/>
              <a:gd name="connsiteY5-28" fmla="*/ 0 h 1872208"/>
              <a:gd name="connsiteX6-29" fmla="*/ 0 w 2520280"/>
              <a:gd name="connsiteY6-30" fmla="*/ 0 h 1872208"/>
              <a:gd name="connsiteX0-31" fmla="*/ 0 w 2520280"/>
              <a:gd name="connsiteY0-32" fmla="*/ 1872208 h 1872208"/>
              <a:gd name="connsiteX1-33" fmla="*/ 2520280 w 2520280"/>
              <a:gd name="connsiteY1-34" fmla="*/ 1872208 h 1872208"/>
              <a:gd name="connsiteX2-35" fmla="*/ 0 w 2520280"/>
              <a:gd name="connsiteY2-36" fmla="*/ 1872208 h 1872208"/>
              <a:gd name="connsiteX3-37" fmla="*/ 0 w 2520280"/>
              <a:gd name="connsiteY3-38" fmla="*/ 0 h 1872208"/>
              <a:gd name="connsiteX4-39" fmla="*/ 2520280 w 2520280"/>
              <a:gd name="connsiteY4-40" fmla="*/ 0 h 1872208"/>
              <a:gd name="connsiteX5-41" fmla="*/ 0 w 2520280"/>
              <a:gd name="connsiteY5-42" fmla="*/ 0 h 1872208"/>
              <a:gd name="connsiteX0-43" fmla="*/ 0 w 2520280"/>
              <a:gd name="connsiteY0-44" fmla="*/ 1872208 h 1872208"/>
              <a:gd name="connsiteX1-45" fmla="*/ 2520280 w 2520280"/>
              <a:gd name="connsiteY1-46" fmla="*/ 1872208 h 1872208"/>
              <a:gd name="connsiteX2-47" fmla="*/ 0 w 2520280"/>
              <a:gd name="connsiteY2-48" fmla="*/ 1872208 h 1872208"/>
              <a:gd name="connsiteX3-49" fmla="*/ 0 w 2520280"/>
              <a:gd name="connsiteY3-50" fmla="*/ 0 h 1872208"/>
              <a:gd name="connsiteX4-51" fmla="*/ 34255 w 2520280"/>
              <a:gd name="connsiteY4-52" fmla="*/ 0 h 1872208"/>
              <a:gd name="connsiteX5-53" fmla="*/ 0 w 2520280"/>
              <a:gd name="connsiteY5-54" fmla="*/ 0 h 1872208"/>
              <a:gd name="connsiteX0-55" fmla="*/ 0 w 2520280"/>
              <a:gd name="connsiteY0-56" fmla="*/ 1872208 h 1872208"/>
              <a:gd name="connsiteX1-57" fmla="*/ 2520280 w 2520280"/>
              <a:gd name="connsiteY1-58" fmla="*/ 1872208 h 1872208"/>
              <a:gd name="connsiteX2-59" fmla="*/ 0 w 2520280"/>
              <a:gd name="connsiteY2-60" fmla="*/ 1872208 h 1872208"/>
              <a:gd name="connsiteX3-61" fmla="*/ 0 w 2520280"/>
              <a:gd name="connsiteY3-62" fmla="*/ 0 h 1872208"/>
              <a:gd name="connsiteX4-63" fmla="*/ 917 w 2520280"/>
              <a:gd name="connsiteY4-64" fmla="*/ 6036 h 1872208"/>
              <a:gd name="connsiteX5-65" fmla="*/ 0 w 2520280"/>
              <a:gd name="connsiteY5-66" fmla="*/ 0 h 1872208"/>
              <a:gd name="connsiteX0-67" fmla="*/ 0 w 2520280"/>
              <a:gd name="connsiteY0-68" fmla="*/ 1890314 h 1890314"/>
              <a:gd name="connsiteX1-69" fmla="*/ 2520280 w 2520280"/>
              <a:gd name="connsiteY1-70" fmla="*/ 1890314 h 1890314"/>
              <a:gd name="connsiteX2-71" fmla="*/ 0 w 2520280"/>
              <a:gd name="connsiteY2-72" fmla="*/ 1890314 h 1890314"/>
              <a:gd name="connsiteX3-73" fmla="*/ 0 w 2520280"/>
              <a:gd name="connsiteY3-74" fmla="*/ 18106 h 1890314"/>
              <a:gd name="connsiteX4-75" fmla="*/ 53304 w 2520280"/>
              <a:gd name="connsiteY4-76" fmla="*/ 0 h 1890314"/>
              <a:gd name="connsiteX5-77" fmla="*/ 0 w 2520280"/>
              <a:gd name="connsiteY5-78" fmla="*/ 18106 h 1890314"/>
              <a:gd name="connsiteX0-79" fmla="*/ 0 w 2520280"/>
              <a:gd name="connsiteY0-80" fmla="*/ 1872208 h 1872208"/>
              <a:gd name="connsiteX1-81" fmla="*/ 2520280 w 2520280"/>
              <a:gd name="connsiteY1-82" fmla="*/ 1872208 h 1872208"/>
              <a:gd name="connsiteX2-83" fmla="*/ 0 w 2520280"/>
              <a:gd name="connsiteY2-84" fmla="*/ 1872208 h 1872208"/>
              <a:gd name="connsiteX3-85" fmla="*/ 0 w 2520280"/>
              <a:gd name="connsiteY3-86" fmla="*/ 0 h 1872208"/>
              <a:gd name="connsiteX4-87" fmla="*/ 916 w 2520280"/>
              <a:gd name="connsiteY4-88" fmla="*/ 0 h 1872208"/>
              <a:gd name="connsiteX5-89" fmla="*/ 0 w 2520280"/>
              <a:gd name="connsiteY5-90" fmla="*/ 0 h 1872208"/>
            </a:gdLst>
            <a:ahLst/>
            <a:cxnLst>
              <a:cxn ang="0">
                <a:pos x="connsiteX0-1" y="connsiteY0-2"/>
              </a:cxn>
              <a:cxn ang="0">
                <a:pos x="connsiteX1-3" y="connsiteY1-4"/>
              </a:cxn>
              <a:cxn ang="0">
                <a:pos x="connsiteX2-5" y="connsiteY2-6"/>
              </a:cxn>
              <a:cxn ang="0">
                <a:pos x="connsiteX3-7" y="connsiteY3-8"/>
              </a:cxn>
              <a:cxn ang="0">
                <a:pos x="connsiteX4-9" y="connsiteY4-10"/>
              </a:cxn>
              <a:cxn ang="0">
                <a:pos x="connsiteX5-11" y="connsiteY5-12"/>
              </a:cxn>
            </a:cxnLst>
            <a:rect l="l" t="t" r="r" b="b"/>
            <a:pathLst>
              <a:path w="2520280" h="1872208">
                <a:moveTo>
                  <a:pt x="0" y="1872208"/>
                </a:moveTo>
                <a:lnTo>
                  <a:pt x="2520280" y="1872208"/>
                </a:lnTo>
                <a:lnTo>
                  <a:pt x="0" y="1872208"/>
                </a:lnTo>
                <a:close/>
                <a:moveTo>
                  <a:pt x="0" y="0"/>
                </a:moveTo>
                <a:lnTo>
                  <a:pt x="916" y="0"/>
                </a:lnTo>
                <a:lnTo>
                  <a:pt x="0" y="0"/>
                </a:lnTo>
                <a:close/>
              </a:path>
            </a:pathLst>
          </a:custGeom>
          <a:noFill/>
          <a:ln w="3175" cap="sq">
            <a:noFill/>
            <a:beve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spAutoFit/>
          </a:bodyPr>
          <a:lstStyle/>
          <a:p>
            <a:pPr defTabSz="649605"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2000" dirty="0">
                <a:solidFill>
                  <a:srgbClr val="17375E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年度工作概述</a:t>
            </a:r>
            <a:endParaRPr lang="en-US" altLang="zh-CN" sz="2000" dirty="0">
              <a:solidFill>
                <a:srgbClr val="17375E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  <a:p>
            <a:pPr defTabSz="649605" fontAlgn="base">
              <a:spcBef>
                <a:spcPct val="0"/>
              </a:spcBef>
              <a:spcAft>
                <a:spcPct val="0"/>
              </a:spcAft>
            </a:pPr>
            <a:r>
              <a:rPr lang="en-US" altLang="zh-CN" sz="900" dirty="0">
                <a:solidFill>
                  <a:srgbClr val="17375E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ANNUAL WORK SUMMARY</a:t>
            </a:r>
            <a:endParaRPr lang="zh-CN" altLang="en-US" sz="900" dirty="0">
              <a:solidFill>
                <a:srgbClr val="17375E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2" name="MH_Entry_2"/>
          <p:cNvSpPr/>
          <p:nvPr>
            <p:custDataLst>
              <p:tags r:id="rId18"/>
            </p:custDataLst>
          </p:nvPr>
        </p:nvSpPr>
        <p:spPr>
          <a:xfrm>
            <a:off x="4985693" y="2000010"/>
            <a:ext cx="1753985" cy="446276"/>
          </a:xfrm>
          <a:custGeom>
            <a:avLst/>
            <a:gdLst>
              <a:gd name="connsiteX0" fmla="*/ 0 w 2520280"/>
              <a:gd name="connsiteY0" fmla="*/ 1584176 h 1872208"/>
              <a:gd name="connsiteX1" fmla="*/ 2520280 w 2520280"/>
              <a:gd name="connsiteY1" fmla="*/ 1584176 h 1872208"/>
              <a:gd name="connsiteX2" fmla="*/ 2520280 w 2520280"/>
              <a:gd name="connsiteY2" fmla="*/ 1872208 h 1872208"/>
              <a:gd name="connsiteX3" fmla="*/ 0 w 2520280"/>
              <a:gd name="connsiteY3" fmla="*/ 1872208 h 1872208"/>
              <a:gd name="connsiteX4" fmla="*/ 0 w 2520280"/>
              <a:gd name="connsiteY4" fmla="*/ 1584176 h 1872208"/>
              <a:gd name="connsiteX5" fmla="*/ 0 w 2520280"/>
              <a:gd name="connsiteY5" fmla="*/ 0 h 1872208"/>
              <a:gd name="connsiteX6" fmla="*/ 2520280 w 2520280"/>
              <a:gd name="connsiteY6" fmla="*/ 0 h 1872208"/>
              <a:gd name="connsiteX7" fmla="*/ 2520280 w 2520280"/>
              <a:gd name="connsiteY7" fmla="*/ 288032 h 1872208"/>
              <a:gd name="connsiteX8" fmla="*/ 0 w 2520280"/>
              <a:gd name="connsiteY8" fmla="*/ 0 h 1872208"/>
              <a:gd name="connsiteX0-1" fmla="*/ 0 w 2520280"/>
              <a:gd name="connsiteY0-2" fmla="*/ 1584176 h 1872208"/>
              <a:gd name="connsiteX1-3" fmla="*/ 2520280 w 2520280"/>
              <a:gd name="connsiteY1-4" fmla="*/ 1584176 h 1872208"/>
              <a:gd name="connsiteX2-5" fmla="*/ 2520280 w 2520280"/>
              <a:gd name="connsiteY2-6" fmla="*/ 1872208 h 1872208"/>
              <a:gd name="connsiteX3-7" fmla="*/ 0 w 2520280"/>
              <a:gd name="connsiteY3-8" fmla="*/ 1872208 h 1872208"/>
              <a:gd name="connsiteX4-9" fmla="*/ 0 w 2520280"/>
              <a:gd name="connsiteY4-10" fmla="*/ 1584176 h 1872208"/>
              <a:gd name="connsiteX5-11" fmla="*/ 0 w 2520280"/>
              <a:gd name="connsiteY5-12" fmla="*/ 0 h 1872208"/>
              <a:gd name="connsiteX6-13" fmla="*/ 2520280 w 2520280"/>
              <a:gd name="connsiteY6-14" fmla="*/ 0 h 1872208"/>
              <a:gd name="connsiteX7-15" fmla="*/ 0 w 2520280"/>
              <a:gd name="connsiteY7-16" fmla="*/ 0 h 1872208"/>
              <a:gd name="connsiteX0-17" fmla="*/ 0 w 2520280"/>
              <a:gd name="connsiteY0-18" fmla="*/ 1872208 h 1872208"/>
              <a:gd name="connsiteX1-19" fmla="*/ 2520280 w 2520280"/>
              <a:gd name="connsiteY1-20" fmla="*/ 1584176 h 1872208"/>
              <a:gd name="connsiteX2-21" fmla="*/ 2520280 w 2520280"/>
              <a:gd name="connsiteY2-22" fmla="*/ 1872208 h 1872208"/>
              <a:gd name="connsiteX3-23" fmla="*/ 0 w 2520280"/>
              <a:gd name="connsiteY3-24" fmla="*/ 1872208 h 1872208"/>
              <a:gd name="connsiteX4-25" fmla="*/ 0 w 2520280"/>
              <a:gd name="connsiteY4-26" fmla="*/ 0 h 1872208"/>
              <a:gd name="connsiteX5-27" fmla="*/ 2520280 w 2520280"/>
              <a:gd name="connsiteY5-28" fmla="*/ 0 h 1872208"/>
              <a:gd name="connsiteX6-29" fmla="*/ 0 w 2520280"/>
              <a:gd name="connsiteY6-30" fmla="*/ 0 h 1872208"/>
              <a:gd name="connsiteX0-31" fmla="*/ 0 w 2520280"/>
              <a:gd name="connsiteY0-32" fmla="*/ 1872208 h 1872208"/>
              <a:gd name="connsiteX1-33" fmla="*/ 2520280 w 2520280"/>
              <a:gd name="connsiteY1-34" fmla="*/ 1872208 h 1872208"/>
              <a:gd name="connsiteX2-35" fmla="*/ 0 w 2520280"/>
              <a:gd name="connsiteY2-36" fmla="*/ 1872208 h 1872208"/>
              <a:gd name="connsiteX3-37" fmla="*/ 0 w 2520280"/>
              <a:gd name="connsiteY3-38" fmla="*/ 0 h 1872208"/>
              <a:gd name="connsiteX4-39" fmla="*/ 2520280 w 2520280"/>
              <a:gd name="connsiteY4-40" fmla="*/ 0 h 1872208"/>
              <a:gd name="connsiteX5-41" fmla="*/ 0 w 2520280"/>
              <a:gd name="connsiteY5-42" fmla="*/ 0 h 1872208"/>
              <a:gd name="connsiteX0-43" fmla="*/ 0 w 2520280"/>
              <a:gd name="connsiteY0-44" fmla="*/ 1872208 h 1872208"/>
              <a:gd name="connsiteX1-45" fmla="*/ 2520280 w 2520280"/>
              <a:gd name="connsiteY1-46" fmla="*/ 1872208 h 1872208"/>
              <a:gd name="connsiteX2-47" fmla="*/ 0 w 2520280"/>
              <a:gd name="connsiteY2-48" fmla="*/ 1872208 h 1872208"/>
              <a:gd name="connsiteX3-49" fmla="*/ 0 w 2520280"/>
              <a:gd name="connsiteY3-50" fmla="*/ 0 h 1872208"/>
              <a:gd name="connsiteX4-51" fmla="*/ 34255 w 2520280"/>
              <a:gd name="connsiteY4-52" fmla="*/ 0 h 1872208"/>
              <a:gd name="connsiteX5-53" fmla="*/ 0 w 2520280"/>
              <a:gd name="connsiteY5-54" fmla="*/ 0 h 1872208"/>
              <a:gd name="connsiteX0-55" fmla="*/ 0 w 2520280"/>
              <a:gd name="connsiteY0-56" fmla="*/ 1872208 h 1872208"/>
              <a:gd name="connsiteX1-57" fmla="*/ 2520280 w 2520280"/>
              <a:gd name="connsiteY1-58" fmla="*/ 1872208 h 1872208"/>
              <a:gd name="connsiteX2-59" fmla="*/ 0 w 2520280"/>
              <a:gd name="connsiteY2-60" fmla="*/ 1872208 h 1872208"/>
              <a:gd name="connsiteX3-61" fmla="*/ 0 w 2520280"/>
              <a:gd name="connsiteY3-62" fmla="*/ 0 h 1872208"/>
              <a:gd name="connsiteX4-63" fmla="*/ 917 w 2520280"/>
              <a:gd name="connsiteY4-64" fmla="*/ 6036 h 1872208"/>
              <a:gd name="connsiteX5-65" fmla="*/ 0 w 2520280"/>
              <a:gd name="connsiteY5-66" fmla="*/ 0 h 1872208"/>
              <a:gd name="connsiteX0-67" fmla="*/ 0 w 2520280"/>
              <a:gd name="connsiteY0-68" fmla="*/ 1890314 h 1890314"/>
              <a:gd name="connsiteX1-69" fmla="*/ 2520280 w 2520280"/>
              <a:gd name="connsiteY1-70" fmla="*/ 1890314 h 1890314"/>
              <a:gd name="connsiteX2-71" fmla="*/ 0 w 2520280"/>
              <a:gd name="connsiteY2-72" fmla="*/ 1890314 h 1890314"/>
              <a:gd name="connsiteX3-73" fmla="*/ 0 w 2520280"/>
              <a:gd name="connsiteY3-74" fmla="*/ 18106 h 1890314"/>
              <a:gd name="connsiteX4-75" fmla="*/ 53304 w 2520280"/>
              <a:gd name="connsiteY4-76" fmla="*/ 0 h 1890314"/>
              <a:gd name="connsiteX5-77" fmla="*/ 0 w 2520280"/>
              <a:gd name="connsiteY5-78" fmla="*/ 18106 h 1890314"/>
              <a:gd name="connsiteX0-79" fmla="*/ 0 w 2520280"/>
              <a:gd name="connsiteY0-80" fmla="*/ 1872208 h 1872208"/>
              <a:gd name="connsiteX1-81" fmla="*/ 2520280 w 2520280"/>
              <a:gd name="connsiteY1-82" fmla="*/ 1872208 h 1872208"/>
              <a:gd name="connsiteX2-83" fmla="*/ 0 w 2520280"/>
              <a:gd name="connsiteY2-84" fmla="*/ 1872208 h 1872208"/>
              <a:gd name="connsiteX3-85" fmla="*/ 0 w 2520280"/>
              <a:gd name="connsiteY3-86" fmla="*/ 0 h 1872208"/>
              <a:gd name="connsiteX4-87" fmla="*/ 916 w 2520280"/>
              <a:gd name="connsiteY4-88" fmla="*/ 0 h 1872208"/>
              <a:gd name="connsiteX5-89" fmla="*/ 0 w 2520280"/>
              <a:gd name="connsiteY5-90" fmla="*/ 0 h 1872208"/>
            </a:gdLst>
            <a:ahLst/>
            <a:cxnLst>
              <a:cxn ang="0">
                <a:pos x="connsiteX0-1" y="connsiteY0-2"/>
              </a:cxn>
              <a:cxn ang="0">
                <a:pos x="connsiteX1-3" y="connsiteY1-4"/>
              </a:cxn>
              <a:cxn ang="0">
                <a:pos x="connsiteX2-5" y="connsiteY2-6"/>
              </a:cxn>
              <a:cxn ang="0">
                <a:pos x="connsiteX3-7" y="connsiteY3-8"/>
              </a:cxn>
              <a:cxn ang="0">
                <a:pos x="connsiteX4-9" y="connsiteY4-10"/>
              </a:cxn>
              <a:cxn ang="0">
                <a:pos x="connsiteX5-11" y="connsiteY5-12"/>
              </a:cxn>
            </a:cxnLst>
            <a:rect l="l" t="t" r="r" b="b"/>
            <a:pathLst>
              <a:path w="2520280" h="1872208">
                <a:moveTo>
                  <a:pt x="0" y="1872208"/>
                </a:moveTo>
                <a:lnTo>
                  <a:pt x="2520280" y="1872208"/>
                </a:lnTo>
                <a:lnTo>
                  <a:pt x="0" y="1872208"/>
                </a:lnTo>
                <a:close/>
                <a:moveTo>
                  <a:pt x="0" y="0"/>
                </a:moveTo>
                <a:lnTo>
                  <a:pt x="916" y="0"/>
                </a:lnTo>
                <a:lnTo>
                  <a:pt x="0" y="0"/>
                </a:lnTo>
                <a:close/>
              </a:path>
            </a:pathLst>
          </a:custGeom>
          <a:noFill/>
          <a:ln w="3175" cap="sq">
            <a:noFill/>
            <a:beve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spAutoFit/>
          </a:bodyPr>
          <a:lstStyle/>
          <a:p>
            <a:pPr defTabSz="649605"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2000" dirty="0">
                <a:solidFill>
                  <a:srgbClr val="17375E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成功作品展示</a:t>
            </a:r>
            <a:r>
              <a:rPr lang="en-US" altLang="zh-CN" sz="900" dirty="0">
                <a:solidFill>
                  <a:srgbClr val="17375E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COMPLETION OF WORK</a:t>
            </a:r>
            <a:endParaRPr lang="zh-CN" altLang="en-US" sz="900" dirty="0">
              <a:solidFill>
                <a:srgbClr val="17375E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3" name="MH_Entry_3"/>
          <p:cNvSpPr/>
          <p:nvPr>
            <p:custDataLst>
              <p:tags r:id="rId19"/>
            </p:custDataLst>
          </p:nvPr>
        </p:nvSpPr>
        <p:spPr>
          <a:xfrm>
            <a:off x="4985693" y="2699183"/>
            <a:ext cx="1753985" cy="446276"/>
          </a:xfrm>
          <a:custGeom>
            <a:avLst/>
            <a:gdLst>
              <a:gd name="connsiteX0" fmla="*/ 0 w 2520280"/>
              <a:gd name="connsiteY0" fmla="*/ 1584176 h 1872208"/>
              <a:gd name="connsiteX1" fmla="*/ 2520280 w 2520280"/>
              <a:gd name="connsiteY1" fmla="*/ 1584176 h 1872208"/>
              <a:gd name="connsiteX2" fmla="*/ 2520280 w 2520280"/>
              <a:gd name="connsiteY2" fmla="*/ 1872208 h 1872208"/>
              <a:gd name="connsiteX3" fmla="*/ 0 w 2520280"/>
              <a:gd name="connsiteY3" fmla="*/ 1872208 h 1872208"/>
              <a:gd name="connsiteX4" fmla="*/ 0 w 2520280"/>
              <a:gd name="connsiteY4" fmla="*/ 1584176 h 1872208"/>
              <a:gd name="connsiteX5" fmla="*/ 0 w 2520280"/>
              <a:gd name="connsiteY5" fmla="*/ 0 h 1872208"/>
              <a:gd name="connsiteX6" fmla="*/ 2520280 w 2520280"/>
              <a:gd name="connsiteY6" fmla="*/ 0 h 1872208"/>
              <a:gd name="connsiteX7" fmla="*/ 2520280 w 2520280"/>
              <a:gd name="connsiteY7" fmla="*/ 288032 h 1872208"/>
              <a:gd name="connsiteX8" fmla="*/ 0 w 2520280"/>
              <a:gd name="connsiteY8" fmla="*/ 0 h 1872208"/>
              <a:gd name="connsiteX0-1" fmla="*/ 0 w 2520280"/>
              <a:gd name="connsiteY0-2" fmla="*/ 1584176 h 1872208"/>
              <a:gd name="connsiteX1-3" fmla="*/ 2520280 w 2520280"/>
              <a:gd name="connsiteY1-4" fmla="*/ 1584176 h 1872208"/>
              <a:gd name="connsiteX2-5" fmla="*/ 2520280 w 2520280"/>
              <a:gd name="connsiteY2-6" fmla="*/ 1872208 h 1872208"/>
              <a:gd name="connsiteX3-7" fmla="*/ 0 w 2520280"/>
              <a:gd name="connsiteY3-8" fmla="*/ 1872208 h 1872208"/>
              <a:gd name="connsiteX4-9" fmla="*/ 0 w 2520280"/>
              <a:gd name="connsiteY4-10" fmla="*/ 1584176 h 1872208"/>
              <a:gd name="connsiteX5-11" fmla="*/ 0 w 2520280"/>
              <a:gd name="connsiteY5-12" fmla="*/ 0 h 1872208"/>
              <a:gd name="connsiteX6-13" fmla="*/ 2520280 w 2520280"/>
              <a:gd name="connsiteY6-14" fmla="*/ 0 h 1872208"/>
              <a:gd name="connsiteX7-15" fmla="*/ 0 w 2520280"/>
              <a:gd name="connsiteY7-16" fmla="*/ 0 h 1872208"/>
              <a:gd name="connsiteX0-17" fmla="*/ 0 w 2520280"/>
              <a:gd name="connsiteY0-18" fmla="*/ 1872208 h 1872208"/>
              <a:gd name="connsiteX1-19" fmla="*/ 2520280 w 2520280"/>
              <a:gd name="connsiteY1-20" fmla="*/ 1584176 h 1872208"/>
              <a:gd name="connsiteX2-21" fmla="*/ 2520280 w 2520280"/>
              <a:gd name="connsiteY2-22" fmla="*/ 1872208 h 1872208"/>
              <a:gd name="connsiteX3-23" fmla="*/ 0 w 2520280"/>
              <a:gd name="connsiteY3-24" fmla="*/ 1872208 h 1872208"/>
              <a:gd name="connsiteX4-25" fmla="*/ 0 w 2520280"/>
              <a:gd name="connsiteY4-26" fmla="*/ 0 h 1872208"/>
              <a:gd name="connsiteX5-27" fmla="*/ 2520280 w 2520280"/>
              <a:gd name="connsiteY5-28" fmla="*/ 0 h 1872208"/>
              <a:gd name="connsiteX6-29" fmla="*/ 0 w 2520280"/>
              <a:gd name="connsiteY6-30" fmla="*/ 0 h 1872208"/>
              <a:gd name="connsiteX0-31" fmla="*/ 0 w 2520280"/>
              <a:gd name="connsiteY0-32" fmla="*/ 1872208 h 1872208"/>
              <a:gd name="connsiteX1-33" fmla="*/ 2520280 w 2520280"/>
              <a:gd name="connsiteY1-34" fmla="*/ 1872208 h 1872208"/>
              <a:gd name="connsiteX2-35" fmla="*/ 0 w 2520280"/>
              <a:gd name="connsiteY2-36" fmla="*/ 1872208 h 1872208"/>
              <a:gd name="connsiteX3-37" fmla="*/ 0 w 2520280"/>
              <a:gd name="connsiteY3-38" fmla="*/ 0 h 1872208"/>
              <a:gd name="connsiteX4-39" fmla="*/ 2520280 w 2520280"/>
              <a:gd name="connsiteY4-40" fmla="*/ 0 h 1872208"/>
              <a:gd name="connsiteX5-41" fmla="*/ 0 w 2520280"/>
              <a:gd name="connsiteY5-42" fmla="*/ 0 h 1872208"/>
              <a:gd name="connsiteX0-43" fmla="*/ 0 w 2520280"/>
              <a:gd name="connsiteY0-44" fmla="*/ 1872208 h 1872208"/>
              <a:gd name="connsiteX1-45" fmla="*/ 2520280 w 2520280"/>
              <a:gd name="connsiteY1-46" fmla="*/ 1872208 h 1872208"/>
              <a:gd name="connsiteX2-47" fmla="*/ 0 w 2520280"/>
              <a:gd name="connsiteY2-48" fmla="*/ 1872208 h 1872208"/>
              <a:gd name="connsiteX3-49" fmla="*/ 0 w 2520280"/>
              <a:gd name="connsiteY3-50" fmla="*/ 0 h 1872208"/>
              <a:gd name="connsiteX4-51" fmla="*/ 34255 w 2520280"/>
              <a:gd name="connsiteY4-52" fmla="*/ 0 h 1872208"/>
              <a:gd name="connsiteX5-53" fmla="*/ 0 w 2520280"/>
              <a:gd name="connsiteY5-54" fmla="*/ 0 h 1872208"/>
              <a:gd name="connsiteX0-55" fmla="*/ 0 w 2520280"/>
              <a:gd name="connsiteY0-56" fmla="*/ 1872208 h 1872208"/>
              <a:gd name="connsiteX1-57" fmla="*/ 2520280 w 2520280"/>
              <a:gd name="connsiteY1-58" fmla="*/ 1872208 h 1872208"/>
              <a:gd name="connsiteX2-59" fmla="*/ 0 w 2520280"/>
              <a:gd name="connsiteY2-60" fmla="*/ 1872208 h 1872208"/>
              <a:gd name="connsiteX3-61" fmla="*/ 0 w 2520280"/>
              <a:gd name="connsiteY3-62" fmla="*/ 0 h 1872208"/>
              <a:gd name="connsiteX4-63" fmla="*/ 917 w 2520280"/>
              <a:gd name="connsiteY4-64" fmla="*/ 6036 h 1872208"/>
              <a:gd name="connsiteX5-65" fmla="*/ 0 w 2520280"/>
              <a:gd name="connsiteY5-66" fmla="*/ 0 h 1872208"/>
              <a:gd name="connsiteX0-67" fmla="*/ 0 w 2520280"/>
              <a:gd name="connsiteY0-68" fmla="*/ 1890314 h 1890314"/>
              <a:gd name="connsiteX1-69" fmla="*/ 2520280 w 2520280"/>
              <a:gd name="connsiteY1-70" fmla="*/ 1890314 h 1890314"/>
              <a:gd name="connsiteX2-71" fmla="*/ 0 w 2520280"/>
              <a:gd name="connsiteY2-72" fmla="*/ 1890314 h 1890314"/>
              <a:gd name="connsiteX3-73" fmla="*/ 0 w 2520280"/>
              <a:gd name="connsiteY3-74" fmla="*/ 18106 h 1890314"/>
              <a:gd name="connsiteX4-75" fmla="*/ 53304 w 2520280"/>
              <a:gd name="connsiteY4-76" fmla="*/ 0 h 1890314"/>
              <a:gd name="connsiteX5-77" fmla="*/ 0 w 2520280"/>
              <a:gd name="connsiteY5-78" fmla="*/ 18106 h 1890314"/>
              <a:gd name="connsiteX0-79" fmla="*/ 0 w 2520280"/>
              <a:gd name="connsiteY0-80" fmla="*/ 1872208 h 1872208"/>
              <a:gd name="connsiteX1-81" fmla="*/ 2520280 w 2520280"/>
              <a:gd name="connsiteY1-82" fmla="*/ 1872208 h 1872208"/>
              <a:gd name="connsiteX2-83" fmla="*/ 0 w 2520280"/>
              <a:gd name="connsiteY2-84" fmla="*/ 1872208 h 1872208"/>
              <a:gd name="connsiteX3-85" fmla="*/ 0 w 2520280"/>
              <a:gd name="connsiteY3-86" fmla="*/ 0 h 1872208"/>
              <a:gd name="connsiteX4-87" fmla="*/ 916 w 2520280"/>
              <a:gd name="connsiteY4-88" fmla="*/ 0 h 1872208"/>
              <a:gd name="connsiteX5-89" fmla="*/ 0 w 2520280"/>
              <a:gd name="connsiteY5-90" fmla="*/ 0 h 1872208"/>
            </a:gdLst>
            <a:ahLst/>
            <a:cxnLst>
              <a:cxn ang="0">
                <a:pos x="connsiteX0-1" y="connsiteY0-2"/>
              </a:cxn>
              <a:cxn ang="0">
                <a:pos x="connsiteX1-3" y="connsiteY1-4"/>
              </a:cxn>
              <a:cxn ang="0">
                <a:pos x="connsiteX2-5" y="connsiteY2-6"/>
              </a:cxn>
              <a:cxn ang="0">
                <a:pos x="connsiteX3-7" y="connsiteY3-8"/>
              </a:cxn>
              <a:cxn ang="0">
                <a:pos x="connsiteX4-9" y="connsiteY4-10"/>
              </a:cxn>
              <a:cxn ang="0">
                <a:pos x="connsiteX5-11" y="connsiteY5-12"/>
              </a:cxn>
            </a:cxnLst>
            <a:rect l="l" t="t" r="r" b="b"/>
            <a:pathLst>
              <a:path w="2520280" h="1872208">
                <a:moveTo>
                  <a:pt x="0" y="1872208"/>
                </a:moveTo>
                <a:lnTo>
                  <a:pt x="2520280" y="1872208"/>
                </a:lnTo>
                <a:lnTo>
                  <a:pt x="0" y="1872208"/>
                </a:lnTo>
                <a:close/>
                <a:moveTo>
                  <a:pt x="0" y="0"/>
                </a:moveTo>
                <a:lnTo>
                  <a:pt x="916" y="0"/>
                </a:lnTo>
                <a:lnTo>
                  <a:pt x="0" y="0"/>
                </a:lnTo>
                <a:close/>
              </a:path>
            </a:pathLst>
          </a:custGeom>
          <a:noFill/>
          <a:ln w="3175" cap="sq">
            <a:noFill/>
            <a:beve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spAutoFit/>
          </a:bodyPr>
          <a:lstStyle/>
          <a:p>
            <a:pPr defTabSz="649605"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2000" dirty="0">
                <a:solidFill>
                  <a:srgbClr val="17375E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存在不足之处</a:t>
            </a:r>
            <a:r>
              <a:rPr lang="en-US" altLang="zh-CN" sz="900" dirty="0">
                <a:solidFill>
                  <a:srgbClr val="17375E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SUCCESSFUL PROJECT </a:t>
            </a:r>
            <a:endParaRPr lang="zh-CN" altLang="en-US" sz="900" dirty="0">
              <a:solidFill>
                <a:srgbClr val="17375E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4" name="MH_Entry_4"/>
          <p:cNvSpPr/>
          <p:nvPr>
            <p:custDataLst>
              <p:tags r:id="rId20"/>
            </p:custDataLst>
          </p:nvPr>
        </p:nvSpPr>
        <p:spPr>
          <a:xfrm>
            <a:off x="4985693" y="3398356"/>
            <a:ext cx="1753985" cy="446276"/>
          </a:xfrm>
          <a:custGeom>
            <a:avLst/>
            <a:gdLst>
              <a:gd name="connsiteX0" fmla="*/ 0 w 2520280"/>
              <a:gd name="connsiteY0" fmla="*/ 1584176 h 1872208"/>
              <a:gd name="connsiteX1" fmla="*/ 2520280 w 2520280"/>
              <a:gd name="connsiteY1" fmla="*/ 1584176 h 1872208"/>
              <a:gd name="connsiteX2" fmla="*/ 2520280 w 2520280"/>
              <a:gd name="connsiteY2" fmla="*/ 1872208 h 1872208"/>
              <a:gd name="connsiteX3" fmla="*/ 0 w 2520280"/>
              <a:gd name="connsiteY3" fmla="*/ 1872208 h 1872208"/>
              <a:gd name="connsiteX4" fmla="*/ 0 w 2520280"/>
              <a:gd name="connsiteY4" fmla="*/ 1584176 h 1872208"/>
              <a:gd name="connsiteX5" fmla="*/ 0 w 2520280"/>
              <a:gd name="connsiteY5" fmla="*/ 0 h 1872208"/>
              <a:gd name="connsiteX6" fmla="*/ 2520280 w 2520280"/>
              <a:gd name="connsiteY6" fmla="*/ 0 h 1872208"/>
              <a:gd name="connsiteX7" fmla="*/ 2520280 w 2520280"/>
              <a:gd name="connsiteY7" fmla="*/ 288032 h 1872208"/>
              <a:gd name="connsiteX8" fmla="*/ 0 w 2520280"/>
              <a:gd name="connsiteY8" fmla="*/ 0 h 1872208"/>
              <a:gd name="connsiteX0-1" fmla="*/ 0 w 2520280"/>
              <a:gd name="connsiteY0-2" fmla="*/ 1584176 h 1872208"/>
              <a:gd name="connsiteX1-3" fmla="*/ 2520280 w 2520280"/>
              <a:gd name="connsiteY1-4" fmla="*/ 1584176 h 1872208"/>
              <a:gd name="connsiteX2-5" fmla="*/ 2520280 w 2520280"/>
              <a:gd name="connsiteY2-6" fmla="*/ 1872208 h 1872208"/>
              <a:gd name="connsiteX3-7" fmla="*/ 0 w 2520280"/>
              <a:gd name="connsiteY3-8" fmla="*/ 1872208 h 1872208"/>
              <a:gd name="connsiteX4-9" fmla="*/ 0 w 2520280"/>
              <a:gd name="connsiteY4-10" fmla="*/ 1584176 h 1872208"/>
              <a:gd name="connsiteX5-11" fmla="*/ 0 w 2520280"/>
              <a:gd name="connsiteY5-12" fmla="*/ 0 h 1872208"/>
              <a:gd name="connsiteX6-13" fmla="*/ 2520280 w 2520280"/>
              <a:gd name="connsiteY6-14" fmla="*/ 0 h 1872208"/>
              <a:gd name="connsiteX7-15" fmla="*/ 0 w 2520280"/>
              <a:gd name="connsiteY7-16" fmla="*/ 0 h 1872208"/>
              <a:gd name="connsiteX0-17" fmla="*/ 0 w 2520280"/>
              <a:gd name="connsiteY0-18" fmla="*/ 1872208 h 1872208"/>
              <a:gd name="connsiteX1-19" fmla="*/ 2520280 w 2520280"/>
              <a:gd name="connsiteY1-20" fmla="*/ 1584176 h 1872208"/>
              <a:gd name="connsiteX2-21" fmla="*/ 2520280 w 2520280"/>
              <a:gd name="connsiteY2-22" fmla="*/ 1872208 h 1872208"/>
              <a:gd name="connsiteX3-23" fmla="*/ 0 w 2520280"/>
              <a:gd name="connsiteY3-24" fmla="*/ 1872208 h 1872208"/>
              <a:gd name="connsiteX4-25" fmla="*/ 0 w 2520280"/>
              <a:gd name="connsiteY4-26" fmla="*/ 0 h 1872208"/>
              <a:gd name="connsiteX5-27" fmla="*/ 2520280 w 2520280"/>
              <a:gd name="connsiteY5-28" fmla="*/ 0 h 1872208"/>
              <a:gd name="connsiteX6-29" fmla="*/ 0 w 2520280"/>
              <a:gd name="connsiteY6-30" fmla="*/ 0 h 1872208"/>
              <a:gd name="connsiteX0-31" fmla="*/ 0 w 2520280"/>
              <a:gd name="connsiteY0-32" fmla="*/ 1872208 h 1872208"/>
              <a:gd name="connsiteX1-33" fmla="*/ 2520280 w 2520280"/>
              <a:gd name="connsiteY1-34" fmla="*/ 1872208 h 1872208"/>
              <a:gd name="connsiteX2-35" fmla="*/ 0 w 2520280"/>
              <a:gd name="connsiteY2-36" fmla="*/ 1872208 h 1872208"/>
              <a:gd name="connsiteX3-37" fmla="*/ 0 w 2520280"/>
              <a:gd name="connsiteY3-38" fmla="*/ 0 h 1872208"/>
              <a:gd name="connsiteX4-39" fmla="*/ 2520280 w 2520280"/>
              <a:gd name="connsiteY4-40" fmla="*/ 0 h 1872208"/>
              <a:gd name="connsiteX5-41" fmla="*/ 0 w 2520280"/>
              <a:gd name="connsiteY5-42" fmla="*/ 0 h 1872208"/>
              <a:gd name="connsiteX0-43" fmla="*/ 0 w 2520280"/>
              <a:gd name="connsiteY0-44" fmla="*/ 1872208 h 1872208"/>
              <a:gd name="connsiteX1-45" fmla="*/ 2520280 w 2520280"/>
              <a:gd name="connsiteY1-46" fmla="*/ 1872208 h 1872208"/>
              <a:gd name="connsiteX2-47" fmla="*/ 0 w 2520280"/>
              <a:gd name="connsiteY2-48" fmla="*/ 1872208 h 1872208"/>
              <a:gd name="connsiteX3-49" fmla="*/ 0 w 2520280"/>
              <a:gd name="connsiteY3-50" fmla="*/ 0 h 1872208"/>
              <a:gd name="connsiteX4-51" fmla="*/ 34255 w 2520280"/>
              <a:gd name="connsiteY4-52" fmla="*/ 0 h 1872208"/>
              <a:gd name="connsiteX5-53" fmla="*/ 0 w 2520280"/>
              <a:gd name="connsiteY5-54" fmla="*/ 0 h 1872208"/>
              <a:gd name="connsiteX0-55" fmla="*/ 0 w 2520280"/>
              <a:gd name="connsiteY0-56" fmla="*/ 1872208 h 1872208"/>
              <a:gd name="connsiteX1-57" fmla="*/ 2520280 w 2520280"/>
              <a:gd name="connsiteY1-58" fmla="*/ 1872208 h 1872208"/>
              <a:gd name="connsiteX2-59" fmla="*/ 0 w 2520280"/>
              <a:gd name="connsiteY2-60" fmla="*/ 1872208 h 1872208"/>
              <a:gd name="connsiteX3-61" fmla="*/ 0 w 2520280"/>
              <a:gd name="connsiteY3-62" fmla="*/ 0 h 1872208"/>
              <a:gd name="connsiteX4-63" fmla="*/ 917 w 2520280"/>
              <a:gd name="connsiteY4-64" fmla="*/ 6036 h 1872208"/>
              <a:gd name="connsiteX5-65" fmla="*/ 0 w 2520280"/>
              <a:gd name="connsiteY5-66" fmla="*/ 0 h 1872208"/>
              <a:gd name="connsiteX0-67" fmla="*/ 0 w 2520280"/>
              <a:gd name="connsiteY0-68" fmla="*/ 1890314 h 1890314"/>
              <a:gd name="connsiteX1-69" fmla="*/ 2520280 w 2520280"/>
              <a:gd name="connsiteY1-70" fmla="*/ 1890314 h 1890314"/>
              <a:gd name="connsiteX2-71" fmla="*/ 0 w 2520280"/>
              <a:gd name="connsiteY2-72" fmla="*/ 1890314 h 1890314"/>
              <a:gd name="connsiteX3-73" fmla="*/ 0 w 2520280"/>
              <a:gd name="connsiteY3-74" fmla="*/ 18106 h 1890314"/>
              <a:gd name="connsiteX4-75" fmla="*/ 53304 w 2520280"/>
              <a:gd name="connsiteY4-76" fmla="*/ 0 h 1890314"/>
              <a:gd name="connsiteX5-77" fmla="*/ 0 w 2520280"/>
              <a:gd name="connsiteY5-78" fmla="*/ 18106 h 1890314"/>
              <a:gd name="connsiteX0-79" fmla="*/ 0 w 2520280"/>
              <a:gd name="connsiteY0-80" fmla="*/ 1872208 h 1872208"/>
              <a:gd name="connsiteX1-81" fmla="*/ 2520280 w 2520280"/>
              <a:gd name="connsiteY1-82" fmla="*/ 1872208 h 1872208"/>
              <a:gd name="connsiteX2-83" fmla="*/ 0 w 2520280"/>
              <a:gd name="connsiteY2-84" fmla="*/ 1872208 h 1872208"/>
              <a:gd name="connsiteX3-85" fmla="*/ 0 w 2520280"/>
              <a:gd name="connsiteY3-86" fmla="*/ 0 h 1872208"/>
              <a:gd name="connsiteX4-87" fmla="*/ 916 w 2520280"/>
              <a:gd name="connsiteY4-88" fmla="*/ 0 h 1872208"/>
              <a:gd name="connsiteX5-89" fmla="*/ 0 w 2520280"/>
              <a:gd name="connsiteY5-90" fmla="*/ 0 h 1872208"/>
            </a:gdLst>
            <a:ahLst/>
            <a:cxnLst>
              <a:cxn ang="0">
                <a:pos x="connsiteX0-1" y="connsiteY0-2"/>
              </a:cxn>
              <a:cxn ang="0">
                <a:pos x="connsiteX1-3" y="connsiteY1-4"/>
              </a:cxn>
              <a:cxn ang="0">
                <a:pos x="connsiteX2-5" y="connsiteY2-6"/>
              </a:cxn>
              <a:cxn ang="0">
                <a:pos x="connsiteX3-7" y="connsiteY3-8"/>
              </a:cxn>
              <a:cxn ang="0">
                <a:pos x="connsiteX4-9" y="connsiteY4-10"/>
              </a:cxn>
              <a:cxn ang="0">
                <a:pos x="connsiteX5-11" y="connsiteY5-12"/>
              </a:cxn>
            </a:cxnLst>
            <a:rect l="l" t="t" r="r" b="b"/>
            <a:pathLst>
              <a:path w="2520280" h="1872208">
                <a:moveTo>
                  <a:pt x="0" y="1872208"/>
                </a:moveTo>
                <a:lnTo>
                  <a:pt x="2520280" y="1872208"/>
                </a:lnTo>
                <a:lnTo>
                  <a:pt x="0" y="1872208"/>
                </a:lnTo>
                <a:close/>
                <a:moveTo>
                  <a:pt x="0" y="0"/>
                </a:moveTo>
                <a:lnTo>
                  <a:pt x="916" y="0"/>
                </a:lnTo>
                <a:lnTo>
                  <a:pt x="0" y="0"/>
                </a:lnTo>
                <a:close/>
              </a:path>
            </a:pathLst>
          </a:custGeom>
          <a:noFill/>
          <a:ln w="3175" cap="sq">
            <a:noFill/>
            <a:beve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spAutoFit/>
          </a:bodyPr>
          <a:lstStyle/>
          <a:p>
            <a:pPr defTabSz="649605"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2000" dirty="0">
                <a:solidFill>
                  <a:srgbClr val="17375E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明年工作计划</a:t>
            </a:r>
            <a:endParaRPr lang="en-US" altLang="zh-CN" sz="2000" dirty="0">
              <a:solidFill>
                <a:srgbClr val="17375E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  <a:p>
            <a:pPr defTabSz="649605" fontAlgn="base">
              <a:spcBef>
                <a:spcPct val="0"/>
              </a:spcBef>
              <a:spcAft>
                <a:spcPct val="0"/>
              </a:spcAft>
            </a:pPr>
            <a:r>
              <a:rPr lang="en-US" altLang="zh-CN" sz="900" dirty="0">
                <a:solidFill>
                  <a:srgbClr val="17375E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NEXT YEAR WORK PLAN</a:t>
            </a:r>
            <a:endParaRPr lang="zh-CN" altLang="en-US" sz="900" dirty="0">
              <a:solidFill>
                <a:srgbClr val="17375E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35" name="MH_Others_1"/>
          <p:cNvSpPr txBox="1"/>
          <p:nvPr>
            <p:custDataLst>
              <p:tags r:id="rId21"/>
            </p:custDataLst>
          </p:nvPr>
        </p:nvSpPr>
        <p:spPr>
          <a:xfrm>
            <a:off x="1097555" y="657683"/>
            <a:ext cx="923330" cy="2698377"/>
          </a:xfrm>
          <a:prstGeom prst="rect">
            <a:avLst/>
          </a:prstGeom>
          <a:noFill/>
        </p:spPr>
        <p:txBody>
          <a:bodyPr vert="eaVert" wrap="square" lIns="0" tIns="0" rIns="0" bIns="0" rtlCol="0" anchor="ctr" anchorCtr="0">
            <a:spAutoFit/>
          </a:bodyPr>
          <a:lstStyle/>
          <a:p>
            <a:pPr algn="ctr" defTabSz="649605" fontAlgn="base">
              <a:spcBef>
                <a:spcPct val="0"/>
              </a:spcBef>
              <a:spcAft>
                <a:spcPct val="0"/>
              </a:spcAft>
            </a:pPr>
            <a:r>
              <a:rPr lang="zh-CN" altLang="en-US" sz="6000" b="1" dirty="0">
                <a:solidFill>
                  <a:srgbClr val="003466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目录</a:t>
            </a:r>
          </a:p>
        </p:txBody>
      </p:sp>
      <p:sp>
        <p:nvSpPr>
          <p:cNvPr id="36" name="MH_Others_2"/>
          <p:cNvSpPr txBox="1"/>
          <p:nvPr>
            <p:custDataLst>
              <p:tags r:id="rId22"/>
            </p:custDataLst>
          </p:nvPr>
        </p:nvSpPr>
        <p:spPr>
          <a:xfrm rot="5400000">
            <a:off x="-281994" y="1857475"/>
            <a:ext cx="2346166" cy="338554"/>
          </a:xfrm>
          <a:prstGeom prst="rect">
            <a:avLst/>
          </a:prstGeom>
          <a:noFill/>
        </p:spPr>
        <p:txBody>
          <a:bodyPr wrap="square" lIns="0" tIns="0" rIns="0" bIns="0">
            <a:spAutoFit/>
          </a:bodyPr>
          <a:lstStyle/>
          <a:p>
            <a:pPr algn="ctr" defTabSz="649605" fontAlgn="base">
              <a:spcBef>
                <a:spcPct val="0"/>
              </a:spcBef>
              <a:spcAft>
                <a:spcPct val="0"/>
              </a:spcAft>
              <a:defRPr/>
            </a:pPr>
            <a:r>
              <a:rPr lang="en-US" altLang="zh-CN" sz="2200" dirty="0">
                <a:solidFill>
                  <a:srgbClr val="FFC000"/>
                </a:solidFill>
                <a:latin typeface="Arial" panose="020B0604020202020204" pitchFamily="34" charset="0"/>
                <a:ea typeface="微软雅黑" panose="020B0503020204020204" pitchFamily="34" charset="-122"/>
                <a:sym typeface="Arial" panose="020B0604020202020204" pitchFamily="34" charset="0"/>
              </a:rPr>
              <a:t>CONTENTS</a:t>
            </a:r>
            <a:endParaRPr lang="zh-CN" altLang="en-US" sz="2200" dirty="0">
              <a:solidFill>
                <a:srgbClr val="FFC000"/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 advTm="0">
        <p14:warp dir="in"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" presetClass="entr" presetSubtype="3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ox(out)">
                                      <p:cBhvr>
                                        <p:cTn id="7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4" presetClass="entr" presetSubtype="3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ox(out)">
                                      <p:cBhvr>
                                        <p:cTn id="10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1" fill="hold">
                      <p:stCondLst>
                        <p:cond delay="indefinite"/>
                      </p:stCondLst>
                      <p:childTnLst>
                        <p:par>
                          <p:cTn id="12" fill="hold">
                            <p:stCondLst>
                              <p:cond delay="0"/>
                            </p:stCondLst>
                            <p:childTnLst>
                              <p:par>
                                <p:cTn id="13" presetID="1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500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16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1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500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20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1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500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24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1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500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28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1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500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32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1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500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36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7" presetID="1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500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40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1" presetID="1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500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44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1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500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48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1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500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52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1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500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56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1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500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60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1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500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64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1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500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68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1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500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72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1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500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76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77" fill="hold">
                      <p:stCondLst>
                        <p:cond delay="indefinite"/>
                      </p:stCondLst>
                      <p:childTnLst>
                        <p:par>
                          <p:cTn id="78" fill="hold">
                            <p:stCondLst>
                              <p:cond delay="0"/>
                            </p:stCondLst>
                            <p:childTnLst>
                              <p:par>
                                <p:cTn id="79" presetID="2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1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2" fill="hold">
                      <p:stCondLst>
                        <p:cond delay="indefinite"/>
                      </p:stCondLst>
                      <p:childTnLst>
                        <p:par>
                          <p:cTn id="83" fill="hold">
                            <p:stCondLst>
                              <p:cond delay="0"/>
                            </p:stCondLst>
                            <p:childTnLst>
                              <p:par>
                                <p:cTn id="84" presetID="2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6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87" fill="hold">
                      <p:stCondLst>
                        <p:cond delay="indefinite"/>
                      </p:stCondLst>
                      <p:childTnLst>
                        <p:par>
                          <p:cTn id="88" fill="hold">
                            <p:stCondLst>
                              <p:cond delay="0"/>
                            </p:stCondLst>
                            <p:childTnLst>
                              <p:par>
                                <p:cTn id="89" presetID="2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1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92" fill="hold">
                      <p:stCondLst>
                        <p:cond delay="indefinite"/>
                      </p:stCondLst>
                      <p:childTnLst>
                        <p:par>
                          <p:cTn id="93" fill="hold">
                            <p:stCondLst>
                              <p:cond delay="0"/>
                            </p:stCondLst>
                            <p:childTnLst>
                              <p:par>
                                <p:cTn id="94" presetID="2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6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97" fill="hold">
                      <p:stCondLst>
                        <p:cond delay="indefinite"/>
                      </p:stCondLst>
                      <p:childTnLst>
                        <p:par>
                          <p:cTn id="98" fill="hold">
                            <p:stCondLst>
                              <p:cond delay="0"/>
                            </p:stCondLst>
                            <p:childTnLst>
                              <p:par>
                                <p:cTn id="99" presetID="56" presetClass="entr" presetSubtype="0" fill="hold" grpId="0" nodeType="click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101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102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103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104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105" presetID="56" presetClass="entr" presetSubtype="0" fill="hold" grpId="0" nodeType="with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by="(-#ppt_w*2)" calcmode="lin" valueType="num">
                                      <p:cBhvr rctx="PPT">
                                        <p:cTn id="107" dur="5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</p:anim>
                                    <p:anim by="(#ppt_w*0.50)" calcmode="lin" valueType="num">
                                      <p:cBhvr>
                                        <p:cTn id="108" dur="500" decel="50000" autoRev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</p:anim>
                                    <p:anim from="(-#ppt_h/2)" to="(#ppt_y)" calcmode="lin" valueType="num">
                                      <p:cBhvr>
                                        <p:cTn id="109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</p:anim>
                                    <p:animRot by="21600000">
                                      <p:cBhvr>
                                        <p:cTn id="110" dur="1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2" grpId="0" animBg="1"/>
      <p:bldP spid="13" grpId="0" animBg="1"/>
      <p:bldP spid="15" grpId="0" animBg="1"/>
      <p:bldP spid="16" grpId="0" animBg="1"/>
      <p:bldP spid="17" grpId="0" animBg="1"/>
      <p:bldP spid="18" grpId="0" animBg="1"/>
      <p:bldP spid="19" grpId="0" animBg="1"/>
      <p:bldP spid="20" grpId="0" animBg="1"/>
      <p:bldP spid="21" grpId="0" animBg="1"/>
      <p:bldP spid="22" grpId="0" animBg="1"/>
      <p:bldP spid="23" grpId="0" animBg="1"/>
      <p:bldP spid="24" grpId="0" animBg="1"/>
      <p:bldP spid="25" grpId="0" animBg="1"/>
      <p:bldP spid="26" grpId="0" animBg="1"/>
      <p:bldP spid="27" grpId="0" animBg="1"/>
      <p:bldP spid="28" grpId="0" animBg="1"/>
      <p:bldP spid="29" grpId="0" animBg="1"/>
      <p:bldP spid="30" grpId="0" animBg="1"/>
      <p:bldP spid="31" grpId="0"/>
      <p:bldP spid="32" grpId="0"/>
      <p:bldP spid="33" grpId="0"/>
      <p:bldP spid="34" grpId="0"/>
      <p:bldP spid="35" grpId="0"/>
      <p:bldP spid="36" grpId="0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矩形 3"/>
          <p:cNvSpPr/>
          <p:nvPr/>
        </p:nvSpPr>
        <p:spPr>
          <a:xfrm>
            <a:off x="0" y="0"/>
            <a:ext cx="9144000" cy="5143500"/>
          </a:xfrm>
          <a:prstGeom prst="rect">
            <a:avLst/>
          </a:prstGeom>
          <a:solidFill>
            <a:srgbClr val="17375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5" name="梯形 4"/>
          <p:cNvSpPr/>
          <p:nvPr/>
        </p:nvSpPr>
        <p:spPr>
          <a:xfrm>
            <a:off x="2859627" y="2013128"/>
            <a:ext cx="1170000" cy="216024"/>
          </a:xfrm>
          <a:prstGeom prst="trapezoid">
            <a:avLst>
              <a:gd name="adj" fmla="val 40432"/>
            </a:avLst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6" name="矩形 5"/>
          <p:cNvSpPr/>
          <p:nvPr/>
        </p:nvSpPr>
        <p:spPr>
          <a:xfrm>
            <a:off x="2674800" y="2157655"/>
            <a:ext cx="6469200" cy="1010290"/>
          </a:xfrm>
          <a:prstGeom prst="rect">
            <a:avLst/>
          </a:prstGeom>
          <a:solidFill>
            <a:schemeClr val="bg1"/>
          </a:solidFill>
          <a:ln w="12700" cap="flat" cmpd="sng" algn="ctr">
            <a:noFill/>
            <a:prstDash val="solid"/>
            <a:miter lim="800000"/>
          </a:ln>
          <a:effectLst/>
        </p:spPr>
        <p:txBody>
          <a:bodyPr lIns="1116000" tIns="0" bIns="36000" anchor="ctr"/>
          <a:lstStyle/>
          <a:p>
            <a:pPr algn="just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3600" b="1" dirty="0">
              <a:solidFill>
                <a:srgbClr val="00A28B"/>
              </a:solidFill>
              <a:latin typeface="华文中宋" panose="02010600040101010101" pitchFamily="2" charset="-122"/>
              <a:ea typeface="华文中宋" panose="02010600040101010101" pitchFamily="2" charset="-122"/>
              <a:cs typeface="+mj-cs"/>
            </a:endParaRPr>
          </a:p>
        </p:txBody>
      </p:sp>
      <p:sp>
        <p:nvSpPr>
          <p:cNvPr id="7" name="任意多边形 8"/>
          <p:cNvSpPr/>
          <p:nvPr/>
        </p:nvSpPr>
        <p:spPr bwMode="auto">
          <a:xfrm>
            <a:off x="2938764" y="2003400"/>
            <a:ext cx="993775" cy="1011237"/>
          </a:xfrm>
          <a:custGeom>
            <a:avLst/>
            <a:gdLst>
              <a:gd name="T0" fmla="*/ 0 w 993531"/>
              <a:gd name="T1" fmla="*/ 0 h 1011115"/>
              <a:gd name="T2" fmla="*/ 993775 w 993531"/>
              <a:gd name="T3" fmla="*/ 0 h 1011115"/>
              <a:gd name="T4" fmla="*/ 496888 w 993531"/>
              <a:gd name="T5" fmla="*/ 1011237 h 1011115"/>
              <a:gd name="T6" fmla="*/ 0 60000 65536"/>
              <a:gd name="T7" fmla="*/ 0 60000 65536"/>
              <a:gd name="T8" fmla="*/ 0 60000 65536"/>
              <a:gd name="T9" fmla="*/ 0 w 993531"/>
              <a:gd name="T10" fmla="*/ 0 h 1011115"/>
              <a:gd name="T11" fmla="*/ 993531 w 993531"/>
              <a:gd name="T12" fmla="*/ 1011115 h 1011115"/>
            </a:gdLst>
            <a:ahLst/>
            <a:cxnLst>
              <a:cxn ang="T6">
                <a:pos x="T0" y="T1"/>
              </a:cxn>
              <a:cxn ang="T7">
                <a:pos x="T2" y="T3"/>
              </a:cxn>
              <a:cxn ang="T8">
                <a:pos x="T4" y="T5"/>
              </a:cxn>
            </a:cxnLst>
            <a:rect l="T9" t="T10" r="T11" b="T12"/>
            <a:pathLst>
              <a:path w="993531" h="1011115">
                <a:moveTo>
                  <a:pt x="0" y="0"/>
                </a:moveTo>
                <a:lnTo>
                  <a:pt x="993531" y="0"/>
                </a:lnTo>
                <a:lnTo>
                  <a:pt x="496766" y="1011115"/>
                </a:lnTo>
                <a:lnTo>
                  <a:pt x="0" y="0"/>
                </a:lnTo>
                <a:close/>
              </a:path>
            </a:pathLst>
          </a:custGeom>
          <a:solidFill>
            <a:srgbClr val="17375E"/>
          </a:solidFill>
          <a:ln w="12700" algn="ctr">
            <a:noFill/>
            <a:miter lim="800000"/>
          </a:ln>
        </p:spPr>
        <p:txBody>
          <a:bodyPr tIns="0" bIns="360000" anchor="ctr"/>
          <a:lstStyle/>
          <a:p>
            <a:pPr algn="ctr" eaLnBrk="1" hangingPunct="1">
              <a:spcBef>
                <a:spcPts val="2400"/>
              </a:spcBef>
              <a:buClr>
                <a:schemeClr val="accent1"/>
              </a:buClr>
              <a:buSzPct val="60000"/>
            </a:pPr>
            <a:endParaRPr lang="zh-CN" altLang="en-US" sz="3200" b="1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Arial Unicode MS" panose="020B0604020202020204" pitchFamily="34" charset="-122"/>
            </a:endParaRPr>
          </a:p>
        </p:txBody>
      </p:sp>
      <p:sp>
        <p:nvSpPr>
          <p:cNvPr id="10" name="原创设计师QQ598969553          _4"/>
          <p:cNvSpPr txBox="1">
            <a:spLocks noChangeArrowheads="1"/>
          </p:cNvSpPr>
          <p:nvPr/>
        </p:nvSpPr>
        <p:spPr bwMode="auto">
          <a:xfrm>
            <a:off x="4158843" y="2261950"/>
            <a:ext cx="4222239" cy="79136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68511" tIns="34256" rIns="68511" bIns="34256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defTabSz="684530" fontAlgn="base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None/>
            </a:pPr>
            <a:r>
              <a:rPr lang="zh-CN" altLang="en-US" sz="4695" b="1" dirty="0">
                <a:solidFill>
                  <a:srgbClr val="003466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年度工作概述</a:t>
            </a:r>
          </a:p>
        </p:txBody>
      </p:sp>
      <p:sp>
        <p:nvSpPr>
          <p:cNvPr id="11" name="TextBox 13"/>
          <p:cNvSpPr txBox="1"/>
          <p:nvPr/>
        </p:nvSpPr>
        <p:spPr>
          <a:xfrm>
            <a:off x="4389738" y="3263952"/>
            <a:ext cx="1421308" cy="240717"/>
          </a:xfrm>
          <a:prstGeom prst="rect">
            <a:avLst/>
          </a:prstGeom>
          <a:noFill/>
        </p:spPr>
        <p:txBody>
          <a:bodyPr wrap="none" lIns="64971" tIns="32485" rIns="64971" bIns="32485" rtlCol="0">
            <a:spAutoFit/>
          </a:bodyPr>
          <a:lstStyle/>
          <a:p>
            <a:pPr marL="121920" lvl="1" indent="-121920" defTabSz="649605" fontAlgn="base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buChar char="•"/>
            </a:pPr>
            <a:r>
              <a:rPr lang="zh-CN" altLang="en-US" sz="1140" dirty="0">
                <a:solidFill>
                  <a:schemeClr val="bg1">
                    <a:lumMod val="9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添加相关标题文字</a:t>
            </a:r>
            <a:endParaRPr lang="en-US" altLang="zh-CN" sz="1140" dirty="0">
              <a:solidFill>
                <a:schemeClr val="bg1">
                  <a:lumMod val="9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2" name="TextBox 14"/>
          <p:cNvSpPr txBox="1"/>
          <p:nvPr/>
        </p:nvSpPr>
        <p:spPr>
          <a:xfrm>
            <a:off x="6194003" y="3263952"/>
            <a:ext cx="1421308" cy="240717"/>
          </a:xfrm>
          <a:prstGeom prst="rect">
            <a:avLst/>
          </a:prstGeom>
          <a:noFill/>
        </p:spPr>
        <p:txBody>
          <a:bodyPr wrap="none" lIns="64971" tIns="32485" rIns="64971" bIns="32485" rtlCol="0">
            <a:spAutoFit/>
          </a:bodyPr>
          <a:lstStyle/>
          <a:p>
            <a:pPr marL="121920" lvl="1" indent="-121920" defTabSz="649605" fontAlgn="base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buChar char="•"/>
            </a:pPr>
            <a:r>
              <a:rPr lang="zh-CN" altLang="en-US" sz="1140" dirty="0">
                <a:solidFill>
                  <a:schemeClr val="bg1">
                    <a:lumMod val="9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添加相关标题文字</a:t>
            </a:r>
            <a:endParaRPr lang="en-US" altLang="zh-CN" sz="1140" dirty="0">
              <a:solidFill>
                <a:schemeClr val="bg1">
                  <a:lumMod val="9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3" name="TextBox 11"/>
          <p:cNvSpPr txBox="1"/>
          <p:nvPr/>
        </p:nvSpPr>
        <p:spPr>
          <a:xfrm>
            <a:off x="4389738" y="3530219"/>
            <a:ext cx="1421308" cy="240717"/>
          </a:xfrm>
          <a:prstGeom prst="rect">
            <a:avLst/>
          </a:prstGeom>
          <a:noFill/>
        </p:spPr>
        <p:txBody>
          <a:bodyPr wrap="none" lIns="64971" tIns="32485" rIns="64971" bIns="32485" rtlCol="0">
            <a:spAutoFit/>
          </a:bodyPr>
          <a:lstStyle/>
          <a:p>
            <a:pPr marL="121920" lvl="1" indent="-121920" defTabSz="649605" fontAlgn="base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buChar char="•"/>
            </a:pPr>
            <a:r>
              <a:rPr lang="zh-CN" altLang="en-US" sz="1140" dirty="0">
                <a:solidFill>
                  <a:schemeClr val="bg1">
                    <a:lumMod val="9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添加相关标题文字</a:t>
            </a:r>
            <a:endParaRPr lang="en-US" altLang="zh-CN" sz="1140" dirty="0">
              <a:solidFill>
                <a:schemeClr val="bg1">
                  <a:lumMod val="9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4" name="TextBox 11"/>
          <p:cNvSpPr txBox="1"/>
          <p:nvPr/>
        </p:nvSpPr>
        <p:spPr>
          <a:xfrm>
            <a:off x="6194003" y="3530219"/>
            <a:ext cx="1421308" cy="240717"/>
          </a:xfrm>
          <a:prstGeom prst="rect">
            <a:avLst/>
          </a:prstGeom>
          <a:noFill/>
        </p:spPr>
        <p:txBody>
          <a:bodyPr wrap="none" lIns="64971" tIns="32485" rIns="64971" bIns="32485" rtlCol="0">
            <a:spAutoFit/>
          </a:bodyPr>
          <a:lstStyle/>
          <a:p>
            <a:pPr marL="121920" lvl="1" indent="-121920" defTabSz="649605" fontAlgn="base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buChar char="•"/>
            </a:pPr>
            <a:r>
              <a:rPr lang="zh-CN" altLang="en-US" sz="1140" dirty="0">
                <a:solidFill>
                  <a:schemeClr val="bg1">
                    <a:lumMod val="9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添加相关标题文字</a:t>
            </a:r>
            <a:endParaRPr lang="en-US" altLang="zh-CN" sz="1140" dirty="0">
              <a:solidFill>
                <a:schemeClr val="bg1">
                  <a:lumMod val="9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5" name="原创设计师QQ598969553          _5"/>
          <p:cNvSpPr>
            <a:spLocks noChangeArrowheads="1"/>
          </p:cNvSpPr>
          <p:nvPr/>
        </p:nvSpPr>
        <p:spPr bwMode="auto">
          <a:xfrm>
            <a:off x="5013440" y="1736933"/>
            <a:ext cx="3275464" cy="30552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68511" tIns="34256" rIns="68511" bIns="34256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defTabSz="684530" fontAlgn="base">
              <a:lnSpc>
                <a:spcPct val="120000"/>
              </a:lnSpc>
              <a:spcBef>
                <a:spcPct val="0"/>
              </a:spcBef>
              <a:spcAft>
                <a:spcPct val="0"/>
              </a:spcAft>
              <a:buNone/>
            </a:pPr>
            <a:r>
              <a:rPr lang="en-US" altLang="zh-CN" sz="1280" dirty="0">
                <a:solidFill>
                  <a:schemeClr val="bg1">
                    <a:lumMod val="9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ABOUT OUR BUSINESS</a:t>
            </a:r>
          </a:p>
        </p:txBody>
      </p:sp>
      <p:sp>
        <p:nvSpPr>
          <p:cNvPr id="16" name="原创设计师QQ598969553          _8"/>
          <p:cNvSpPr txBox="1"/>
          <p:nvPr/>
        </p:nvSpPr>
        <p:spPr>
          <a:xfrm>
            <a:off x="5404066" y="484611"/>
            <a:ext cx="1536171" cy="1327667"/>
          </a:xfrm>
          <a:prstGeom prst="rect">
            <a:avLst/>
          </a:prstGeom>
          <a:noFill/>
        </p:spPr>
        <p:txBody>
          <a:bodyPr wrap="square" lIns="68511" tIns="34256" rIns="68511" bIns="34256" rtlCol="0">
            <a:spAutoFit/>
          </a:bodyPr>
          <a:lstStyle/>
          <a:p>
            <a:pPr defTabSz="684530" fontAlgn="base">
              <a:spcBef>
                <a:spcPct val="0"/>
              </a:spcBef>
              <a:spcAft>
                <a:spcPct val="0"/>
              </a:spcAft>
            </a:pPr>
            <a:r>
              <a:rPr lang="en-US" altLang="zh-CN" sz="8180" b="1" dirty="0">
                <a:solidFill>
                  <a:schemeClr val="bg1">
                    <a:lumMod val="95000"/>
                  </a:schemeClr>
                </a:solidFill>
                <a:latin typeface="Bodoni MT" panose="02070603080606020203" pitchFamily="18" charset="0"/>
                <a:ea typeface="华文细黑" panose="02010600040101010101" pitchFamily="2" charset="-122"/>
              </a:rPr>
              <a:t>01</a:t>
            </a:r>
            <a:endParaRPr lang="zh-CN" altLang="en-US" sz="8180" b="1" dirty="0">
              <a:solidFill>
                <a:schemeClr val="bg1">
                  <a:lumMod val="95000"/>
                </a:schemeClr>
              </a:solidFill>
              <a:latin typeface="Bodoni MT" panose="02070603080606020203" pitchFamily="18" charset="0"/>
              <a:ea typeface="华文细黑" panose="02010600040101010101" pitchFamily="2" charset="-122"/>
            </a:endParaRPr>
          </a:p>
        </p:txBody>
      </p:sp>
      <p:sp>
        <p:nvSpPr>
          <p:cNvPr id="18" name="直接连接符 11"/>
          <p:cNvSpPr>
            <a:spLocks noChangeShapeType="1"/>
          </p:cNvSpPr>
          <p:nvPr/>
        </p:nvSpPr>
        <p:spPr bwMode="auto">
          <a:xfrm>
            <a:off x="4359009" y="2070796"/>
            <a:ext cx="3481987" cy="1191"/>
          </a:xfrm>
          <a:prstGeom prst="line">
            <a:avLst/>
          </a:prstGeom>
          <a:noFill/>
          <a:ln w="6350" cap="flat" cmpd="sng">
            <a:solidFill>
              <a:schemeClr val="bg1">
                <a:lumMod val="75000"/>
              </a:schemeClr>
            </a:solidFill>
            <a:bevel/>
          </a:ln>
          <a:extLst>
            <a:ext uri="{909E8E84-426E-40DD-AFC4-6F175D3DCCD1}">
              <a14:hiddenFill xmlns:a14="http://schemas.microsoft.com/office/drawing/2010/main">
                <a:noFill/>
              </a14:hiddenFill>
            </a:ext>
          </a:extLst>
        </p:spPr>
        <p:txBody>
          <a:bodyPr/>
          <a:lstStyle/>
          <a:p>
            <a:pPr defTabSz="649605" fontAlgn="base">
              <a:spcBef>
                <a:spcPct val="0"/>
              </a:spcBef>
              <a:spcAft>
                <a:spcPct val="0"/>
              </a:spcAft>
            </a:pPr>
            <a:endParaRPr lang="zh-CN" altLang="en-US" sz="1425">
              <a:solidFill>
                <a:schemeClr val="bg1">
                  <a:lumMod val="9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 advTm="0">
        <p:blinds dir="vert"/>
      </p:transition>
    </mc:Choice>
    <mc:Fallback xmlns="">
      <p:transition spd="slow" advTm="0">
        <p:blinds dir="vert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7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1" dur="75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500"/>
                            </p:stCondLst>
                            <p:childTnLst>
                              <p:par>
                                <p:cTn id="1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5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2000"/>
                            </p:stCondLst>
                            <p:childTnLst>
                              <p:par>
                                <p:cTn id="17" presetID="1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500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20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2500"/>
                            </p:stCondLst>
                            <p:childTnLst>
                              <p:par>
                                <p:cTn id="22" presetID="1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500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25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3000"/>
                            </p:stCondLst>
                            <p:childTnLst>
                              <p:par>
                                <p:cTn id="27" presetID="1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9" dur="500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30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1" fill="hold">
                            <p:stCondLst>
                              <p:cond delay="3500"/>
                            </p:stCondLst>
                            <p:childTnLst>
                              <p:par>
                                <p:cTn id="32" presetID="1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4" dur="500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35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6" fill="hold">
                      <p:stCondLst>
                        <p:cond delay="indefinite"/>
                      </p:stCondLst>
                      <p:childTnLst>
                        <p:par>
                          <p:cTn id="37" fill="hold">
                            <p:stCondLst>
                              <p:cond delay="0"/>
                            </p:stCondLst>
                            <p:childTnLst>
                              <p:par>
                                <p:cTn id="38" presetID="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" grpId="0" animBg="1"/>
      <p:bldP spid="6" grpId="0" animBg="1"/>
      <p:bldP spid="7" grpId="0" animBg="1"/>
      <p:bldP spid="11" grpId="0"/>
      <p:bldP spid="12" grpId="0"/>
      <p:bldP spid="13" grpId="0"/>
      <p:bldP spid="14" grpId="0"/>
      <p:bldP spid="18" grpId="0" animBg="1"/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MH_SubTitle_4"/>
          <p:cNvSpPr/>
          <p:nvPr>
            <p:custDataLst>
              <p:tags r:id="rId1"/>
            </p:custDataLst>
          </p:nvPr>
        </p:nvSpPr>
        <p:spPr>
          <a:xfrm>
            <a:off x="4355976" y="3707606"/>
            <a:ext cx="2628000" cy="800100"/>
          </a:xfrm>
          <a:prstGeom prst="rect">
            <a:avLst/>
          </a:prstGeom>
        </p:spPr>
        <p:txBody>
          <a:bodyPr anchor="ctr"/>
          <a:lstStyle/>
          <a:p>
            <a:pPr lvl="0">
              <a:lnSpc>
                <a:spcPct val="150000"/>
              </a:lnSpc>
              <a:spcBef>
                <a:spcPct val="0"/>
              </a:spcBef>
            </a:pPr>
            <a:r>
              <a:rPr lang="zh-CN" altLang="en-US" sz="120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添加适当的文字，一页的文字最好不要超过</a:t>
            </a:r>
            <a:r>
              <a:rPr lang="en-US" altLang="zh-CN" sz="120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200,</a:t>
            </a:r>
            <a:r>
              <a:rPr lang="zh-CN" altLang="en-US" sz="120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添加适当的文字，一页的文字最好不要超过</a:t>
            </a:r>
            <a:r>
              <a:rPr lang="en-US" altLang="zh-CN" sz="120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200</a:t>
            </a:r>
            <a:r>
              <a:rPr lang="zh-CN" altLang="en-US" sz="120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字</a:t>
            </a:r>
            <a:endParaRPr lang="en-GB" altLang="zh-CN" sz="1200" dirty="0">
              <a:solidFill>
                <a:srgbClr val="333333"/>
              </a:solidFill>
              <a:cs typeface="Arial" panose="020B0604020202020204" pitchFamily="34" charset="0"/>
            </a:endParaRPr>
          </a:p>
        </p:txBody>
      </p:sp>
      <p:sp>
        <p:nvSpPr>
          <p:cNvPr id="10" name="MH_SubTitle_4"/>
          <p:cNvSpPr/>
          <p:nvPr>
            <p:custDataLst>
              <p:tags r:id="rId2"/>
            </p:custDataLst>
          </p:nvPr>
        </p:nvSpPr>
        <p:spPr>
          <a:xfrm>
            <a:off x="107504" y="3286953"/>
            <a:ext cx="2628000" cy="800100"/>
          </a:xfrm>
          <a:prstGeom prst="rect">
            <a:avLst/>
          </a:prstGeom>
        </p:spPr>
        <p:txBody>
          <a:bodyPr anchor="ctr"/>
          <a:lstStyle/>
          <a:p>
            <a:pPr lvl="0" algn="r">
              <a:lnSpc>
                <a:spcPct val="150000"/>
              </a:lnSpc>
              <a:spcBef>
                <a:spcPct val="0"/>
              </a:spcBef>
            </a:pPr>
            <a:r>
              <a:rPr lang="zh-CN" altLang="en-US" sz="120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添加适当的文字，一页的文字最好不要超过</a:t>
            </a:r>
            <a:r>
              <a:rPr lang="en-US" altLang="zh-CN" sz="120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200,</a:t>
            </a:r>
            <a:r>
              <a:rPr lang="zh-CN" altLang="en-US" sz="120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添加适当的文字，一页的文字最好不要超过</a:t>
            </a:r>
            <a:r>
              <a:rPr lang="en-US" altLang="zh-CN" sz="120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200</a:t>
            </a:r>
            <a:r>
              <a:rPr lang="zh-CN" altLang="en-US" sz="120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字</a:t>
            </a:r>
            <a:endParaRPr lang="en-GB" altLang="zh-CN" sz="1200" dirty="0">
              <a:solidFill>
                <a:srgbClr val="333333"/>
              </a:solidFill>
              <a:cs typeface="Arial" panose="020B0604020202020204" pitchFamily="34" charset="0"/>
            </a:endParaRPr>
          </a:p>
        </p:txBody>
      </p:sp>
      <p:sp>
        <p:nvSpPr>
          <p:cNvPr id="11" name="MH_SubTitle_4"/>
          <p:cNvSpPr/>
          <p:nvPr>
            <p:custDataLst>
              <p:tags r:id="rId3"/>
            </p:custDataLst>
          </p:nvPr>
        </p:nvSpPr>
        <p:spPr>
          <a:xfrm>
            <a:off x="1944000" y="1410296"/>
            <a:ext cx="2628000" cy="800100"/>
          </a:xfrm>
          <a:prstGeom prst="rect">
            <a:avLst/>
          </a:prstGeom>
        </p:spPr>
        <p:txBody>
          <a:bodyPr anchor="ctr"/>
          <a:lstStyle/>
          <a:p>
            <a:pPr lvl="0" algn="r">
              <a:lnSpc>
                <a:spcPct val="150000"/>
              </a:lnSpc>
              <a:spcBef>
                <a:spcPct val="0"/>
              </a:spcBef>
            </a:pPr>
            <a:r>
              <a:rPr lang="zh-CN" altLang="en-US" sz="120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添加适当的文字，一页的文字最好不要超过</a:t>
            </a:r>
            <a:r>
              <a:rPr lang="en-US" altLang="zh-CN" sz="120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200,</a:t>
            </a:r>
            <a:r>
              <a:rPr lang="zh-CN" altLang="en-US" sz="120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添加适当的文字，一页的文字最好不要超过</a:t>
            </a:r>
            <a:r>
              <a:rPr lang="en-US" altLang="zh-CN" sz="120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200</a:t>
            </a:r>
            <a:r>
              <a:rPr lang="zh-CN" altLang="en-US" sz="120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字</a:t>
            </a:r>
            <a:endParaRPr lang="en-GB" altLang="zh-CN" sz="1200" dirty="0">
              <a:solidFill>
                <a:srgbClr val="333333"/>
              </a:solidFill>
              <a:cs typeface="Arial" panose="020B0604020202020204" pitchFamily="34" charset="0"/>
            </a:endParaRPr>
          </a:p>
        </p:txBody>
      </p:sp>
      <p:sp>
        <p:nvSpPr>
          <p:cNvPr id="12" name="MH_Other_1"/>
          <p:cNvSpPr/>
          <p:nvPr>
            <p:custDataLst>
              <p:tags r:id="rId4"/>
            </p:custDataLst>
          </p:nvPr>
        </p:nvSpPr>
        <p:spPr bwMode="auto">
          <a:xfrm>
            <a:off x="5402263" y="1682354"/>
            <a:ext cx="681905" cy="1320403"/>
          </a:xfrm>
          <a:custGeom>
            <a:avLst/>
            <a:gdLst>
              <a:gd name="T0" fmla="*/ 0 w 880533"/>
              <a:gd name="T1" fmla="*/ 0 h 1761068"/>
              <a:gd name="T2" fmla="*/ 177457 w 880533"/>
              <a:gd name="T3" fmla="*/ 17890 h 1761068"/>
              <a:gd name="T4" fmla="*/ 880533 w 880533"/>
              <a:gd name="T5" fmla="*/ 880534 h 1761068"/>
              <a:gd name="T6" fmla="*/ 177457 w 880533"/>
              <a:gd name="T7" fmla="*/ 1743179 h 1761068"/>
              <a:gd name="T8" fmla="*/ 0 w 880533"/>
              <a:gd name="T9" fmla="*/ 1761068 h 1761068"/>
              <a:gd name="T10" fmla="*/ 0 w 880533"/>
              <a:gd name="T11" fmla="*/ 1409700 h 1761068"/>
              <a:gd name="T12" fmla="*/ 106644 w 880533"/>
              <a:gd name="T13" fmla="*/ 1398950 h 1761068"/>
              <a:gd name="T14" fmla="*/ 529165 w 880533"/>
              <a:gd name="T15" fmla="*/ 880533 h 1761068"/>
              <a:gd name="T16" fmla="*/ 106644 w 880533"/>
              <a:gd name="T17" fmla="*/ 362117 h 1761068"/>
              <a:gd name="T18" fmla="*/ 0 w 880533"/>
              <a:gd name="T19" fmla="*/ 351366 h 1761068"/>
              <a:gd name="T20" fmla="*/ 0 60000 65536"/>
              <a:gd name="T21" fmla="*/ 0 60000 65536"/>
              <a:gd name="T22" fmla="*/ 0 60000 65536"/>
              <a:gd name="T23" fmla="*/ 0 60000 65536"/>
              <a:gd name="T24" fmla="*/ 0 60000 65536"/>
              <a:gd name="T25" fmla="*/ 0 60000 65536"/>
              <a:gd name="T26" fmla="*/ 0 60000 65536"/>
              <a:gd name="T27" fmla="*/ 0 60000 65536"/>
              <a:gd name="T28" fmla="*/ 0 60000 65536"/>
              <a:gd name="T29" fmla="*/ 0 60000 65536"/>
              <a:gd name="T30" fmla="*/ 0 w 880533"/>
              <a:gd name="T31" fmla="*/ 0 h 1761068"/>
              <a:gd name="T32" fmla="*/ 880533 w 880533"/>
              <a:gd name="T33" fmla="*/ 1761068 h 1761068"/>
            </a:gdLst>
            <a:ahLst/>
            <a:cxnLst>
              <a:cxn ang="T20">
                <a:pos x="T0" y="T1"/>
              </a:cxn>
              <a:cxn ang="T21">
                <a:pos x="T2" y="T3"/>
              </a:cxn>
              <a:cxn ang="T22">
                <a:pos x="T4" y="T5"/>
              </a:cxn>
              <a:cxn ang="T23">
                <a:pos x="T6" y="T7"/>
              </a:cxn>
              <a:cxn ang="T24">
                <a:pos x="T8" y="T9"/>
              </a:cxn>
              <a:cxn ang="T25">
                <a:pos x="T10" y="T11"/>
              </a:cxn>
              <a:cxn ang="T26">
                <a:pos x="T12" y="T13"/>
              </a:cxn>
              <a:cxn ang="T27">
                <a:pos x="T14" y="T15"/>
              </a:cxn>
              <a:cxn ang="T28">
                <a:pos x="T16" y="T17"/>
              </a:cxn>
              <a:cxn ang="T29">
                <a:pos x="T18" y="T19"/>
              </a:cxn>
            </a:cxnLst>
            <a:rect l="T30" t="T31" r="T32" b="T33"/>
            <a:pathLst>
              <a:path w="880533" h="1761068">
                <a:moveTo>
                  <a:pt x="0" y="0"/>
                </a:moveTo>
                <a:lnTo>
                  <a:pt x="177457" y="17890"/>
                </a:lnTo>
                <a:cubicBezTo>
                  <a:pt x="578702" y="99996"/>
                  <a:pt x="880533" y="455017"/>
                  <a:pt x="880533" y="880534"/>
                </a:cubicBezTo>
                <a:cubicBezTo>
                  <a:pt x="880533" y="1306051"/>
                  <a:pt x="578702" y="1661072"/>
                  <a:pt x="177457" y="1743179"/>
                </a:cubicBezTo>
                <a:lnTo>
                  <a:pt x="0" y="1761068"/>
                </a:lnTo>
                <a:lnTo>
                  <a:pt x="0" y="1409700"/>
                </a:lnTo>
                <a:lnTo>
                  <a:pt x="106644" y="1398950"/>
                </a:lnTo>
                <a:cubicBezTo>
                  <a:pt x="347776" y="1349607"/>
                  <a:pt x="529165" y="1136253"/>
                  <a:pt x="529165" y="880533"/>
                </a:cubicBezTo>
                <a:cubicBezTo>
                  <a:pt x="529165" y="624814"/>
                  <a:pt x="347776" y="411460"/>
                  <a:pt x="106644" y="362117"/>
                </a:cubicBezTo>
                <a:lnTo>
                  <a:pt x="0" y="351366"/>
                </a:lnTo>
                <a:lnTo>
                  <a:pt x="0" y="0"/>
                </a:lnTo>
                <a:close/>
              </a:path>
            </a:pathLst>
          </a:custGeom>
          <a:solidFill>
            <a:srgbClr val="17375E"/>
          </a:solidFill>
          <a:ln>
            <a:noFill/>
          </a:ln>
        </p:spPr>
        <p:txBody>
          <a:bodyPr anchor="ctr"/>
          <a:lstStyle>
            <a:lvl1pPr>
              <a:defRPr>
                <a:solidFill>
                  <a:schemeClr val="tx1"/>
                </a:solidFill>
                <a:latin typeface="等线" panose="02010600030101010101" pitchFamily="2" charset="-122"/>
                <a:ea typeface="等线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等线" panose="02010600030101010101" pitchFamily="2" charset="-122"/>
                <a:ea typeface="等线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等线" panose="02010600030101010101" pitchFamily="2" charset="-122"/>
                <a:ea typeface="等线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等线" panose="02010600030101010101" pitchFamily="2" charset="-122"/>
                <a:ea typeface="等线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等线" panose="02010600030101010101" pitchFamily="2" charset="-122"/>
                <a:ea typeface="等线" panose="02010600030101010101" pitchFamily="2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等线" panose="02010600030101010101" pitchFamily="2" charset="-122"/>
                <a:ea typeface="等线" panose="02010600030101010101" pitchFamily="2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等线" panose="02010600030101010101" pitchFamily="2" charset="-122"/>
                <a:ea typeface="等线" panose="02010600030101010101" pitchFamily="2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等线" panose="02010600030101010101" pitchFamily="2" charset="-122"/>
                <a:ea typeface="等线" panose="02010600030101010101" pitchFamily="2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等线" panose="02010600030101010101" pitchFamily="2" charset="-122"/>
                <a:ea typeface="等线" panose="02010600030101010101" pitchFamily="2" charset="-122"/>
              </a:defRPr>
            </a:lvl9pPr>
          </a:lstStyle>
          <a:p>
            <a:pPr algn="just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3600" b="1" dirty="0" smtClean="0">
              <a:solidFill>
                <a:schemeClr val="accent4">
                  <a:lumMod val="75000"/>
                </a:schemeClr>
              </a:solidFill>
              <a:latin typeface="+mn-lt"/>
              <a:ea typeface="+mn-ea"/>
            </a:endParaRPr>
          </a:p>
        </p:txBody>
      </p:sp>
      <p:pic>
        <p:nvPicPr>
          <p:cNvPr id="13" name="MH_Other_2"/>
          <p:cNvPicPr/>
          <p:nvPr>
            <p:custDataLst>
              <p:tags r:id="rId5"/>
            </p:custDataLst>
          </p:nvPr>
        </p:nvPicPr>
        <p:blipFill>
          <a:blip r:embed="rId15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50887"/>
          <a:stretch>
            <a:fillRect/>
          </a:stretch>
        </p:blipFill>
        <p:spPr bwMode="auto">
          <a:xfrm>
            <a:off x="5402264" y="1472804"/>
            <a:ext cx="45719" cy="675084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14" name="MH_Other_3"/>
          <p:cNvSpPr/>
          <p:nvPr>
            <p:custDataLst>
              <p:tags r:id="rId6"/>
            </p:custDataLst>
          </p:nvPr>
        </p:nvSpPr>
        <p:spPr bwMode="auto">
          <a:xfrm>
            <a:off x="4579938" y="2137173"/>
            <a:ext cx="681905" cy="1320403"/>
          </a:xfrm>
          <a:custGeom>
            <a:avLst/>
            <a:gdLst>
              <a:gd name="T0" fmla="*/ 0 w 880533"/>
              <a:gd name="T1" fmla="*/ 0 h 1761068"/>
              <a:gd name="T2" fmla="*/ 177457 w 880533"/>
              <a:gd name="T3" fmla="*/ 17890 h 1761068"/>
              <a:gd name="T4" fmla="*/ 880533 w 880533"/>
              <a:gd name="T5" fmla="*/ 880534 h 1761068"/>
              <a:gd name="T6" fmla="*/ 177457 w 880533"/>
              <a:gd name="T7" fmla="*/ 1743179 h 1761068"/>
              <a:gd name="T8" fmla="*/ 0 w 880533"/>
              <a:gd name="T9" fmla="*/ 1761068 h 1761068"/>
              <a:gd name="T10" fmla="*/ 0 w 880533"/>
              <a:gd name="T11" fmla="*/ 1409700 h 1761068"/>
              <a:gd name="T12" fmla="*/ 106644 w 880533"/>
              <a:gd name="T13" fmla="*/ 1398950 h 1761068"/>
              <a:gd name="T14" fmla="*/ 529165 w 880533"/>
              <a:gd name="T15" fmla="*/ 880533 h 1761068"/>
              <a:gd name="T16" fmla="*/ 106644 w 880533"/>
              <a:gd name="T17" fmla="*/ 362117 h 1761068"/>
              <a:gd name="T18" fmla="*/ 0 w 880533"/>
              <a:gd name="T19" fmla="*/ 351366 h 1761068"/>
              <a:gd name="T20" fmla="*/ 0 60000 65536"/>
              <a:gd name="T21" fmla="*/ 0 60000 65536"/>
              <a:gd name="T22" fmla="*/ 0 60000 65536"/>
              <a:gd name="T23" fmla="*/ 0 60000 65536"/>
              <a:gd name="T24" fmla="*/ 0 60000 65536"/>
              <a:gd name="T25" fmla="*/ 0 60000 65536"/>
              <a:gd name="T26" fmla="*/ 0 60000 65536"/>
              <a:gd name="T27" fmla="*/ 0 60000 65536"/>
              <a:gd name="T28" fmla="*/ 0 60000 65536"/>
              <a:gd name="T29" fmla="*/ 0 60000 65536"/>
              <a:gd name="T30" fmla="*/ 0 w 880533"/>
              <a:gd name="T31" fmla="*/ 0 h 1761068"/>
              <a:gd name="T32" fmla="*/ 880533 w 880533"/>
              <a:gd name="T33" fmla="*/ 1761068 h 1761068"/>
            </a:gdLst>
            <a:ahLst/>
            <a:cxnLst>
              <a:cxn ang="T20">
                <a:pos x="T0" y="T1"/>
              </a:cxn>
              <a:cxn ang="T21">
                <a:pos x="T2" y="T3"/>
              </a:cxn>
              <a:cxn ang="T22">
                <a:pos x="T4" y="T5"/>
              </a:cxn>
              <a:cxn ang="T23">
                <a:pos x="T6" y="T7"/>
              </a:cxn>
              <a:cxn ang="T24">
                <a:pos x="T8" y="T9"/>
              </a:cxn>
              <a:cxn ang="T25">
                <a:pos x="T10" y="T11"/>
              </a:cxn>
              <a:cxn ang="T26">
                <a:pos x="T12" y="T13"/>
              </a:cxn>
              <a:cxn ang="T27">
                <a:pos x="T14" y="T15"/>
              </a:cxn>
              <a:cxn ang="T28">
                <a:pos x="T16" y="T17"/>
              </a:cxn>
              <a:cxn ang="T29">
                <a:pos x="T18" y="T19"/>
              </a:cxn>
            </a:cxnLst>
            <a:rect l="T30" t="T31" r="T32" b="T33"/>
            <a:pathLst>
              <a:path w="880533" h="1761068">
                <a:moveTo>
                  <a:pt x="0" y="0"/>
                </a:moveTo>
                <a:lnTo>
                  <a:pt x="177457" y="17890"/>
                </a:lnTo>
                <a:cubicBezTo>
                  <a:pt x="578702" y="99996"/>
                  <a:pt x="880533" y="455017"/>
                  <a:pt x="880533" y="880534"/>
                </a:cubicBezTo>
                <a:cubicBezTo>
                  <a:pt x="880533" y="1306051"/>
                  <a:pt x="578702" y="1661072"/>
                  <a:pt x="177457" y="1743179"/>
                </a:cubicBezTo>
                <a:lnTo>
                  <a:pt x="0" y="1761068"/>
                </a:lnTo>
                <a:lnTo>
                  <a:pt x="0" y="1409700"/>
                </a:lnTo>
                <a:lnTo>
                  <a:pt x="106644" y="1398950"/>
                </a:lnTo>
                <a:cubicBezTo>
                  <a:pt x="347776" y="1349607"/>
                  <a:pt x="529165" y="1136253"/>
                  <a:pt x="529165" y="880533"/>
                </a:cubicBezTo>
                <a:cubicBezTo>
                  <a:pt x="529165" y="624814"/>
                  <a:pt x="347776" y="411460"/>
                  <a:pt x="106644" y="362117"/>
                </a:cubicBezTo>
                <a:lnTo>
                  <a:pt x="0" y="351366"/>
                </a:lnTo>
                <a:lnTo>
                  <a:pt x="0" y="0"/>
                </a:lnTo>
                <a:close/>
              </a:path>
            </a:pathLst>
          </a:custGeom>
          <a:solidFill>
            <a:srgbClr val="17375E"/>
          </a:solidFill>
          <a:ln>
            <a:noFill/>
          </a:ln>
        </p:spPr>
        <p:txBody>
          <a:bodyPr anchor="ctr"/>
          <a:lstStyle>
            <a:lvl1pPr>
              <a:defRPr>
                <a:solidFill>
                  <a:schemeClr val="tx1"/>
                </a:solidFill>
                <a:latin typeface="等线" panose="02010600030101010101" pitchFamily="2" charset="-122"/>
                <a:ea typeface="等线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等线" panose="02010600030101010101" pitchFamily="2" charset="-122"/>
                <a:ea typeface="等线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等线" panose="02010600030101010101" pitchFamily="2" charset="-122"/>
                <a:ea typeface="等线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等线" panose="02010600030101010101" pitchFamily="2" charset="-122"/>
                <a:ea typeface="等线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等线" panose="02010600030101010101" pitchFamily="2" charset="-122"/>
                <a:ea typeface="等线" panose="02010600030101010101" pitchFamily="2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等线" panose="02010600030101010101" pitchFamily="2" charset="-122"/>
                <a:ea typeface="等线" panose="02010600030101010101" pitchFamily="2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等线" panose="02010600030101010101" pitchFamily="2" charset="-122"/>
                <a:ea typeface="等线" panose="02010600030101010101" pitchFamily="2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等线" panose="02010600030101010101" pitchFamily="2" charset="-122"/>
                <a:ea typeface="等线" panose="02010600030101010101" pitchFamily="2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等线" panose="02010600030101010101" pitchFamily="2" charset="-122"/>
                <a:ea typeface="等线" panose="02010600030101010101" pitchFamily="2" charset="-122"/>
              </a:defRPr>
            </a:lvl9pPr>
          </a:lstStyle>
          <a:p>
            <a:pPr algn="just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3600" b="1" dirty="0" smtClean="0">
              <a:solidFill>
                <a:schemeClr val="accent3">
                  <a:lumMod val="75000"/>
                </a:schemeClr>
              </a:solidFill>
              <a:latin typeface="+mn-lt"/>
              <a:ea typeface="+mn-ea"/>
            </a:endParaRPr>
          </a:p>
        </p:txBody>
      </p:sp>
      <p:pic>
        <p:nvPicPr>
          <p:cNvPr id="15" name="MH_Other_4"/>
          <p:cNvPicPr/>
          <p:nvPr>
            <p:custDataLst>
              <p:tags r:id="rId7"/>
            </p:custDataLst>
          </p:nvPr>
        </p:nvPicPr>
        <p:blipFill>
          <a:blip r:embed="rId16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50887"/>
          <a:stretch>
            <a:fillRect/>
          </a:stretch>
        </p:blipFill>
        <p:spPr bwMode="auto">
          <a:xfrm>
            <a:off x="4579939" y="1927622"/>
            <a:ext cx="45719" cy="675084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16" name="MH_Other_5"/>
          <p:cNvSpPr/>
          <p:nvPr>
            <p:custDataLst>
              <p:tags r:id="rId8"/>
            </p:custDataLst>
          </p:nvPr>
        </p:nvSpPr>
        <p:spPr bwMode="auto">
          <a:xfrm>
            <a:off x="3757613" y="2591991"/>
            <a:ext cx="681905" cy="1320403"/>
          </a:xfrm>
          <a:custGeom>
            <a:avLst/>
            <a:gdLst>
              <a:gd name="T0" fmla="*/ 0 w 880533"/>
              <a:gd name="T1" fmla="*/ 0 h 1761068"/>
              <a:gd name="T2" fmla="*/ 177457 w 880533"/>
              <a:gd name="T3" fmla="*/ 17890 h 1761068"/>
              <a:gd name="T4" fmla="*/ 880533 w 880533"/>
              <a:gd name="T5" fmla="*/ 880534 h 1761068"/>
              <a:gd name="T6" fmla="*/ 177457 w 880533"/>
              <a:gd name="T7" fmla="*/ 1743179 h 1761068"/>
              <a:gd name="T8" fmla="*/ 0 w 880533"/>
              <a:gd name="T9" fmla="*/ 1761068 h 1761068"/>
              <a:gd name="T10" fmla="*/ 0 w 880533"/>
              <a:gd name="T11" fmla="*/ 1409700 h 1761068"/>
              <a:gd name="T12" fmla="*/ 106644 w 880533"/>
              <a:gd name="T13" fmla="*/ 1398950 h 1761068"/>
              <a:gd name="T14" fmla="*/ 529165 w 880533"/>
              <a:gd name="T15" fmla="*/ 880533 h 1761068"/>
              <a:gd name="T16" fmla="*/ 106644 w 880533"/>
              <a:gd name="T17" fmla="*/ 362117 h 1761068"/>
              <a:gd name="T18" fmla="*/ 0 w 880533"/>
              <a:gd name="T19" fmla="*/ 351366 h 1761068"/>
              <a:gd name="T20" fmla="*/ 0 60000 65536"/>
              <a:gd name="T21" fmla="*/ 0 60000 65536"/>
              <a:gd name="T22" fmla="*/ 0 60000 65536"/>
              <a:gd name="T23" fmla="*/ 0 60000 65536"/>
              <a:gd name="T24" fmla="*/ 0 60000 65536"/>
              <a:gd name="T25" fmla="*/ 0 60000 65536"/>
              <a:gd name="T26" fmla="*/ 0 60000 65536"/>
              <a:gd name="T27" fmla="*/ 0 60000 65536"/>
              <a:gd name="T28" fmla="*/ 0 60000 65536"/>
              <a:gd name="T29" fmla="*/ 0 60000 65536"/>
              <a:gd name="T30" fmla="*/ 0 w 880533"/>
              <a:gd name="T31" fmla="*/ 0 h 1761068"/>
              <a:gd name="T32" fmla="*/ 880533 w 880533"/>
              <a:gd name="T33" fmla="*/ 1761068 h 1761068"/>
            </a:gdLst>
            <a:ahLst/>
            <a:cxnLst>
              <a:cxn ang="T20">
                <a:pos x="T0" y="T1"/>
              </a:cxn>
              <a:cxn ang="T21">
                <a:pos x="T2" y="T3"/>
              </a:cxn>
              <a:cxn ang="T22">
                <a:pos x="T4" y="T5"/>
              </a:cxn>
              <a:cxn ang="T23">
                <a:pos x="T6" y="T7"/>
              </a:cxn>
              <a:cxn ang="T24">
                <a:pos x="T8" y="T9"/>
              </a:cxn>
              <a:cxn ang="T25">
                <a:pos x="T10" y="T11"/>
              </a:cxn>
              <a:cxn ang="T26">
                <a:pos x="T12" y="T13"/>
              </a:cxn>
              <a:cxn ang="T27">
                <a:pos x="T14" y="T15"/>
              </a:cxn>
              <a:cxn ang="T28">
                <a:pos x="T16" y="T17"/>
              </a:cxn>
              <a:cxn ang="T29">
                <a:pos x="T18" y="T19"/>
              </a:cxn>
            </a:cxnLst>
            <a:rect l="T30" t="T31" r="T32" b="T33"/>
            <a:pathLst>
              <a:path w="880533" h="1761068">
                <a:moveTo>
                  <a:pt x="0" y="0"/>
                </a:moveTo>
                <a:lnTo>
                  <a:pt x="177457" y="17890"/>
                </a:lnTo>
                <a:cubicBezTo>
                  <a:pt x="578702" y="99996"/>
                  <a:pt x="880533" y="455017"/>
                  <a:pt x="880533" y="880534"/>
                </a:cubicBezTo>
                <a:cubicBezTo>
                  <a:pt x="880533" y="1306051"/>
                  <a:pt x="578702" y="1661072"/>
                  <a:pt x="177457" y="1743179"/>
                </a:cubicBezTo>
                <a:lnTo>
                  <a:pt x="0" y="1761068"/>
                </a:lnTo>
                <a:lnTo>
                  <a:pt x="0" y="1409700"/>
                </a:lnTo>
                <a:lnTo>
                  <a:pt x="106644" y="1398950"/>
                </a:lnTo>
                <a:cubicBezTo>
                  <a:pt x="347776" y="1349607"/>
                  <a:pt x="529165" y="1136253"/>
                  <a:pt x="529165" y="880533"/>
                </a:cubicBezTo>
                <a:cubicBezTo>
                  <a:pt x="529165" y="624814"/>
                  <a:pt x="347776" y="411460"/>
                  <a:pt x="106644" y="362117"/>
                </a:cubicBezTo>
                <a:lnTo>
                  <a:pt x="0" y="351366"/>
                </a:lnTo>
                <a:lnTo>
                  <a:pt x="0" y="0"/>
                </a:lnTo>
                <a:close/>
              </a:path>
            </a:pathLst>
          </a:custGeom>
          <a:solidFill>
            <a:srgbClr val="17375E"/>
          </a:solidFill>
          <a:ln>
            <a:noFill/>
          </a:ln>
        </p:spPr>
        <p:txBody>
          <a:bodyPr anchor="ctr"/>
          <a:lstStyle>
            <a:lvl1pPr>
              <a:defRPr>
                <a:solidFill>
                  <a:schemeClr val="tx1"/>
                </a:solidFill>
                <a:latin typeface="等线" panose="02010600030101010101" pitchFamily="2" charset="-122"/>
                <a:ea typeface="等线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等线" panose="02010600030101010101" pitchFamily="2" charset="-122"/>
                <a:ea typeface="等线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等线" panose="02010600030101010101" pitchFamily="2" charset="-122"/>
                <a:ea typeface="等线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等线" panose="02010600030101010101" pitchFamily="2" charset="-122"/>
                <a:ea typeface="等线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等线" panose="02010600030101010101" pitchFamily="2" charset="-122"/>
                <a:ea typeface="等线" panose="02010600030101010101" pitchFamily="2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等线" panose="02010600030101010101" pitchFamily="2" charset="-122"/>
                <a:ea typeface="等线" panose="02010600030101010101" pitchFamily="2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等线" panose="02010600030101010101" pitchFamily="2" charset="-122"/>
                <a:ea typeface="等线" panose="02010600030101010101" pitchFamily="2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等线" panose="02010600030101010101" pitchFamily="2" charset="-122"/>
                <a:ea typeface="等线" panose="02010600030101010101" pitchFamily="2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等线" panose="02010600030101010101" pitchFamily="2" charset="-122"/>
                <a:ea typeface="等线" panose="02010600030101010101" pitchFamily="2" charset="-122"/>
              </a:defRPr>
            </a:lvl9pPr>
          </a:lstStyle>
          <a:p>
            <a:pPr algn="just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3600" b="1" dirty="0" smtClean="0">
              <a:solidFill>
                <a:schemeClr val="accent2">
                  <a:lumMod val="75000"/>
                </a:schemeClr>
              </a:solidFill>
              <a:latin typeface="+mn-lt"/>
              <a:ea typeface="+mn-ea"/>
            </a:endParaRPr>
          </a:p>
        </p:txBody>
      </p:sp>
      <p:pic>
        <p:nvPicPr>
          <p:cNvPr id="17" name="MH_Other_6"/>
          <p:cNvPicPr/>
          <p:nvPr>
            <p:custDataLst>
              <p:tags r:id="rId9"/>
            </p:custDataLst>
          </p:nvPr>
        </p:nvPicPr>
        <p:blipFill>
          <a:blip r:embed="rId16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50887"/>
          <a:stretch>
            <a:fillRect/>
          </a:stretch>
        </p:blipFill>
        <p:spPr bwMode="auto">
          <a:xfrm>
            <a:off x="3757614" y="2382441"/>
            <a:ext cx="45719" cy="675084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18" name="MH_Other_7"/>
          <p:cNvSpPr/>
          <p:nvPr>
            <p:custDataLst>
              <p:tags r:id="rId10"/>
            </p:custDataLst>
          </p:nvPr>
        </p:nvSpPr>
        <p:spPr bwMode="auto">
          <a:xfrm>
            <a:off x="2936876" y="3046810"/>
            <a:ext cx="680677" cy="1320403"/>
          </a:xfrm>
          <a:custGeom>
            <a:avLst/>
            <a:gdLst>
              <a:gd name="T0" fmla="*/ 0 w 880533"/>
              <a:gd name="T1" fmla="*/ 0 h 1761068"/>
              <a:gd name="T2" fmla="*/ 177457 w 880533"/>
              <a:gd name="T3" fmla="*/ 17890 h 1761068"/>
              <a:gd name="T4" fmla="*/ 880533 w 880533"/>
              <a:gd name="T5" fmla="*/ 880534 h 1761068"/>
              <a:gd name="T6" fmla="*/ 177457 w 880533"/>
              <a:gd name="T7" fmla="*/ 1743179 h 1761068"/>
              <a:gd name="T8" fmla="*/ 0 w 880533"/>
              <a:gd name="T9" fmla="*/ 1761068 h 1761068"/>
              <a:gd name="T10" fmla="*/ 0 w 880533"/>
              <a:gd name="T11" fmla="*/ 1409700 h 1761068"/>
              <a:gd name="T12" fmla="*/ 106644 w 880533"/>
              <a:gd name="T13" fmla="*/ 1398950 h 1761068"/>
              <a:gd name="T14" fmla="*/ 529165 w 880533"/>
              <a:gd name="T15" fmla="*/ 880533 h 1761068"/>
              <a:gd name="T16" fmla="*/ 106644 w 880533"/>
              <a:gd name="T17" fmla="*/ 362117 h 1761068"/>
              <a:gd name="T18" fmla="*/ 0 w 880533"/>
              <a:gd name="T19" fmla="*/ 351366 h 1761068"/>
              <a:gd name="T20" fmla="*/ 0 60000 65536"/>
              <a:gd name="T21" fmla="*/ 0 60000 65536"/>
              <a:gd name="T22" fmla="*/ 0 60000 65536"/>
              <a:gd name="T23" fmla="*/ 0 60000 65536"/>
              <a:gd name="T24" fmla="*/ 0 60000 65536"/>
              <a:gd name="T25" fmla="*/ 0 60000 65536"/>
              <a:gd name="T26" fmla="*/ 0 60000 65536"/>
              <a:gd name="T27" fmla="*/ 0 60000 65536"/>
              <a:gd name="T28" fmla="*/ 0 60000 65536"/>
              <a:gd name="T29" fmla="*/ 0 60000 65536"/>
              <a:gd name="T30" fmla="*/ 0 w 880533"/>
              <a:gd name="T31" fmla="*/ 0 h 1761068"/>
              <a:gd name="T32" fmla="*/ 880533 w 880533"/>
              <a:gd name="T33" fmla="*/ 1761068 h 1761068"/>
            </a:gdLst>
            <a:ahLst/>
            <a:cxnLst>
              <a:cxn ang="T20">
                <a:pos x="T0" y="T1"/>
              </a:cxn>
              <a:cxn ang="T21">
                <a:pos x="T2" y="T3"/>
              </a:cxn>
              <a:cxn ang="T22">
                <a:pos x="T4" y="T5"/>
              </a:cxn>
              <a:cxn ang="T23">
                <a:pos x="T6" y="T7"/>
              </a:cxn>
              <a:cxn ang="T24">
                <a:pos x="T8" y="T9"/>
              </a:cxn>
              <a:cxn ang="T25">
                <a:pos x="T10" y="T11"/>
              </a:cxn>
              <a:cxn ang="T26">
                <a:pos x="T12" y="T13"/>
              </a:cxn>
              <a:cxn ang="T27">
                <a:pos x="T14" y="T15"/>
              </a:cxn>
              <a:cxn ang="T28">
                <a:pos x="T16" y="T17"/>
              </a:cxn>
              <a:cxn ang="T29">
                <a:pos x="T18" y="T19"/>
              </a:cxn>
            </a:cxnLst>
            <a:rect l="T30" t="T31" r="T32" b="T33"/>
            <a:pathLst>
              <a:path w="880533" h="1761068">
                <a:moveTo>
                  <a:pt x="0" y="0"/>
                </a:moveTo>
                <a:lnTo>
                  <a:pt x="177457" y="17890"/>
                </a:lnTo>
                <a:cubicBezTo>
                  <a:pt x="578702" y="99996"/>
                  <a:pt x="880533" y="455017"/>
                  <a:pt x="880533" y="880534"/>
                </a:cubicBezTo>
                <a:cubicBezTo>
                  <a:pt x="880533" y="1306051"/>
                  <a:pt x="578702" y="1661072"/>
                  <a:pt x="177457" y="1743179"/>
                </a:cubicBezTo>
                <a:lnTo>
                  <a:pt x="0" y="1761068"/>
                </a:lnTo>
                <a:lnTo>
                  <a:pt x="0" y="1409700"/>
                </a:lnTo>
                <a:lnTo>
                  <a:pt x="106644" y="1398950"/>
                </a:lnTo>
                <a:cubicBezTo>
                  <a:pt x="347776" y="1349607"/>
                  <a:pt x="529165" y="1136253"/>
                  <a:pt x="529165" y="880533"/>
                </a:cubicBezTo>
                <a:cubicBezTo>
                  <a:pt x="529165" y="624814"/>
                  <a:pt x="347776" y="411460"/>
                  <a:pt x="106644" y="362117"/>
                </a:cubicBezTo>
                <a:lnTo>
                  <a:pt x="0" y="351366"/>
                </a:lnTo>
                <a:lnTo>
                  <a:pt x="0" y="0"/>
                </a:lnTo>
                <a:close/>
              </a:path>
            </a:pathLst>
          </a:custGeom>
          <a:solidFill>
            <a:srgbClr val="17375E"/>
          </a:solidFill>
          <a:ln>
            <a:noFill/>
          </a:ln>
        </p:spPr>
        <p:txBody>
          <a:bodyPr anchor="ctr"/>
          <a:lstStyle>
            <a:lvl1pPr>
              <a:defRPr>
                <a:solidFill>
                  <a:schemeClr val="tx1"/>
                </a:solidFill>
                <a:latin typeface="等线" panose="02010600030101010101" pitchFamily="2" charset="-122"/>
                <a:ea typeface="等线" panose="02010600030101010101" pitchFamily="2" charset="-122"/>
              </a:defRPr>
            </a:lvl1pPr>
            <a:lvl2pPr marL="742950" indent="-285750">
              <a:defRPr>
                <a:solidFill>
                  <a:schemeClr val="tx1"/>
                </a:solidFill>
                <a:latin typeface="等线" panose="02010600030101010101" pitchFamily="2" charset="-122"/>
                <a:ea typeface="等线" panose="02010600030101010101" pitchFamily="2" charset="-122"/>
              </a:defRPr>
            </a:lvl2pPr>
            <a:lvl3pPr marL="1143000" indent="-228600">
              <a:defRPr>
                <a:solidFill>
                  <a:schemeClr val="tx1"/>
                </a:solidFill>
                <a:latin typeface="等线" panose="02010600030101010101" pitchFamily="2" charset="-122"/>
                <a:ea typeface="等线" panose="02010600030101010101" pitchFamily="2" charset="-122"/>
              </a:defRPr>
            </a:lvl3pPr>
            <a:lvl4pPr marL="1600200" indent="-228600">
              <a:defRPr>
                <a:solidFill>
                  <a:schemeClr val="tx1"/>
                </a:solidFill>
                <a:latin typeface="等线" panose="02010600030101010101" pitchFamily="2" charset="-122"/>
                <a:ea typeface="等线" panose="02010600030101010101" pitchFamily="2" charset="-122"/>
              </a:defRPr>
            </a:lvl4pPr>
            <a:lvl5pPr marL="2057400" indent="-228600">
              <a:defRPr>
                <a:solidFill>
                  <a:schemeClr val="tx1"/>
                </a:solidFill>
                <a:latin typeface="等线" panose="02010600030101010101" pitchFamily="2" charset="-122"/>
                <a:ea typeface="等线" panose="02010600030101010101" pitchFamily="2" charset="-122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等线" panose="02010600030101010101" pitchFamily="2" charset="-122"/>
                <a:ea typeface="等线" panose="02010600030101010101" pitchFamily="2" charset="-122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等线" panose="02010600030101010101" pitchFamily="2" charset="-122"/>
                <a:ea typeface="等线" panose="02010600030101010101" pitchFamily="2" charset="-122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等线" panose="02010600030101010101" pitchFamily="2" charset="-122"/>
                <a:ea typeface="等线" panose="02010600030101010101" pitchFamily="2" charset="-122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等线" panose="02010600030101010101" pitchFamily="2" charset="-122"/>
                <a:ea typeface="等线" panose="02010600030101010101" pitchFamily="2" charset="-122"/>
              </a:defRPr>
            </a:lvl9pPr>
          </a:lstStyle>
          <a:p>
            <a:pPr algn="just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3600" b="1" dirty="0" smtClean="0">
              <a:solidFill>
                <a:schemeClr val="accent1">
                  <a:lumMod val="75000"/>
                </a:schemeClr>
              </a:solidFill>
              <a:latin typeface="+mn-lt"/>
              <a:ea typeface="+mn-ea"/>
            </a:endParaRPr>
          </a:p>
        </p:txBody>
      </p:sp>
      <p:pic>
        <p:nvPicPr>
          <p:cNvPr id="19" name="MH_Other_8"/>
          <p:cNvPicPr/>
          <p:nvPr>
            <p:custDataLst>
              <p:tags r:id="rId11"/>
            </p:custDataLst>
          </p:nvPr>
        </p:nvPicPr>
        <p:blipFill>
          <a:blip r:embed="rId15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50887"/>
          <a:stretch>
            <a:fillRect/>
          </a:stretch>
        </p:blipFill>
        <p:spPr bwMode="auto">
          <a:xfrm>
            <a:off x="2936875" y="2837260"/>
            <a:ext cx="45719" cy="675084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20" name="MH_SubTitle_4"/>
          <p:cNvSpPr/>
          <p:nvPr>
            <p:custDataLst>
              <p:tags r:id="rId12"/>
            </p:custDataLst>
          </p:nvPr>
        </p:nvSpPr>
        <p:spPr>
          <a:xfrm>
            <a:off x="6292850" y="1919883"/>
            <a:ext cx="2628000" cy="800100"/>
          </a:xfrm>
          <a:prstGeom prst="rect">
            <a:avLst/>
          </a:prstGeom>
        </p:spPr>
        <p:txBody>
          <a:bodyPr anchor="ctr"/>
          <a:lstStyle/>
          <a:p>
            <a:pPr lvl="0">
              <a:lnSpc>
                <a:spcPct val="150000"/>
              </a:lnSpc>
              <a:spcBef>
                <a:spcPct val="0"/>
              </a:spcBef>
            </a:pPr>
            <a:r>
              <a:rPr lang="zh-CN" altLang="en-US" sz="120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添加适当的文字，一页的文字最好不要超过</a:t>
            </a:r>
            <a:r>
              <a:rPr lang="en-US" altLang="zh-CN" sz="120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200,</a:t>
            </a:r>
            <a:r>
              <a:rPr lang="zh-CN" altLang="en-US" sz="120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添加适当的文字，一页的文字最好不要超过</a:t>
            </a:r>
            <a:r>
              <a:rPr lang="en-US" altLang="zh-CN" sz="120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200</a:t>
            </a:r>
            <a:r>
              <a:rPr lang="zh-CN" altLang="en-US" sz="120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字</a:t>
            </a:r>
            <a:endParaRPr lang="en-GB" altLang="zh-CN" sz="1200" dirty="0">
              <a:solidFill>
                <a:srgbClr val="333333"/>
              </a:solidFill>
              <a:cs typeface="Arial" panose="020B0604020202020204" pitchFamily="34" charset="0"/>
            </a:endParaRPr>
          </a:p>
        </p:txBody>
      </p:sp>
      <p:sp>
        <p:nvSpPr>
          <p:cNvPr id="21" name="矩形 20"/>
          <p:cNvSpPr/>
          <p:nvPr/>
        </p:nvSpPr>
        <p:spPr>
          <a:xfrm>
            <a:off x="4518540" y="2501483"/>
            <a:ext cx="442750" cy="646331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lvl="0" algn="just">
              <a:defRPr/>
            </a:pPr>
            <a:r>
              <a:rPr lang="en-US" altLang="zh-CN" sz="3600" b="1" dirty="0" smtClean="0">
                <a:solidFill>
                  <a:srgbClr val="17375E"/>
                </a:solidFill>
              </a:rPr>
              <a:t>C</a:t>
            </a:r>
            <a:endParaRPr lang="zh-CN" altLang="en-US" sz="3600" b="1" dirty="0">
              <a:solidFill>
                <a:srgbClr val="17375E"/>
              </a:solidFill>
            </a:endParaRPr>
          </a:p>
        </p:txBody>
      </p:sp>
      <p:sp>
        <p:nvSpPr>
          <p:cNvPr id="22" name="矩形 21"/>
          <p:cNvSpPr/>
          <p:nvPr/>
        </p:nvSpPr>
        <p:spPr>
          <a:xfrm>
            <a:off x="5319724" y="2054672"/>
            <a:ext cx="476412" cy="646331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lvl="0" algn="just">
              <a:defRPr/>
            </a:pPr>
            <a:r>
              <a:rPr lang="en-US" altLang="zh-CN" sz="3600" b="1" dirty="0" smtClean="0">
                <a:solidFill>
                  <a:srgbClr val="17375E"/>
                </a:solidFill>
              </a:rPr>
              <a:t>D</a:t>
            </a:r>
            <a:endParaRPr lang="zh-CN" altLang="en-US" sz="3600" b="1" dirty="0">
              <a:solidFill>
                <a:srgbClr val="17375E"/>
              </a:solidFill>
            </a:endParaRPr>
          </a:p>
        </p:txBody>
      </p:sp>
      <p:sp>
        <p:nvSpPr>
          <p:cNvPr id="23" name="矩形 22"/>
          <p:cNvSpPr/>
          <p:nvPr/>
        </p:nvSpPr>
        <p:spPr>
          <a:xfrm>
            <a:off x="3681307" y="2933531"/>
            <a:ext cx="442750" cy="646331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lvl="0" algn="just">
              <a:defRPr/>
            </a:pPr>
            <a:r>
              <a:rPr lang="en-US" altLang="zh-CN" sz="3600" b="1" dirty="0">
                <a:solidFill>
                  <a:srgbClr val="17375E"/>
                </a:solidFill>
              </a:rPr>
              <a:t>B</a:t>
            </a:r>
            <a:endParaRPr lang="zh-CN" altLang="en-US" sz="3600" b="1" dirty="0">
              <a:solidFill>
                <a:srgbClr val="17375E"/>
              </a:solidFill>
            </a:endParaRPr>
          </a:p>
        </p:txBody>
      </p:sp>
      <p:sp>
        <p:nvSpPr>
          <p:cNvPr id="24" name="矩形 23"/>
          <p:cNvSpPr/>
          <p:nvPr/>
        </p:nvSpPr>
        <p:spPr>
          <a:xfrm>
            <a:off x="2807008" y="3363838"/>
            <a:ext cx="465192" cy="646331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lvl="0" algn="just">
              <a:defRPr/>
            </a:pPr>
            <a:r>
              <a:rPr lang="en-US" altLang="zh-CN" sz="3600" b="1" dirty="0" smtClean="0">
                <a:solidFill>
                  <a:srgbClr val="17375E"/>
                </a:solidFill>
              </a:rPr>
              <a:t>A</a:t>
            </a:r>
            <a:endParaRPr lang="zh-CN" altLang="en-US" sz="3600" b="1" dirty="0">
              <a:solidFill>
                <a:srgbClr val="17375E"/>
              </a:solidFill>
            </a:endParaRPr>
          </a:p>
        </p:txBody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50" advTm="0">
        <p14:switch dir="r"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500"/>
                            </p:stCondLst>
                            <p:childTnLst>
                              <p:par>
                                <p:cTn id="10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2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>
                            <p:stCondLst>
                              <p:cond delay="1000"/>
                            </p:stCondLst>
                            <p:childTnLst>
                              <p:par>
                                <p:cTn id="14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1500"/>
                            </p:stCondLst>
                            <p:childTnLst>
                              <p:par>
                                <p:cTn id="20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22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2000"/>
                            </p:stCondLst>
                            <p:childTnLst>
                              <p:par>
                                <p:cTn id="24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6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7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2500"/>
                            </p:stCondLst>
                            <p:childTnLst>
                              <p:par>
                                <p:cTn id="2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1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3000"/>
                            </p:stCondLst>
                            <p:childTnLst>
                              <p:par>
                                <p:cTn id="3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7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4000"/>
                            </p:stCondLst>
                            <p:childTnLst>
                              <p:par>
                                <p:cTn id="43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7" fill="hold">
                            <p:stCondLst>
                              <p:cond delay="4500"/>
                            </p:stCondLst>
                            <p:childTnLst>
                              <p:par>
                                <p:cTn id="4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0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1" fill="hold">
                            <p:stCondLst>
                              <p:cond delay="5000"/>
                            </p:stCondLst>
                            <p:childTnLst>
                              <p:par>
                                <p:cTn id="52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7" fill="hold">
                            <p:stCondLst>
                              <p:cond delay="5500"/>
                            </p:stCondLst>
                            <p:childTnLst>
                              <p:par>
                                <p:cTn id="58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60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1" fill="hold">
                            <p:stCondLst>
                              <p:cond delay="6000"/>
                            </p:stCondLst>
                            <p:childTnLst>
                              <p:par>
                                <p:cTn id="62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4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5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6500"/>
                            </p:stCondLst>
                            <p:childTnLst>
                              <p:par>
                                <p:cTn id="6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9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7000"/>
                            </p:stCondLst>
                            <p:childTnLst>
                              <p:par>
                                <p:cTn id="7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4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7500"/>
                            </p:stCondLst>
                            <p:childTnLst>
                              <p:par>
                                <p:cTn id="7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9" grpId="0"/>
      <p:bldP spid="10" grpId="0"/>
      <p:bldP spid="11" grpId="0"/>
      <p:bldP spid="12" grpId="0" animBg="1"/>
      <p:bldP spid="14" grpId="0" animBg="1"/>
      <p:bldP spid="16" grpId="0" animBg="1"/>
      <p:bldP spid="18" grpId="0" animBg="1"/>
      <p:bldP spid="20" grpId="0"/>
      <p:bldP spid="21" grpId="0"/>
      <p:bldP spid="22" grpId="0"/>
      <p:bldP spid="23" grpId="0"/>
      <p:bldP spid="24" grpId="0"/>
    </p:bld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Picture 19"/>
          <p:cNvPicPr>
            <a:picLocks noChangeAspect="1" noChangeArrowheads="1"/>
          </p:cNvPicPr>
          <p:nvPr/>
        </p:nvPicPr>
        <p:blipFill>
          <a:blip r:embed="rId3">
            <a:extLst>
              <a:ext uri="{BEBA8EAE-BF5A-486C-A8C5-ECC9F3942E4B}">
                <a14:imgProps xmlns:a14="http://schemas.microsoft.com/office/drawing/2010/main">
                  <a14:imgLayer r:embed="rId4">
                    <a14:imgEffect>
                      <a14:brightnessContrast contrast="-20000"/>
                    </a14:imgEffect>
                    <a14:imgEffect>
                      <a14:colorTemperature colorTemp="8800"/>
                    </a14:imgEffect>
                    <a14:imgEffect>
                      <a14:saturation sat="0"/>
                    </a14:imgEffect>
                  </a14:imgLayer>
                </a14:imgProps>
              </a:ext>
            </a:extLst>
          </a:blip>
          <a:srcRect/>
          <a:stretch>
            <a:fillRect/>
          </a:stretch>
        </p:blipFill>
        <p:spPr bwMode="auto">
          <a:xfrm>
            <a:off x="859779" y="1823986"/>
            <a:ext cx="6791665" cy="320599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grpSp>
        <p:nvGrpSpPr>
          <p:cNvPr id="8" name="组合 7"/>
          <p:cNvGrpSpPr/>
          <p:nvPr/>
        </p:nvGrpSpPr>
        <p:grpSpPr>
          <a:xfrm>
            <a:off x="4392192" y="3511172"/>
            <a:ext cx="211571" cy="331834"/>
            <a:chOff x="1397666" y="1419622"/>
            <a:chExt cx="474034" cy="743490"/>
          </a:xfrm>
          <a:solidFill>
            <a:schemeClr val="tx1">
              <a:lumMod val="75000"/>
              <a:lumOff val="25000"/>
            </a:schemeClr>
          </a:solidFill>
          <a:effectLst>
            <a:outerShdw blurRad="76200" dir="18900000" sy="23000" kx="-1200000" algn="bl" rotWithShape="0">
              <a:prstClr val="black">
                <a:alpha val="20000"/>
              </a:prstClr>
            </a:outerShdw>
          </a:effectLst>
        </p:grpSpPr>
        <p:grpSp>
          <p:nvGrpSpPr>
            <p:cNvPr id="9" name="组合 8"/>
            <p:cNvGrpSpPr/>
            <p:nvPr/>
          </p:nvGrpSpPr>
          <p:grpSpPr>
            <a:xfrm>
              <a:off x="1397666" y="1419622"/>
              <a:ext cx="474034" cy="743490"/>
              <a:chOff x="1397666" y="1419622"/>
              <a:chExt cx="474034" cy="743490"/>
            </a:xfrm>
            <a:grpFill/>
          </p:grpSpPr>
          <p:sp>
            <p:nvSpPr>
              <p:cNvPr id="11" name="同心圆 10"/>
              <p:cNvSpPr/>
              <p:nvPr/>
            </p:nvSpPr>
            <p:spPr>
              <a:xfrm>
                <a:off x="1397666" y="1419622"/>
                <a:ext cx="474034" cy="474034"/>
              </a:xfrm>
              <a:prstGeom prst="donut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 sz="1800">
                  <a:solidFill>
                    <a:prstClr val="black"/>
                  </a:solidFill>
                </a:endParaRPr>
              </a:p>
            </p:txBody>
          </p:sp>
          <p:sp>
            <p:nvSpPr>
              <p:cNvPr id="12" name="等腰三角形 11"/>
              <p:cNvSpPr/>
              <p:nvPr/>
            </p:nvSpPr>
            <p:spPr>
              <a:xfrm rot="10800000">
                <a:off x="1425882" y="1771198"/>
                <a:ext cx="417601" cy="391914"/>
              </a:xfrm>
              <a:prstGeom prst="triangl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 sz="1800">
                  <a:solidFill>
                    <a:prstClr val="white"/>
                  </a:solidFill>
                </a:endParaRPr>
              </a:p>
            </p:txBody>
          </p:sp>
        </p:grpSp>
        <p:sp>
          <p:nvSpPr>
            <p:cNvPr id="10" name="椭圆 9"/>
            <p:cNvSpPr/>
            <p:nvPr/>
          </p:nvSpPr>
          <p:spPr>
            <a:xfrm>
              <a:off x="1562675" y="1584631"/>
              <a:ext cx="144016" cy="14401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sz="1800">
                <a:solidFill>
                  <a:prstClr val="white"/>
                </a:solidFill>
              </a:endParaRPr>
            </a:p>
          </p:txBody>
        </p:sp>
      </p:grpSp>
      <p:grpSp>
        <p:nvGrpSpPr>
          <p:cNvPr id="17" name="组合 16"/>
          <p:cNvGrpSpPr/>
          <p:nvPr/>
        </p:nvGrpSpPr>
        <p:grpSpPr>
          <a:xfrm flipV="1">
            <a:off x="4071391" y="2351408"/>
            <a:ext cx="853173" cy="985726"/>
            <a:chOff x="1282655" y="3043919"/>
            <a:chExt cx="1037898" cy="1314301"/>
          </a:xfrm>
          <a:solidFill>
            <a:srgbClr val="17375E"/>
          </a:solidFill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grpSpPr>
        <p:sp>
          <p:nvSpPr>
            <p:cNvPr id="15" name="矩形 14"/>
            <p:cNvSpPr/>
            <p:nvPr/>
          </p:nvSpPr>
          <p:spPr>
            <a:xfrm>
              <a:off x="1282655" y="3149326"/>
              <a:ext cx="1037898" cy="1208894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sz="1800">
                <a:solidFill>
                  <a:prstClr val="white"/>
                </a:solidFill>
              </a:endParaRPr>
            </a:p>
          </p:txBody>
        </p:sp>
        <p:sp>
          <p:nvSpPr>
            <p:cNvPr id="16" name="直角三角形 15"/>
            <p:cNvSpPr/>
            <p:nvPr/>
          </p:nvSpPr>
          <p:spPr>
            <a:xfrm rot="8161794">
              <a:off x="1684377" y="3043919"/>
              <a:ext cx="234455" cy="234455"/>
            </a:xfrm>
            <a:prstGeom prst="rtTriangl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sz="1800">
                <a:solidFill>
                  <a:prstClr val="white"/>
                </a:solidFill>
              </a:endParaRPr>
            </a:p>
          </p:txBody>
        </p:sp>
      </p:grpSp>
      <p:sp>
        <p:nvSpPr>
          <p:cNvPr id="18" name="矩形 17"/>
          <p:cNvSpPr/>
          <p:nvPr/>
        </p:nvSpPr>
        <p:spPr>
          <a:xfrm>
            <a:off x="4120960" y="2415354"/>
            <a:ext cx="754038" cy="253910"/>
          </a:xfrm>
          <a:prstGeom prst="rect">
            <a:avLst/>
          </a:prstGeom>
        </p:spPr>
        <p:txBody>
          <a:bodyPr wrap="none" lIns="68573" tIns="34287" rIns="68573" bIns="34287">
            <a:spAutoFit/>
          </a:bodyPr>
          <a:lstStyle/>
          <a:p>
            <a:pPr algn="ctr"/>
            <a:r>
              <a:rPr lang="zh-CN" altLang="en-US" sz="1200" dirty="0">
                <a:solidFill>
                  <a:prstClr val="white">
                    <a:lumMod val="9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添加标题</a:t>
            </a:r>
            <a:endParaRPr lang="en-US" altLang="zh-CN" sz="1200" dirty="0">
              <a:solidFill>
                <a:prstClr val="white">
                  <a:lumMod val="95000"/>
                </a:prst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9" name="矩形 47"/>
          <p:cNvSpPr>
            <a:spLocks noChangeArrowheads="1"/>
          </p:cNvSpPr>
          <p:nvPr/>
        </p:nvSpPr>
        <p:spPr bwMode="auto">
          <a:xfrm>
            <a:off x="4080919" y="2656187"/>
            <a:ext cx="843645" cy="56784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68573" tIns="34287" rIns="68573" bIns="34287">
            <a:spAutoFit/>
          </a:bodyPr>
          <a:lstStyle/>
          <a:p>
            <a:pPr algn="ctr">
              <a:lnSpc>
                <a:spcPct val="120000"/>
              </a:lnSpc>
              <a:spcBef>
                <a:spcPct val="0"/>
              </a:spcBef>
            </a:pPr>
            <a:r>
              <a:rPr lang="zh-CN" altLang="en-US" sz="900" dirty="0">
                <a:solidFill>
                  <a:prstClr val="white">
                    <a:lumMod val="9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在此录入上述图表的综合描述说明。</a:t>
            </a:r>
          </a:p>
        </p:txBody>
      </p:sp>
      <p:grpSp>
        <p:nvGrpSpPr>
          <p:cNvPr id="20" name="组合 19"/>
          <p:cNvGrpSpPr/>
          <p:nvPr/>
        </p:nvGrpSpPr>
        <p:grpSpPr>
          <a:xfrm>
            <a:off x="7126077" y="4002255"/>
            <a:ext cx="211571" cy="331834"/>
            <a:chOff x="1397666" y="1419622"/>
            <a:chExt cx="474034" cy="743490"/>
          </a:xfrm>
          <a:solidFill>
            <a:schemeClr val="tx1">
              <a:lumMod val="75000"/>
              <a:lumOff val="25000"/>
            </a:schemeClr>
          </a:solidFill>
          <a:effectLst>
            <a:outerShdw blurRad="76200" dir="18900000" sy="23000" kx="-1200000" algn="bl" rotWithShape="0">
              <a:prstClr val="black">
                <a:alpha val="20000"/>
              </a:prstClr>
            </a:outerShdw>
          </a:effectLst>
        </p:grpSpPr>
        <p:grpSp>
          <p:nvGrpSpPr>
            <p:cNvPr id="21" name="组合 20"/>
            <p:cNvGrpSpPr/>
            <p:nvPr/>
          </p:nvGrpSpPr>
          <p:grpSpPr>
            <a:xfrm>
              <a:off x="1397666" y="1419622"/>
              <a:ext cx="474034" cy="743490"/>
              <a:chOff x="1397666" y="1419622"/>
              <a:chExt cx="474034" cy="743490"/>
            </a:xfrm>
            <a:grpFill/>
          </p:grpSpPr>
          <p:sp>
            <p:nvSpPr>
              <p:cNvPr id="23" name="同心圆 22"/>
              <p:cNvSpPr/>
              <p:nvPr/>
            </p:nvSpPr>
            <p:spPr>
              <a:xfrm>
                <a:off x="1397666" y="1419622"/>
                <a:ext cx="474034" cy="474034"/>
              </a:xfrm>
              <a:prstGeom prst="donut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 sz="1800">
                  <a:solidFill>
                    <a:prstClr val="black"/>
                  </a:solidFill>
                </a:endParaRPr>
              </a:p>
            </p:txBody>
          </p:sp>
          <p:sp>
            <p:nvSpPr>
              <p:cNvPr id="24" name="等腰三角形 23"/>
              <p:cNvSpPr/>
              <p:nvPr/>
            </p:nvSpPr>
            <p:spPr>
              <a:xfrm rot="10800000">
                <a:off x="1425882" y="1771198"/>
                <a:ext cx="417601" cy="391914"/>
              </a:xfrm>
              <a:prstGeom prst="triangl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 sz="1800">
                  <a:solidFill>
                    <a:prstClr val="white"/>
                  </a:solidFill>
                </a:endParaRPr>
              </a:p>
            </p:txBody>
          </p:sp>
        </p:grpSp>
        <p:sp>
          <p:nvSpPr>
            <p:cNvPr id="22" name="椭圆 21"/>
            <p:cNvSpPr/>
            <p:nvPr/>
          </p:nvSpPr>
          <p:spPr>
            <a:xfrm>
              <a:off x="1562675" y="1584631"/>
              <a:ext cx="144016" cy="14401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sz="1800">
                <a:solidFill>
                  <a:prstClr val="white"/>
                </a:solidFill>
              </a:endParaRPr>
            </a:p>
          </p:txBody>
        </p:sp>
      </p:grpSp>
      <p:grpSp>
        <p:nvGrpSpPr>
          <p:cNvPr id="50" name="组合 49"/>
          <p:cNvGrpSpPr/>
          <p:nvPr/>
        </p:nvGrpSpPr>
        <p:grpSpPr>
          <a:xfrm flipV="1">
            <a:off x="6795038" y="2839269"/>
            <a:ext cx="853173" cy="985726"/>
            <a:chOff x="1282655" y="3043919"/>
            <a:chExt cx="1037898" cy="1314301"/>
          </a:xfrm>
          <a:solidFill>
            <a:srgbClr val="17375E"/>
          </a:solidFill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grpSpPr>
        <p:sp>
          <p:nvSpPr>
            <p:cNvPr id="51" name="矩形 50"/>
            <p:cNvSpPr/>
            <p:nvPr/>
          </p:nvSpPr>
          <p:spPr>
            <a:xfrm>
              <a:off x="1282655" y="3149326"/>
              <a:ext cx="1037898" cy="1208894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sz="1800">
                <a:solidFill>
                  <a:prstClr val="white"/>
                </a:solidFill>
              </a:endParaRPr>
            </a:p>
          </p:txBody>
        </p:sp>
        <p:sp>
          <p:nvSpPr>
            <p:cNvPr id="52" name="直角三角形 51"/>
            <p:cNvSpPr/>
            <p:nvPr/>
          </p:nvSpPr>
          <p:spPr>
            <a:xfrm rot="8161794">
              <a:off x="1684377" y="3043919"/>
              <a:ext cx="234455" cy="234455"/>
            </a:xfrm>
            <a:prstGeom prst="rtTriangl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sz="1800">
                <a:solidFill>
                  <a:prstClr val="white"/>
                </a:solidFill>
              </a:endParaRPr>
            </a:p>
          </p:txBody>
        </p:sp>
      </p:grpSp>
      <p:sp>
        <p:nvSpPr>
          <p:cNvPr id="53" name="矩形 52"/>
          <p:cNvSpPr/>
          <p:nvPr/>
        </p:nvSpPr>
        <p:spPr>
          <a:xfrm>
            <a:off x="6844608" y="2903216"/>
            <a:ext cx="754038" cy="253910"/>
          </a:xfrm>
          <a:prstGeom prst="rect">
            <a:avLst/>
          </a:prstGeom>
        </p:spPr>
        <p:txBody>
          <a:bodyPr wrap="none" lIns="68573" tIns="34287" rIns="68573" bIns="34287">
            <a:spAutoFit/>
          </a:bodyPr>
          <a:lstStyle/>
          <a:p>
            <a:pPr algn="ctr"/>
            <a:r>
              <a:rPr lang="zh-CN" altLang="en-US" sz="1200" dirty="0">
                <a:solidFill>
                  <a:prstClr val="white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添加标题</a:t>
            </a:r>
            <a:endParaRPr lang="en-US" altLang="zh-CN" sz="1200" dirty="0">
              <a:solidFill>
                <a:prstClr val="white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54" name="矩形 47"/>
          <p:cNvSpPr>
            <a:spLocks noChangeArrowheads="1"/>
          </p:cNvSpPr>
          <p:nvPr/>
        </p:nvSpPr>
        <p:spPr bwMode="auto">
          <a:xfrm>
            <a:off x="6804566" y="3144049"/>
            <a:ext cx="843645" cy="56784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68573" tIns="34287" rIns="68573" bIns="34287">
            <a:spAutoFit/>
          </a:bodyPr>
          <a:lstStyle/>
          <a:p>
            <a:pPr algn="ctr">
              <a:lnSpc>
                <a:spcPct val="120000"/>
              </a:lnSpc>
              <a:spcBef>
                <a:spcPct val="0"/>
              </a:spcBef>
            </a:pPr>
            <a:r>
              <a:rPr lang="zh-CN" altLang="en-US" sz="900" dirty="0">
                <a:solidFill>
                  <a:prstClr val="white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在此录入上述图表的综合描述说明。</a:t>
            </a:r>
          </a:p>
        </p:txBody>
      </p:sp>
      <p:grpSp>
        <p:nvGrpSpPr>
          <p:cNvPr id="55" name="组合 54"/>
          <p:cNvGrpSpPr/>
          <p:nvPr/>
        </p:nvGrpSpPr>
        <p:grpSpPr>
          <a:xfrm>
            <a:off x="2496393" y="3318320"/>
            <a:ext cx="211571" cy="331834"/>
            <a:chOff x="1397666" y="1419622"/>
            <a:chExt cx="474034" cy="743490"/>
          </a:xfrm>
          <a:solidFill>
            <a:srgbClr val="015696"/>
          </a:solidFill>
          <a:effectLst>
            <a:outerShdw blurRad="76200" dir="18900000" sy="23000" kx="-1200000" algn="bl" rotWithShape="0">
              <a:prstClr val="black">
                <a:alpha val="20000"/>
              </a:prstClr>
            </a:outerShdw>
          </a:effectLst>
        </p:grpSpPr>
        <p:grpSp>
          <p:nvGrpSpPr>
            <p:cNvPr id="56" name="组合 55"/>
            <p:cNvGrpSpPr/>
            <p:nvPr/>
          </p:nvGrpSpPr>
          <p:grpSpPr>
            <a:xfrm>
              <a:off x="1397666" y="1419622"/>
              <a:ext cx="474034" cy="743490"/>
              <a:chOff x="1397666" y="1419622"/>
              <a:chExt cx="474034" cy="743490"/>
            </a:xfrm>
            <a:grpFill/>
          </p:grpSpPr>
          <p:sp>
            <p:nvSpPr>
              <p:cNvPr id="58" name="同心圆 57"/>
              <p:cNvSpPr/>
              <p:nvPr/>
            </p:nvSpPr>
            <p:spPr>
              <a:xfrm>
                <a:off x="1397666" y="1419622"/>
                <a:ext cx="474034" cy="474034"/>
              </a:xfrm>
              <a:prstGeom prst="donut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 sz="1800">
                  <a:solidFill>
                    <a:prstClr val="black"/>
                  </a:solidFill>
                </a:endParaRPr>
              </a:p>
            </p:txBody>
          </p:sp>
          <p:sp>
            <p:nvSpPr>
              <p:cNvPr id="59" name="等腰三角形 58"/>
              <p:cNvSpPr/>
              <p:nvPr/>
            </p:nvSpPr>
            <p:spPr>
              <a:xfrm rot="10800000">
                <a:off x="1425882" y="1771198"/>
                <a:ext cx="417601" cy="391914"/>
              </a:xfrm>
              <a:prstGeom prst="triangl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 sz="1800">
                  <a:solidFill>
                    <a:prstClr val="white"/>
                  </a:solidFill>
                </a:endParaRPr>
              </a:p>
            </p:txBody>
          </p:sp>
        </p:grpSp>
        <p:sp>
          <p:nvSpPr>
            <p:cNvPr id="57" name="椭圆 56"/>
            <p:cNvSpPr/>
            <p:nvPr/>
          </p:nvSpPr>
          <p:spPr>
            <a:xfrm>
              <a:off x="1562675" y="1584631"/>
              <a:ext cx="144016" cy="14401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sz="1800">
                <a:solidFill>
                  <a:prstClr val="white"/>
                </a:solidFill>
              </a:endParaRPr>
            </a:p>
          </p:txBody>
        </p:sp>
      </p:grpSp>
      <p:grpSp>
        <p:nvGrpSpPr>
          <p:cNvPr id="60" name="组合 59"/>
          <p:cNvGrpSpPr/>
          <p:nvPr/>
        </p:nvGrpSpPr>
        <p:grpSpPr>
          <a:xfrm flipV="1">
            <a:off x="2175590" y="2158556"/>
            <a:ext cx="853173" cy="985726"/>
            <a:chOff x="1282655" y="3043919"/>
            <a:chExt cx="1037898" cy="1314301"/>
          </a:xfrm>
          <a:solidFill>
            <a:srgbClr val="17375E"/>
          </a:solidFill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grpSpPr>
        <p:sp>
          <p:nvSpPr>
            <p:cNvPr id="61" name="矩形 60"/>
            <p:cNvSpPr/>
            <p:nvPr/>
          </p:nvSpPr>
          <p:spPr>
            <a:xfrm>
              <a:off x="1282655" y="3149326"/>
              <a:ext cx="1037898" cy="1208894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sz="1800">
                <a:solidFill>
                  <a:prstClr val="white"/>
                </a:solidFill>
              </a:endParaRPr>
            </a:p>
          </p:txBody>
        </p:sp>
        <p:sp>
          <p:nvSpPr>
            <p:cNvPr id="62" name="直角三角形 61"/>
            <p:cNvSpPr/>
            <p:nvPr/>
          </p:nvSpPr>
          <p:spPr>
            <a:xfrm rot="8161794">
              <a:off x="1684377" y="3043919"/>
              <a:ext cx="234455" cy="234455"/>
            </a:xfrm>
            <a:prstGeom prst="rtTriangl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sz="1800">
                <a:solidFill>
                  <a:prstClr val="white"/>
                </a:solidFill>
              </a:endParaRPr>
            </a:p>
          </p:txBody>
        </p:sp>
      </p:grpSp>
      <p:sp>
        <p:nvSpPr>
          <p:cNvPr id="63" name="矩形 62"/>
          <p:cNvSpPr/>
          <p:nvPr/>
        </p:nvSpPr>
        <p:spPr>
          <a:xfrm>
            <a:off x="2225158" y="2222501"/>
            <a:ext cx="754038" cy="253910"/>
          </a:xfrm>
          <a:prstGeom prst="rect">
            <a:avLst/>
          </a:prstGeom>
        </p:spPr>
        <p:txBody>
          <a:bodyPr wrap="none" lIns="68573" tIns="34287" rIns="68573" bIns="34287">
            <a:spAutoFit/>
          </a:bodyPr>
          <a:lstStyle/>
          <a:p>
            <a:pPr algn="ctr"/>
            <a:r>
              <a:rPr lang="zh-CN" altLang="en-US" sz="1200" dirty="0">
                <a:solidFill>
                  <a:prstClr val="white">
                    <a:lumMod val="9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添加标题</a:t>
            </a:r>
            <a:endParaRPr lang="en-US" altLang="zh-CN" sz="1200" dirty="0">
              <a:solidFill>
                <a:prstClr val="white">
                  <a:lumMod val="95000"/>
                </a:prst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64" name="矩形 47"/>
          <p:cNvSpPr>
            <a:spLocks noChangeArrowheads="1"/>
          </p:cNvSpPr>
          <p:nvPr/>
        </p:nvSpPr>
        <p:spPr bwMode="auto">
          <a:xfrm>
            <a:off x="2185118" y="2463335"/>
            <a:ext cx="843645" cy="56784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68573" tIns="34287" rIns="68573" bIns="34287">
            <a:spAutoFit/>
          </a:bodyPr>
          <a:lstStyle/>
          <a:p>
            <a:pPr algn="ctr">
              <a:lnSpc>
                <a:spcPct val="120000"/>
              </a:lnSpc>
              <a:spcBef>
                <a:spcPct val="0"/>
              </a:spcBef>
            </a:pPr>
            <a:r>
              <a:rPr lang="zh-CN" altLang="en-US" sz="900" dirty="0">
                <a:solidFill>
                  <a:prstClr val="white">
                    <a:lumMod val="9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在此录入上述图表的综合描述说明。</a:t>
            </a:r>
          </a:p>
        </p:txBody>
      </p:sp>
      <p:grpSp>
        <p:nvGrpSpPr>
          <p:cNvPr id="65" name="组合 64"/>
          <p:cNvGrpSpPr/>
          <p:nvPr/>
        </p:nvGrpSpPr>
        <p:grpSpPr>
          <a:xfrm>
            <a:off x="5775216" y="2830644"/>
            <a:ext cx="211571" cy="331834"/>
            <a:chOff x="1397666" y="1419622"/>
            <a:chExt cx="474034" cy="743490"/>
          </a:xfrm>
          <a:solidFill>
            <a:srgbClr val="015696"/>
          </a:solidFill>
          <a:effectLst>
            <a:outerShdw blurRad="76200" dir="18900000" sy="23000" kx="-1200000" algn="bl" rotWithShape="0">
              <a:prstClr val="black">
                <a:alpha val="20000"/>
              </a:prstClr>
            </a:outerShdw>
          </a:effectLst>
        </p:grpSpPr>
        <p:grpSp>
          <p:nvGrpSpPr>
            <p:cNvPr id="66" name="组合 65"/>
            <p:cNvGrpSpPr/>
            <p:nvPr/>
          </p:nvGrpSpPr>
          <p:grpSpPr>
            <a:xfrm>
              <a:off x="1397666" y="1419622"/>
              <a:ext cx="474034" cy="743490"/>
              <a:chOff x="1397666" y="1419622"/>
              <a:chExt cx="474034" cy="743490"/>
            </a:xfrm>
            <a:grpFill/>
          </p:grpSpPr>
          <p:sp>
            <p:nvSpPr>
              <p:cNvPr id="68" name="同心圆 67"/>
              <p:cNvSpPr/>
              <p:nvPr/>
            </p:nvSpPr>
            <p:spPr>
              <a:xfrm>
                <a:off x="1397666" y="1419622"/>
                <a:ext cx="474034" cy="474034"/>
              </a:xfrm>
              <a:prstGeom prst="donut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 sz="1800">
                  <a:solidFill>
                    <a:prstClr val="black"/>
                  </a:solidFill>
                </a:endParaRPr>
              </a:p>
            </p:txBody>
          </p:sp>
          <p:sp>
            <p:nvSpPr>
              <p:cNvPr id="69" name="等腰三角形 68"/>
              <p:cNvSpPr/>
              <p:nvPr/>
            </p:nvSpPr>
            <p:spPr>
              <a:xfrm rot="10800000">
                <a:off x="1425882" y="1771198"/>
                <a:ext cx="417601" cy="391914"/>
              </a:xfrm>
              <a:prstGeom prst="triangl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 sz="1800">
                  <a:solidFill>
                    <a:prstClr val="white"/>
                  </a:solidFill>
                </a:endParaRPr>
              </a:p>
            </p:txBody>
          </p:sp>
        </p:grpSp>
        <p:sp>
          <p:nvSpPr>
            <p:cNvPr id="67" name="椭圆 66"/>
            <p:cNvSpPr/>
            <p:nvPr/>
          </p:nvSpPr>
          <p:spPr>
            <a:xfrm>
              <a:off x="1562675" y="1584631"/>
              <a:ext cx="144016" cy="14401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sz="1800">
                <a:solidFill>
                  <a:prstClr val="white"/>
                </a:solidFill>
              </a:endParaRPr>
            </a:p>
          </p:txBody>
        </p:sp>
      </p:grpSp>
      <p:grpSp>
        <p:nvGrpSpPr>
          <p:cNvPr id="70" name="组合 69"/>
          <p:cNvGrpSpPr/>
          <p:nvPr/>
        </p:nvGrpSpPr>
        <p:grpSpPr>
          <a:xfrm flipV="1">
            <a:off x="5454413" y="1670880"/>
            <a:ext cx="853173" cy="985726"/>
            <a:chOff x="1282655" y="3043919"/>
            <a:chExt cx="1037898" cy="1314301"/>
          </a:xfrm>
          <a:solidFill>
            <a:srgbClr val="17375E"/>
          </a:solidFill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grpSpPr>
        <p:sp>
          <p:nvSpPr>
            <p:cNvPr id="71" name="矩形 70"/>
            <p:cNvSpPr/>
            <p:nvPr/>
          </p:nvSpPr>
          <p:spPr>
            <a:xfrm>
              <a:off x="1282655" y="3149326"/>
              <a:ext cx="1037898" cy="1208894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sz="1800">
                <a:solidFill>
                  <a:prstClr val="white"/>
                </a:solidFill>
              </a:endParaRPr>
            </a:p>
          </p:txBody>
        </p:sp>
        <p:sp>
          <p:nvSpPr>
            <p:cNvPr id="72" name="直角三角形 71"/>
            <p:cNvSpPr/>
            <p:nvPr/>
          </p:nvSpPr>
          <p:spPr>
            <a:xfrm rot="8161794">
              <a:off x="1684377" y="3043919"/>
              <a:ext cx="234455" cy="234455"/>
            </a:xfrm>
            <a:prstGeom prst="rtTriangl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sz="1800">
                <a:solidFill>
                  <a:prstClr val="white"/>
                </a:solidFill>
              </a:endParaRPr>
            </a:p>
          </p:txBody>
        </p:sp>
      </p:grpSp>
      <p:sp>
        <p:nvSpPr>
          <p:cNvPr id="73" name="矩形 72"/>
          <p:cNvSpPr/>
          <p:nvPr/>
        </p:nvSpPr>
        <p:spPr>
          <a:xfrm>
            <a:off x="5503981" y="1734827"/>
            <a:ext cx="754038" cy="253910"/>
          </a:xfrm>
          <a:prstGeom prst="rect">
            <a:avLst/>
          </a:prstGeom>
        </p:spPr>
        <p:txBody>
          <a:bodyPr wrap="none" lIns="68573" tIns="34287" rIns="68573" bIns="34287">
            <a:spAutoFit/>
          </a:bodyPr>
          <a:lstStyle/>
          <a:p>
            <a:pPr algn="ctr"/>
            <a:r>
              <a:rPr lang="zh-CN" altLang="en-US" sz="1200" dirty="0">
                <a:solidFill>
                  <a:prstClr val="white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添加标题</a:t>
            </a:r>
            <a:endParaRPr lang="en-US" altLang="zh-CN" sz="1200" dirty="0">
              <a:solidFill>
                <a:prstClr val="white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74" name="矩形 47"/>
          <p:cNvSpPr>
            <a:spLocks noChangeArrowheads="1"/>
          </p:cNvSpPr>
          <p:nvPr/>
        </p:nvSpPr>
        <p:spPr bwMode="auto">
          <a:xfrm>
            <a:off x="5463941" y="1975660"/>
            <a:ext cx="843645" cy="56784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68573" tIns="34287" rIns="68573" bIns="34287">
            <a:spAutoFit/>
          </a:bodyPr>
          <a:lstStyle/>
          <a:p>
            <a:pPr algn="ctr">
              <a:lnSpc>
                <a:spcPct val="120000"/>
              </a:lnSpc>
              <a:spcBef>
                <a:spcPct val="0"/>
              </a:spcBef>
            </a:pPr>
            <a:r>
              <a:rPr lang="zh-CN" altLang="en-US" sz="900" dirty="0">
                <a:solidFill>
                  <a:prstClr val="white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在此录入上述图表的综合描述说明。</a:t>
            </a:r>
          </a:p>
        </p:txBody>
      </p:sp>
      <p:sp>
        <p:nvSpPr>
          <p:cNvPr id="77" name="矩形 47"/>
          <p:cNvSpPr>
            <a:spLocks noChangeArrowheads="1"/>
          </p:cNvSpPr>
          <p:nvPr/>
        </p:nvSpPr>
        <p:spPr bwMode="auto">
          <a:xfrm>
            <a:off x="1287332" y="1033139"/>
            <a:ext cx="6472098" cy="42934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68573" tIns="34287" rIns="68573" bIns="34287">
            <a:spAutoFit/>
          </a:bodyPr>
          <a:lstStyle>
            <a:lvl1pPr>
              <a:spcBef>
                <a:spcPct val="20000"/>
              </a:spcBef>
              <a:buFont typeface="Arial" panose="020B0604020202020204" pitchFamily="34" charset="0"/>
              <a:buChar char="•"/>
              <a:defRPr sz="32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1pPr>
            <a:lvl2pPr marL="742950" indent="-285750">
              <a:spcBef>
                <a:spcPct val="20000"/>
              </a:spcBef>
              <a:buFont typeface="Arial" panose="020B0604020202020204" pitchFamily="34" charset="0"/>
              <a:buChar char="–"/>
              <a:defRPr sz="28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2pPr>
            <a:lvl3pPr marL="1143000" indent="-228600">
              <a:spcBef>
                <a:spcPct val="200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3pPr>
            <a:lvl4pPr marL="1600200" indent="-228600">
              <a:spcBef>
                <a:spcPct val="20000"/>
              </a:spcBef>
              <a:buFont typeface="Arial" panose="020B0604020202020204" pitchFamily="34" charset="0"/>
              <a:buChar char="–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4pPr>
            <a:lvl5pPr marL="2057400" indent="-228600">
              <a:spcBef>
                <a:spcPct val="20000"/>
              </a:spcBef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5pPr>
            <a:lvl6pPr marL="25146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6pPr>
            <a:lvl7pPr marL="29718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7pPr>
            <a:lvl8pPr marL="34290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8pPr>
            <a:lvl9pPr marL="38862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9pPr>
          </a:lstStyle>
          <a:p>
            <a:pPr>
              <a:lnSpc>
                <a:spcPct val="130000"/>
              </a:lnSpc>
              <a:spcBef>
                <a:spcPct val="0"/>
              </a:spcBef>
              <a:buNone/>
            </a:pPr>
            <a:r>
              <a:rPr lang="zh-CN" altLang="en-US" sz="900" dirty="0">
                <a:solidFill>
                  <a:prstClr val="black">
                    <a:lumMod val="65000"/>
                    <a:lumOff val="35000"/>
                  </a:prstClr>
                </a:solidFill>
                <a:sym typeface="微软雅黑" panose="020B0503020204020204" pitchFamily="34" charset="-122"/>
              </a:rPr>
              <a:t>在此录入上述图表的综合描述说明，在此录入上述图表的综合描述说明。在此录入上述图表的综合描述说明，在此录入上述图表的综合描述说明，在此录入上述图表的综合描述说明，在此录入上述图表的综合描述说明。</a:t>
            </a:r>
          </a:p>
        </p:txBody>
      </p:sp>
    </p:spTree>
  </p:cSld>
  <p:clrMapOvr>
    <a:masterClrMapping/>
  </p:clrMapOvr>
  <mc:AlternateContent xmlns:mc="http://schemas.openxmlformats.org/markup-compatibility/2006">
    <mc:Choice xmlns:p15="http://schemas.microsoft.com/office/powerpoint/2012/main" xmlns="" Requires="p15">
      <p:transition xmlns:p14="http://schemas.microsoft.com/office/powerpoint/2010/main" spd="slow" Requires="p14" p14:dur="1250" advTm="0">
        <p15:prstTrans prst="peelOff"/>
      </p:transition>
    </mc:Choice>
    <mc:Fallback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37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7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4" presetClass="entr" presetSubtype="10" fill="hold" nodeType="after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11" dur="75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750"/>
                            </p:stCondLst>
                            <p:childTnLst>
                              <p:par>
                                <p:cTn id="13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75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6" dur="75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75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8" presetID="47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0" dur="75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1" dur="75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75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3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75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6" dur="75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75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8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0" dur="75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1" dur="75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75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3" fill="hold">
                            <p:stCondLst>
                              <p:cond delay="2750"/>
                            </p:stCondLst>
                            <p:childTnLst>
                              <p:par>
                                <p:cTn id="34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6" dur="75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7" dur="75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75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9" presetID="47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75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2" dur="75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3" dur="75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4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6" dur="75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7" dur="75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75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1" dur="75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2" dur="75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3" dur="75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3750"/>
                            </p:stCondLst>
                            <p:childTnLst>
                              <p:par>
                                <p:cTn id="55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7" dur="75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8" dur="75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9" dur="75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0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2" dur="75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3" dur="75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4" dur="75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7" dur="75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8" dur="75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9" dur="75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0" presetID="47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2" dur="75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3" dur="750" fill="hold"/>
                                        <p:tgtEl>
                                          <p:spTgt spid="7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4" dur="750" fill="hold"/>
                                        <p:tgtEl>
                                          <p:spTgt spid="7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5" fill="hold">
                            <p:stCondLst>
                              <p:cond delay="4750"/>
                            </p:stCondLst>
                            <p:childTnLst>
                              <p:par>
                                <p:cTn id="76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8" dur="75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9" dur="75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0" dur="75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47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3" dur="75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4" dur="75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5" dur="75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6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8" dur="75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9" dur="75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0" dur="75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1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3" dur="75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94" dur="75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5" dur="75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8" grpId="0"/>
      <p:bldP spid="19" grpId="0"/>
      <p:bldP spid="53" grpId="0"/>
      <p:bldP spid="54" grpId="0"/>
      <p:bldP spid="63" grpId="0"/>
      <p:bldP spid="64" grpId="0"/>
      <p:bldP spid="73" grpId="0"/>
      <p:bldP spid="74" grpId="0"/>
      <p:bldP spid="77" grpId="0"/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空心弧 22"/>
          <p:cNvSpPr/>
          <p:nvPr/>
        </p:nvSpPr>
        <p:spPr>
          <a:xfrm flipH="1">
            <a:off x="3643275" y="3382140"/>
            <a:ext cx="3522193" cy="3522723"/>
          </a:xfrm>
          <a:prstGeom prst="blockArc">
            <a:avLst>
              <a:gd name="adj1" fmla="val 10757526"/>
              <a:gd name="adj2" fmla="val 18715"/>
              <a:gd name="adj3" fmla="val 7362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52940" tIns="26470" rIns="52940" bIns="26470" rtlCol="0" anchor="ctr"/>
          <a:lstStyle/>
          <a:p>
            <a:pPr algn="ctr"/>
            <a:endParaRPr lang="zh-CN" altLang="en-US">
              <a:solidFill>
                <a:srgbClr val="484848"/>
              </a:solidFill>
            </a:endParaRPr>
          </a:p>
        </p:txBody>
      </p:sp>
      <p:sp>
        <p:nvSpPr>
          <p:cNvPr id="24" name="空心弧 23"/>
          <p:cNvSpPr/>
          <p:nvPr/>
        </p:nvSpPr>
        <p:spPr>
          <a:xfrm flipH="1">
            <a:off x="3975644" y="3714560"/>
            <a:ext cx="2857452" cy="2857883"/>
          </a:xfrm>
          <a:prstGeom prst="blockArc">
            <a:avLst>
              <a:gd name="adj1" fmla="val 10757526"/>
              <a:gd name="adj2" fmla="val 22358"/>
              <a:gd name="adj3" fmla="val 9233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52940" tIns="26470" rIns="52940" bIns="26470" rtlCol="0" anchor="ctr"/>
          <a:lstStyle/>
          <a:p>
            <a:pPr algn="ctr"/>
            <a:endParaRPr lang="zh-CN" altLang="en-US">
              <a:solidFill>
                <a:srgbClr val="484848"/>
              </a:solidFill>
            </a:endParaRPr>
          </a:p>
        </p:txBody>
      </p:sp>
      <p:sp>
        <p:nvSpPr>
          <p:cNvPr id="25" name="空心弧 24"/>
          <p:cNvSpPr/>
          <p:nvPr/>
        </p:nvSpPr>
        <p:spPr>
          <a:xfrm flipH="1">
            <a:off x="4323172" y="4062141"/>
            <a:ext cx="2162396" cy="2162722"/>
          </a:xfrm>
          <a:prstGeom prst="blockArc">
            <a:avLst>
              <a:gd name="adj1" fmla="val 10757526"/>
              <a:gd name="adj2" fmla="val 64055"/>
              <a:gd name="adj3" fmla="val 12094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52940" tIns="26470" rIns="52940" bIns="26470" rtlCol="0" anchor="ctr"/>
          <a:lstStyle/>
          <a:p>
            <a:pPr algn="ctr"/>
            <a:endParaRPr lang="zh-CN" altLang="en-US">
              <a:solidFill>
                <a:srgbClr val="484848"/>
              </a:solidFill>
            </a:endParaRPr>
          </a:p>
        </p:txBody>
      </p:sp>
      <p:sp>
        <p:nvSpPr>
          <p:cNvPr id="26" name="饼形 25"/>
          <p:cNvSpPr/>
          <p:nvPr/>
        </p:nvSpPr>
        <p:spPr>
          <a:xfrm rot="5400000">
            <a:off x="4703211" y="4442446"/>
            <a:ext cx="1402319" cy="1402109"/>
          </a:xfrm>
          <a:prstGeom prst="pie">
            <a:avLst>
              <a:gd name="adj1" fmla="val 5376100"/>
              <a:gd name="adj2" fmla="val 16263200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52940" tIns="26470" rIns="52940" bIns="26470" rtlCol="0" anchor="ctr"/>
          <a:lstStyle/>
          <a:p>
            <a:pPr algn="ctr"/>
            <a:endParaRPr lang="zh-CN" altLang="en-US">
              <a:solidFill>
                <a:srgbClr val="484848"/>
              </a:solidFill>
            </a:endParaRPr>
          </a:p>
        </p:txBody>
      </p:sp>
      <p:sp>
        <p:nvSpPr>
          <p:cNvPr id="27" name="空心弧 26"/>
          <p:cNvSpPr/>
          <p:nvPr/>
        </p:nvSpPr>
        <p:spPr>
          <a:xfrm flipH="1">
            <a:off x="3643275" y="3382140"/>
            <a:ext cx="3522193" cy="3522723"/>
          </a:xfrm>
          <a:prstGeom prst="blockArc">
            <a:avLst>
              <a:gd name="adj1" fmla="val 17777439"/>
              <a:gd name="adj2" fmla="val 18715"/>
              <a:gd name="adj3" fmla="val 7362"/>
            </a:avLst>
          </a:prstGeom>
          <a:solidFill>
            <a:srgbClr val="17375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52940" tIns="26470" rIns="52940" bIns="26470" rtlCol="0" anchor="ctr"/>
          <a:lstStyle/>
          <a:p>
            <a:pPr algn="ctr"/>
            <a:endParaRPr lang="zh-CN" altLang="en-US">
              <a:solidFill>
                <a:srgbClr val="484848"/>
              </a:solidFill>
            </a:endParaRPr>
          </a:p>
        </p:txBody>
      </p:sp>
      <p:sp>
        <p:nvSpPr>
          <p:cNvPr id="28" name="空心弧 27"/>
          <p:cNvSpPr/>
          <p:nvPr/>
        </p:nvSpPr>
        <p:spPr>
          <a:xfrm flipH="1">
            <a:off x="3975644" y="3714559"/>
            <a:ext cx="2857452" cy="2857883"/>
          </a:xfrm>
          <a:prstGeom prst="blockArc">
            <a:avLst>
              <a:gd name="adj1" fmla="val 15175853"/>
              <a:gd name="adj2" fmla="val 22358"/>
              <a:gd name="adj3" fmla="val 9233"/>
            </a:avLst>
          </a:prstGeom>
          <a:solidFill>
            <a:srgbClr val="17375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52940" tIns="26470" rIns="52940" bIns="26470" rtlCol="0" anchor="ctr"/>
          <a:lstStyle/>
          <a:p>
            <a:pPr algn="ctr"/>
            <a:endParaRPr lang="zh-CN" altLang="en-US">
              <a:solidFill>
                <a:srgbClr val="484848"/>
              </a:solidFill>
            </a:endParaRPr>
          </a:p>
        </p:txBody>
      </p:sp>
      <p:sp>
        <p:nvSpPr>
          <p:cNvPr id="29" name="空心弧 28"/>
          <p:cNvSpPr/>
          <p:nvPr/>
        </p:nvSpPr>
        <p:spPr>
          <a:xfrm flipH="1">
            <a:off x="4323172" y="4062141"/>
            <a:ext cx="2162396" cy="2162722"/>
          </a:xfrm>
          <a:prstGeom prst="blockArc">
            <a:avLst>
              <a:gd name="adj1" fmla="val 12607873"/>
              <a:gd name="adj2" fmla="val 64055"/>
              <a:gd name="adj3" fmla="val 12094"/>
            </a:avLst>
          </a:prstGeom>
          <a:solidFill>
            <a:srgbClr val="17375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52940" tIns="26470" rIns="52940" bIns="26470" rtlCol="0" anchor="ctr"/>
          <a:lstStyle/>
          <a:p>
            <a:pPr algn="ctr"/>
            <a:endParaRPr lang="zh-CN" altLang="en-US">
              <a:solidFill>
                <a:srgbClr val="484848"/>
              </a:solidFill>
            </a:endParaRPr>
          </a:p>
        </p:txBody>
      </p:sp>
      <p:sp>
        <p:nvSpPr>
          <p:cNvPr id="30" name="椭圆 29"/>
          <p:cNvSpPr/>
          <p:nvPr/>
        </p:nvSpPr>
        <p:spPr bwMode="auto">
          <a:xfrm>
            <a:off x="6209671" y="2156130"/>
            <a:ext cx="162401" cy="162425"/>
          </a:xfrm>
          <a:prstGeom prst="ellipse">
            <a:avLst/>
          </a:prstGeom>
          <a:solidFill>
            <a:schemeClr val="bg1"/>
          </a:solidFill>
          <a:ln w="38100" cap="flat" cmpd="sng" algn="ctr">
            <a:solidFill>
              <a:srgbClr val="47A7FF"/>
            </a:solidFill>
            <a:prstDash val="solid"/>
            <a:round/>
            <a:headEnd type="none" w="med" len="med"/>
            <a:tailEnd type="none" w="med" len="med"/>
          </a:ln>
          <a:effectLst/>
        </p:spPr>
        <p:txBody>
          <a:bodyPr vert="horz" wrap="square" lIns="52940" tIns="26470" rIns="52940" bIns="26470" numCol="1" rtlCol="0" anchor="t" anchorCtr="0" compatLnSpc="1"/>
          <a:lstStyle/>
          <a:p>
            <a:pPr fontAlgn="base">
              <a:spcBef>
                <a:spcPct val="0"/>
              </a:spcBef>
              <a:spcAft>
                <a:spcPct val="0"/>
              </a:spcAft>
            </a:pPr>
            <a:endParaRPr lang="zh-CN" altLang="en-US">
              <a:solidFill>
                <a:srgbClr val="484848"/>
              </a:solidFill>
              <a:ea typeface="宋体" panose="02010600030101010101" pitchFamily="2" charset="-122"/>
            </a:endParaRPr>
          </a:p>
        </p:txBody>
      </p:sp>
      <p:sp>
        <p:nvSpPr>
          <p:cNvPr id="31" name="椭圆 30"/>
          <p:cNvSpPr/>
          <p:nvPr/>
        </p:nvSpPr>
        <p:spPr bwMode="auto">
          <a:xfrm>
            <a:off x="6854005" y="3535156"/>
            <a:ext cx="162401" cy="162425"/>
          </a:xfrm>
          <a:prstGeom prst="ellipse">
            <a:avLst/>
          </a:prstGeom>
          <a:solidFill>
            <a:schemeClr val="bg1"/>
          </a:solidFill>
          <a:ln w="38100" cap="flat" cmpd="sng" algn="ctr">
            <a:solidFill>
              <a:srgbClr val="47A7FF"/>
            </a:solidFill>
            <a:prstDash val="solid"/>
            <a:round/>
            <a:headEnd type="none" w="med" len="med"/>
            <a:tailEnd type="none" w="med" len="med"/>
          </a:ln>
          <a:effectLst/>
        </p:spPr>
        <p:txBody>
          <a:bodyPr vert="horz" wrap="square" lIns="52940" tIns="26470" rIns="52940" bIns="26470" numCol="1" rtlCol="0" anchor="t" anchorCtr="0" compatLnSpc="1"/>
          <a:lstStyle/>
          <a:p>
            <a:pPr fontAlgn="base">
              <a:spcBef>
                <a:spcPct val="0"/>
              </a:spcBef>
              <a:spcAft>
                <a:spcPct val="0"/>
              </a:spcAft>
            </a:pPr>
            <a:endParaRPr lang="zh-CN" altLang="en-US">
              <a:solidFill>
                <a:srgbClr val="484848"/>
              </a:solidFill>
              <a:ea typeface="宋体" panose="02010600030101010101" pitchFamily="2" charset="-122"/>
            </a:endParaRPr>
          </a:p>
        </p:txBody>
      </p:sp>
      <p:sp>
        <p:nvSpPr>
          <p:cNvPr id="32" name="椭圆 31"/>
          <p:cNvSpPr/>
          <p:nvPr/>
        </p:nvSpPr>
        <p:spPr bwMode="auto">
          <a:xfrm>
            <a:off x="3699508" y="2329634"/>
            <a:ext cx="162401" cy="162425"/>
          </a:xfrm>
          <a:prstGeom prst="ellipse">
            <a:avLst/>
          </a:prstGeom>
          <a:solidFill>
            <a:schemeClr val="bg1"/>
          </a:solidFill>
          <a:ln w="38100" cap="flat" cmpd="sng" algn="ctr">
            <a:solidFill>
              <a:srgbClr val="47A7FF"/>
            </a:solidFill>
            <a:prstDash val="solid"/>
            <a:round/>
            <a:headEnd type="none" w="med" len="med"/>
            <a:tailEnd type="none" w="med" len="med"/>
          </a:ln>
          <a:effectLst/>
        </p:spPr>
        <p:txBody>
          <a:bodyPr vert="horz" wrap="square" lIns="52940" tIns="26470" rIns="52940" bIns="26470" numCol="1" rtlCol="0" anchor="t" anchorCtr="0" compatLnSpc="1"/>
          <a:lstStyle/>
          <a:p>
            <a:pPr fontAlgn="base">
              <a:spcBef>
                <a:spcPct val="0"/>
              </a:spcBef>
              <a:spcAft>
                <a:spcPct val="0"/>
              </a:spcAft>
            </a:pPr>
            <a:endParaRPr lang="zh-CN" altLang="en-US">
              <a:solidFill>
                <a:srgbClr val="484848"/>
              </a:solidFill>
              <a:ea typeface="宋体" panose="02010600030101010101" pitchFamily="2" charset="-122"/>
            </a:endParaRPr>
          </a:p>
        </p:txBody>
      </p:sp>
      <p:cxnSp>
        <p:nvCxnSpPr>
          <p:cNvPr id="33" name="直接连接符 32"/>
          <p:cNvCxnSpPr>
            <a:stCxn id="32" idx="5"/>
            <a:endCxn id="27" idx="0"/>
          </p:cNvCxnSpPr>
          <p:nvPr/>
        </p:nvCxnSpPr>
        <p:spPr>
          <a:xfrm>
            <a:off x="3838126" y="2468271"/>
            <a:ext cx="843543" cy="1212354"/>
          </a:xfrm>
          <a:prstGeom prst="line">
            <a:avLst/>
          </a:prstGeom>
          <a:ln>
            <a:solidFill>
              <a:srgbClr val="47A7FF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" name="直接连接符 33"/>
          <p:cNvCxnSpPr>
            <a:stCxn id="30" idx="4"/>
            <a:endCxn id="28" idx="0"/>
          </p:cNvCxnSpPr>
          <p:nvPr/>
        </p:nvCxnSpPr>
        <p:spPr>
          <a:xfrm flipH="1">
            <a:off x="5785074" y="2318554"/>
            <a:ext cx="505797" cy="1585070"/>
          </a:xfrm>
          <a:prstGeom prst="line">
            <a:avLst/>
          </a:prstGeom>
          <a:ln>
            <a:solidFill>
              <a:srgbClr val="47A7FF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" name="直接连接符 34"/>
          <p:cNvCxnSpPr>
            <a:stCxn id="31" idx="3"/>
            <a:endCxn id="29" idx="0"/>
          </p:cNvCxnSpPr>
          <p:nvPr/>
        </p:nvCxnSpPr>
        <p:spPr>
          <a:xfrm flipH="1">
            <a:off x="6226382" y="3673792"/>
            <a:ext cx="651407" cy="992535"/>
          </a:xfrm>
          <a:prstGeom prst="line">
            <a:avLst/>
          </a:prstGeom>
          <a:ln>
            <a:solidFill>
              <a:srgbClr val="47A7FF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6" name="TextBox 35"/>
          <p:cNvSpPr txBox="1"/>
          <p:nvPr/>
        </p:nvSpPr>
        <p:spPr>
          <a:xfrm>
            <a:off x="4918196" y="4682731"/>
            <a:ext cx="953300" cy="307373"/>
          </a:xfrm>
          <a:prstGeom prst="rect">
            <a:avLst/>
          </a:prstGeom>
          <a:noFill/>
        </p:spPr>
        <p:txBody>
          <a:bodyPr wrap="none" lIns="52940" tIns="26470" rIns="52940" bIns="26470" rtlCol="0" anchor="ctr">
            <a:spAutoFit/>
          </a:bodyPr>
          <a:lstStyle/>
          <a:p>
            <a:pPr algn="ctr"/>
            <a:r>
              <a:rPr lang="zh-CN" altLang="en-US" sz="1650">
                <a:solidFill>
                  <a:srgbClr val="161D25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添加标题</a:t>
            </a:r>
          </a:p>
        </p:txBody>
      </p:sp>
      <p:grpSp>
        <p:nvGrpSpPr>
          <p:cNvPr id="69" name="组合 68"/>
          <p:cNvGrpSpPr/>
          <p:nvPr/>
        </p:nvGrpSpPr>
        <p:grpSpPr>
          <a:xfrm>
            <a:off x="1829977" y="1602167"/>
            <a:ext cx="1772105" cy="1107925"/>
            <a:chOff x="503238" y="2548492"/>
            <a:chExt cx="1506274" cy="787901"/>
          </a:xfrm>
        </p:grpSpPr>
        <p:sp>
          <p:nvSpPr>
            <p:cNvPr id="70" name="矩形 69"/>
            <p:cNvSpPr/>
            <p:nvPr/>
          </p:nvSpPr>
          <p:spPr>
            <a:xfrm>
              <a:off x="503238" y="2548492"/>
              <a:ext cx="854584" cy="240763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pPr defTabSz="963930" eaLnBrk="0" hangingPunct="0">
                <a:defRPr/>
              </a:pPr>
              <a:r>
                <a:rPr lang="zh-CN" altLang="en-US" sz="1600" kern="0" dirty="0">
                  <a:solidFill>
                    <a:prstClr val="black">
                      <a:lumMod val="75000"/>
                      <a:lumOff val="25000"/>
                    </a:prst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添加标题</a:t>
              </a:r>
              <a:endParaRPr lang="en-US" altLang="zh-CN" sz="1600" kern="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71" name="矩形 70"/>
            <p:cNvSpPr/>
            <p:nvPr/>
          </p:nvSpPr>
          <p:spPr>
            <a:xfrm>
              <a:off x="503238" y="2811092"/>
              <a:ext cx="1506274" cy="52530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defTabSz="963930" fontAlgn="auto">
                <a:spcBef>
                  <a:spcPts val="0"/>
                </a:spcBef>
                <a:spcAft>
                  <a:spcPts val="0"/>
                </a:spcAft>
              </a:pPr>
              <a:r>
                <a:rPr lang="zh-CN" altLang="en-US" sz="1050" dirty="0">
                  <a:solidFill>
                    <a:prstClr val="black">
                      <a:lumMod val="75000"/>
                      <a:lumOff val="25000"/>
                    </a:prst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点击此处添加文字说明内容，可以通过复制您的文本内容，在此文本框粘贴并选择只保留文字。</a:t>
              </a:r>
              <a:endParaRPr lang="en-US" altLang="zh-CN" sz="105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72" name="组合 71"/>
          <p:cNvGrpSpPr/>
          <p:nvPr/>
        </p:nvGrpSpPr>
        <p:grpSpPr>
          <a:xfrm>
            <a:off x="6058276" y="922061"/>
            <a:ext cx="1772105" cy="1107925"/>
            <a:chOff x="503238" y="2548492"/>
            <a:chExt cx="1506274" cy="787901"/>
          </a:xfrm>
        </p:grpSpPr>
        <p:sp>
          <p:nvSpPr>
            <p:cNvPr id="73" name="矩形 72"/>
            <p:cNvSpPr/>
            <p:nvPr/>
          </p:nvSpPr>
          <p:spPr>
            <a:xfrm>
              <a:off x="503238" y="2548492"/>
              <a:ext cx="854584" cy="240763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pPr defTabSz="963930" eaLnBrk="0" hangingPunct="0">
                <a:defRPr/>
              </a:pPr>
              <a:r>
                <a:rPr lang="zh-CN" altLang="en-US" sz="1600" kern="0" dirty="0">
                  <a:solidFill>
                    <a:prstClr val="black">
                      <a:lumMod val="75000"/>
                      <a:lumOff val="25000"/>
                    </a:prst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添加标题</a:t>
              </a:r>
              <a:endParaRPr lang="en-US" altLang="zh-CN" sz="1600" kern="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74" name="矩形 73"/>
            <p:cNvSpPr/>
            <p:nvPr/>
          </p:nvSpPr>
          <p:spPr>
            <a:xfrm>
              <a:off x="503238" y="2811092"/>
              <a:ext cx="1506274" cy="52530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defTabSz="963930" fontAlgn="auto">
                <a:spcBef>
                  <a:spcPts val="0"/>
                </a:spcBef>
                <a:spcAft>
                  <a:spcPts val="0"/>
                </a:spcAft>
              </a:pPr>
              <a:r>
                <a:rPr lang="zh-CN" altLang="en-US" sz="1050" dirty="0">
                  <a:solidFill>
                    <a:prstClr val="black">
                      <a:lumMod val="75000"/>
                      <a:lumOff val="25000"/>
                    </a:prst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点击此处添加文字说明内容，可以通过复制您的文本内容，在此文本框粘贴并选择只保留文字。</a:t>
              </a:r>
              <a:endParaRPr lang="en-US" altLang="zh-CN" sz="105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75" name="组合 74"/>
          <p:cNvGrpSpPr/>
          <p:nvPr/>
        </p:nvGrpSpPr>
        <p:grpSpPr>
          <a:xfrm>
            <a:off x="7149083" y="2828177"/>
            <a:ext cx="1772105" cy="1107925"/>
            <a:chOff x="503238" y="2548492"/>
            <a:chExt cx="1506274" cy="787901"/>
          </a:xfrm>
        </p:grpSpPr>
        <p:sp>
          <p:nvSpPr>
            <p:cNvPr id="76" name="矩形 75"/>
            <p:cNvSpPr/>
            <p:nvPr/>
          </p:nvSpPr>
          <p:spPr>
            <a:xfrm>
              <a:off x="503238" y="2548492"/>
              <a:ext cx="854584" cy="240763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pPr defTabSz="963930" eaLnBrk="0" hangingPunct="0">
                <a:defRPr/>
              </a:pPr>
              <a:r>
                <a:rPr lang="zh-CN" altLang="en-US" sz="1600" kern="0" dirty="0">
                  <a:solidFill>
                    <a:prstClr val="black">
                      <a:lumMod val="75000"/>
                      <a:lumOff val="25000"/>
                    </a:prst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添加标题</a:t>
              </a:r>
              <a:endParaRPr lang="en-US" altLang="zh-CN" sz="1600" kern="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77" name="矩形 76"/>
            <p:cNvSpPr/>
            <p:nvPr/>
          </p:nvSpPr>
          <p:spPr>
            <a:xfrm>
              <a:off x="503238" y="2811092"/>
              <a:ext cx="1506274" cy="52530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defTabSz="963930" fontAlgn="auto">
                <a:spcBef>
                  <a:spcPts val="0"/>
                </a:spcBef>
                <a:spcAft>
                  <a:spcPts val="0"/>
                </a:spcAft>
              </a:pPr>
              <a:r>
                <a:rPr lang="zh-CN" altLang="en-US" sz="1050" dirty="0">
                  <a:solidFill>
                    <a:prstClr val="black">
                      <a:lumMod val="75000"/>
                      <a:lumOff val="25000"/>
                    </a:prst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点击此处添加文字说明内容，可以通过复制您的文本内容，在此文本框粘贴并选择只保留文字。</a:t>
              </a:r>
              <a:endParaRPr lang="en-US" altLang="zh-CN" sz="105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2000" advClick="0" advTm="0"/>
    </mc:Choice>
    <mc:Fallback xmlns="">
      <p:transition spd="slow" advClick="0" advTm="0"/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6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500"/>
                            </p:stCondLst>
                            <p:childTnLst>
                              <p:par>
                                <p:cTn id="21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3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1000"/>
                            </p:stCondLst>
                            <p:childTnLst>
                              <p:par>
                                <p:cTn id="25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1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5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9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3500"/>
                            </p:stCondLst>
                            <p:childTnLst>
                              <p:par>
                                <p:cTn id="4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4000"/>
                            </p:stCondLst>
                            <p:childTnLst>
                              <p:par>
                                <p:cTn id="49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51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4500"/>
                            </p:stCondLst>
                            <p:childTnLst>
                              <p:par>
                                <p:cTn id="5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5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5000"/>
                            </p:stCondLst>
                            <p:childTnLst>
                              <p:par>
                                <p:cTn id="57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5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5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1" fill="hold">
                            <p:stCondLst>
                              <p:cond delay="5500"/>
                            </p:stCondLst>
                            <p:childTnLst>
                              <p:par>
                                <p:cTn id="62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4" dur="5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5" dur="5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6000"/>
                            </p:stCondLst>
                            <p:childTnLst>
                              <p:par>
                                <p:cTn id="67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9" dur="500" fill="hold"/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0" dur="500" fill="hold"/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3" grpId="0" animBg="1"/>
      <p:bldP spid="24" grpId="0" animBg="1"/>
      <p:bldP spid="25" grpId="0" animBg="1"/>
      <p:bldP spid="26" grpId="0" animBg="1"/>
      <p:bldP spid="27" grpId="0" animBg="1"/>
      <p:bldP spid="28" grpId="0" animBg="1"/>
      <p:bldP spid="29" grpId="0" animBg="1"/>
      <p:bldP spid="30" grpId="0" animBg="1"/>
      <p:bldP spid="31" grpId="0" animBg="1"/>
      <p:bldP spid="32" grpId="0" animBg="1"/>
      <p:bldP spid="36" grpId="0"/>
    </p:bld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MH_Other_1"/>
          <p:cNvSpPr/>
          <p:nvPr>
            <p:custDataLst>
              <p:tags r:id="rId1"/>
            </p:custDataLst>
          </p:nvPr>
        </p:nvSpPr>
        <p:spPr>
          <a:xfrm>
            <a:off x="1169988" y="1787624"/>
            <a:ext cx="1520825" cy="749300"/>
          </a:xfrm>
          <a:custGeom>
            <a:avLst/>
            <a:gdLst>
              <a:gd name="connsiteX0" fmla="*/ 0 w 1521440"/>
              <a:gd name="connsiteY0" fmla="*/ 0 h 749300"/>
              <a:gd name="connsiteX1" fmla="*/ 1521440 w 1521440"/>
              <a:gd name="connsiteY1" fmla="*/ 0 h 749300"/>
              <a:gd name="connsiteX2" fmla="*/ 1507239 w 1521440"/>
              <a:gd name="connsiteY2" fmla="*/ 140870 h 749300"/>
              <a:gd name="connsiteX3" fmla="*/ 760720 w 1521440"/>
              <a:gd name="connsiteY3" fmla="*/ 749300 h 749300"/>
              <a:gd name="connsiteX4" fmla="*/ 14201 w 1521440"/>
              <a:gd name="connsiteY4" fmla="*/ 140870 h 74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521440" h="749300">
                <a:moveTo>
                  <a:pt x="0" y="0"/>
                </a:moveTo>
                <a:lnTo>
                  <a:pt x="1521440" y="0"/>
                </a:lnTo>
                <a:lnTo>
                  <a:pt x="1507239" y="140870"/>
                </a:lnTo>
                <a:cubicBezTo>
                  <a:pt x="1436185" y="488100"/>
                  <a:pt x="1128956" y="749300"/>
                  <a:pt x="760720" y="749300"/>
                </a:cubicBezTo>
                <a:cubicBezTo>
                  <a:pt x="392484" y="749300"/>
                  <a:pt x="85255" y="488100"/>
                  <a:pt x="14201" y="140870"/>
                </a:cubicBezTo>
                <a:close/>
              </a:path>
            </a:pathLst>
          </a:custGeom>
          <a:solidFill>
            <a:srgbClr val="17375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sz="3200" b="1" dirty="0">
                <a:solidFill>
                  <a:srgbClr val="FFFFFF"/>
                </a:solidFill>
              </a:rPr>
              <a:t>01</a:t>
            </a:r>
            <a:endParaRPr lang="zh-CN" altLang="en-US" sz="3200" b="1" dirty="0">
              <a:solidFill>
                <a:srgbClr val="FFFFFF"/>
              </a:solidFill>
            </a:endParaRPr>
          </a:p>
        </p:txBody>
      </p:sp>
      <p:pic>
        <p:nvPicPr>
          <p:cNvPr id="10" name="MH_Other_2"/>
          <p:cNvPicPr/>
          <p:nvPr>
            <p:custDataLst>
              <p:tags r:id="rId2"/>
            </p:custDataLst>
          </p:nvPr>
        </p:nvPicPr>
        <p:blipFill>
          <a:blip r:embed="rId1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50887"/>
          <a:stretch>
            <a:fillRect/>
          </a:stretch>
        </p:blipFill>
        <p:spPr bwMode="auto">
          <a:xfrm>
            <a:off x="669925" y="1787624"/>
            <a:ext cx="2520950" cy="1079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11" name="MH_Other_4"/>
          <p:cNvSpPr/>
          <p:nvPr>
            <p:custDataLst>
              <p:tags r:id="rId3"/>
            </p:custDataLst>
          </p:nvPr>
        </p:nvSpPr>
        <p:spPr>
          <a:xfrm>
            <a:off x="3830638" y="1787624"/>
            <a:ext cx="1520825" cy="749300"/>
          </a:xfrm>
          <a:custGeom>
            <a:avLst/>
            <a:gdLst>
              <a:gd name="connsiteX0" fmla="*/ 0 w 1521440"/>
              <a:gd name="connsiteY0" fmla="*/ 0 h 749300"/>
              <a:gd name="connsiteX1" fmla="*/ 1521440 w 1521440"/>
              <a:gd name="connsiteY1" fmla="*/ 0 h 749300"/>
              <a:gd name="connsiteX2" fmla="*/ 1507239 w 1521440"/>
              <a:gd name="connsiteY2" fmla="*/ 140870 h 749300"/>
              <a:gd name="connsiteX3" fmla="*/ 760720 w 1521440"/>
              <a:gd name="connsiteY3" fmla="*/ 749300 h 749300"/>
              <a:gd name="connsiteX4" fmla="*/ 14201 w 1521440"/>
              <a:gd name="connsiteY4" fmla="*/ 140870 h 74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521440" h="749300">
                <a:moveTo>
                  <a:pt x="0" y="0"/>
                </a:moveTo>
                <a:lnTo>
                  <a:pt x="1521440" y="0"/>
                </a:lnTo>
                <a:lnTo>
                  <a:pt x="1507239" y="140870"/>
                </a:lnTo>
                <a:cubicBezTo>
                  <a:pt x="1436185" y="488100"/>
                  <a:pt x="1128956" y="749300"/>
                  <a:pt x="760720" y="749300"/>
                </a:cubicBezTo>
                <a:cubicBezTo>
                  <a:pt x="392484" y="749300"/>
                  <a:pt x="85255" y="488100"/>
                  <a:pt x="14201" y="140870"/>
                </a:cubicBezTo>
                <a:close/>
              </a:path>
            </a:pathLst>
          </a:custGeom>
          <a:solidFill>
            <a:srgbClr val="17375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sz="3200" b="1" dirty="0">
                <a:solidFill>
                  <a:srgbClr val="FFFFFF"/>
                </a:solidFill>
              </a:rPr>
              <a:t>02</a:t>
            </a:r>
            <a:endParaRPr lang="zh-CN" altLang="en-US" sz="3200" b="1" dirty="0">
              <a:solidFill>
                <a:srgbClr val="FFFFFF"/>
              </a:solidFill>
            </a:endParaRPr>
          </a:p>
        </p:txBody>
      </p:sp>
      <p:pic>
        <p:nvPicPr>
          <p:cNvPr id="12" name="MH_Other_5"/>
          <p:cNvPicPr/>
          <p:nvPr>
            <p:custDataLst>
              <p:tags r:id="rId4"/>
            </p:custDataLst>
          </p:nvPr>
        </p:nvPicPr>
        <p:blipFill>
          <a:blip r:embed="rId1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50887"/>
          <a:stretch>
            <a:fillRect/>
          </a:stretch>
        </p:blipFill>
        <p:spPr bwMode="auto">
          <a:xfrm>
            <a:off x="3311525" y="1787624"/>
            <a:ext cx="2520950" cy="1079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13" name="MH_Other_7"/>
          <p:cNvSpPr/>
          <p:nvPr>
            <p:custDataLst>
              <p:tags r:id="rId5"/>
            </p:custDataLst>
          </p:nvPr>
        </p:nvSpPr>
        <p:spPr>
          <a:xfrm>
            <a:off x="6453188" y="1787624"/>
            <a:ext cx="1520825" cy="749300"/>
          </a:xfrm>
          <a:custGeom>
            <a:avLst/>
            <a:gdLst>
              <a:gd name="connsiteX0" fmla="*/ 0 w 1521440"/>
              <a:gd name="connsiteY0" fmla="*/ 0 h 749300"/>
              <a:gd name="connsiteX1" fmla="*/ 1521440 w 1521440"/>
              <a:gd name="connsiteY1" fmla="*/ 0 h 749300"/>
              <a:gd name="connsiteX2" fmla="*/ 1507239 w 1521440"/>
              <a:gd name="connsiteY2" fmla="*/ 140870 h 749300"/>
              <a:gd name="connsiteX3" fmla="*/ 760720 w 1521440"/>
              <a:gd name="connsiteY3" fmla="*/ 749300 h 749300"/>
              <a:gd name="connsiteX4" fmla="*/ 14201 w 1521440"/>
              <a:gd name="connsiteY4" fmla="*/ 140870 h 74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521440" h="749300">
                <a:moveTo>
                  <a:pt x="0" y="0"/>
                </a:moveTo>
                <a:lnTo>
                  <a:pt x="1521440" y="0"/>
                </a:lnTo>
                <a:lnTo>
                  <a:pt x="1507239" y="140870"/>
                </a:lnTo>
                <a:cubicBezTo>
                  <a:pt x="1436185" y="488100"/>
                  <a:pt x="1128956" y="749300"/>
                  <a:pt x="760720" y="749300"/>
                </a:cubicBezTo>
                <a:cubicBezTo>
                  <a:pt x="392484" y="749300"/>
                  <a:pt x="85255" y="488100"/>
                  <a:pt x="14201" y="140870"/>
                </a:cubicBezTo>
                <a:close/>
              </a:path>
            </a:pathLst>
          </a:custGeom>
          <a:solidFill>
            <a:srgbClr val="17375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r>
              <a:rPr lang="en-US" altLang="zh-CN" sz="3200" b="1" dirty="0">
                <a:solidFill>
                  <a:srgbClr val="FFFFFF"/>
                </a:solidFill>
              </a:rPr>
              <a:t>03</a:t>
            </a:r>
            <a:endParaRPr lang="zh-CN" altLang="en-US" sz="3200" b="1" dirty="0">
              <a:solidFill>
                <a:srgbClr val="FFFFFF"/>
              </a:solidFill>
            </a:endParaRPr>
          </a:p>
        </p:txBody>
      </p:sp>
      <p:pic>
        <p:nvPicPr>
          <p:cNvPr id="14" name="MH_Other_8"/>
          <p:cNvPicPr/>
          <p:nvPr>
            <p:custDataLst>
              <p:tags r:id="rId6"/>
            </p:custDataLst>
          </p:nvPr>
        </p:nvPicPr>
        <p:blipFill>
          <a:blip r:embed="rId1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50887"/>
          <a:stretch>
            <a:fillRect/>
          </a:stretch>
        </p:blipFill>
        <p:spPr bwMode="auto">
          <a:xfrm>
            <a:off x="5953125" y="1787624"/>
            <a:ext cx="2520950" cy="1079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</p:pic>
      <p:sp>
        <p:nvSpPr>
          <p:cNvPr id="15" name="MH_SubTitle_4"/>
          <p:cNvSpPr/>
          <p:nvPr>
            <p:custDataLst>
              <p:tags r:id="rId7"/>
            </p:custDataLst>
          </p:nvPr>
        </p:nvSpPr>
        <p:spPr>
          <a:xfrm>
            <a:off x="787946" y="2787774"/>
            <a:ext cx="2271886" cy="1296144"/>
          </a:xfrm>
          <a:prstGeom prst="rect">
            <a:avLst/>
          </a:prstGeom>
        </p:spPr>
        <p:txBody>
          <a:bodyPr anchor="ctr"/>
          <a:lstStyle/>
          <a:p>
            <a:pPr lvl="0" algn="ctr">
              <a:lnSpc>
                <a:spcPct val="150000"/>
              </a:lnSpc>
              <a:spcBef>
                <a:spcPct val="0"/>
              </a:spcBef>
            </a:pPr>
            <a:r>
              <a:rPr lang="zh-CN" altLang="en-US" sz="1400" b="1" dirty="0" smtClean="0">
                <a:solidFill>
                  <a:schemeClr val="tx2">
                    <a:lumMod val="7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添加文本</a:t>
            </a:r>
            <a:endParaRPr lang="en-US" altLang="zh-CN" sz="1400" b="1" dirty="0" smtClean="0">
              <a:solidFill>
                <a:schemeClr val="tx2">
                  <a:lumMod val="7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 lvl="0" algn="ctr">
              <a:lnSpc>
                <a:spcPct val="150000"/>
              </a:lnSpc>
              <a:spcBef>
                <a:spcPct val="0"/>
              </a:spcBef>
            </a:pPr>
            <a:r>
              <a:rPr lang="zh-CN" altLang="en-US" sz="1100" dirty="0" smtClean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添加</a:t>
            </a:r>
            <a:r>
              <a:rPr lang="zh-CN" altLang="en-US" sz="110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适当的文字</a:t>
            </a:r>
            <a:r>
              <a:rPr lang="zh-CN" altLang="en-US" sz="1100" dirty="0" smtClean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，最好</a:t>
            </a:r>
            <a:r>
              <a:rPr lang="zh-CN" altLang="en-US" sz="110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不要超过</a:t>
            </a:r>
            <a:r>
              <a:rPr lang="en-US" altLang="zh-CN" sz="1100" dirty="0" smtClean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200</a:t>
            </a:r>
            <a:r>
              <a:rPr lang="zh-CN" altLang="en-US" sz="1100" dirty="0" smtClean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字</a:t>
            </a:r>
            <a:r>
              <a:rPr lang="en-US" altLang="zh-CN" sz="1100" dirty="0" smtClean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10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添加适当的文字，最好不要超过</a:t>
            </a:r>
            <a:r>
              <a:rPr lang="en-US" altLang="zh-CN" sz="1100" dirty="0" smtClean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200</a:t>
            </a:r>
            <a:r>
              <a:rPr lang="zh-CN" altLang="en-US" sz="1100" dirty="0" smtClean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字</a:t>
            </a:r>
            <a:endParaRPr lang="en-GB" altLang="zh-CN" sz="1100" dirty="0">
              <a:solidFill>
                <a:srgbClr val="333333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Arial" panose="020B0604020202020204" pitchFamily="34" charset="0"/>
            </a:endParaRPr>
          </a:p>
        </p:txBody>
      </p:sp>
      <p:sp>
        <p:nvSpPr>
          <p:cNvPr id="16" name="MH_SubTitle_4"/>
          <p:cNvSpPr/>
          <p:nvPr>
            <p:custDataLst>
              <p:tags r:id="rId8"/>
            </p:custDataLst>
          </p:nvPr>
        </p:nvSpPr>
        <p:spPr>
          <a:xfrm>
            <a:off x="3436057" y="2787774"/>
            <a:ext cx="2271886" cy="1296144"/>
          </a:xfrm>
          <a:prstGeom prst="rect">
            <a:avLst/>
          </a:prstGeom>
        </p:spPr>
        <p:txBody>
          <a:bodyPr anchor="ctr"/>
          <a:lstStyle/>
          <a:p>
            <a:pPr lvl="0" algn="ctr">
              <a:lnSpc>
                <a:spcPct val="150000"/>
              </a:lnSpc>
              <a:spcBef>
                <a:spcPct val="0"/>
              </a:spcBef>
            </a:pPr>
            <a:r>
              <a:rPr lang="zh-CN" altLang="en-US" sz="1400" b="1" dirty="0" smtClean="0">
                <a:solidFill>
                  <a:schemeClr val="tx2">
                    <a:lumMod val="7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添加文本</a:t>
            </a:r>
            <a:endParaRPr lang="en-US" altLang="zh-CN" sz="1400" b="1" dirty="0" smtClean="0">
              <a:solidFill>
                <a:schemeClr val="tx2">
                  <a:lumMod val="7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 lvl="0" algn="ctr">
              <a:lnSpc>
                <a:spcPct val="150000"/>
              </a:lnSpc>
              <a:spcBef>
                <a:spcPct val="0"/>
              </a:spcBef>
            </a:pPr>
            <a:r>
              <a:rPr lang="zh-CN" altLang="en-US" sz="1100" dirty="0" smtClean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添加</a:t>
            </a:r>
            <a:r>
              <a:rPr lang="zh-CN" altLang="en-US" sz="110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适当的文字</a:t>
            </a:r>
            <a:r>
              <a:rPr lang="zh-CN" altLang="en-US" sz="1100" dirty="0" smtClean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，最好</a:t>
            </a:r>
            <a:r>
              <a:rPr lang="zh-CN" altLang="en-US" sz="110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不要超过</a:t>
            </a:r>
            <a:r>
              <a:rPr lang="en-US" altLang="zh-CN" sz="1100" dirty="0" smtClean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200</a:t>
            </a:r>
            <a:r>
              <a:rPr lang="zh-CN" altLang="en-US" sz="1100" dirty="0" smtClean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字</a:t>
            </a:r>
            <a:r>
              <a:rPr lang="en-US" altLang="zh-CN" sz="1100" dirty="0" smtClean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10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添加适当的文字，最好不要超过</a:t>
            </a:r>
            <a:r>
              <a:rPr lang="en-US" altLang="zh-CN" sz="1100" dirty="0" smtClean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200</a:t>
            </a:r>
            <a:r>
              <a:rPr lang="zh-CN" altLang="en-US" sz="1100" dirty="0" smtClean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字</a:t>
            </a:r>
            <a:endParaRPr lang="en-GB" altLang="zh-CN" sz="1100" dirty="0">
              <a:solidFill>
                <a:srgbClr val="333333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Arial" panose="020B0604020202020204" pitchFamily="34" charset="0"/>
            </a:endParaRPr>
          </a:p>
        </p:txBody>
      </p:sp>
      <p:sp>
        <p:nvSpPr>
          <p:cNvPr id="17" name="MH_SubTitle_4"/>
          <p:cNvSpPr/>
          <p:nvPr>
            <p:custDataLst>
              <p:tags r:id="rId9"/>
            </p:custDataLst>
          </p:nvPr>
        </p:nvSpPr>
        <p:spPr>
          <a:xfrm>
            <a:off x="6077657" y="2787774"/>
            <a:ext cx="2271886" cy="1296144"/>
          </a:xfrm>
          <a:prstGeom prst="rect">
            <a:avLst/>
          </a:prstGeom>
        </p:spPr>
        <p:txBody>
          <a:bodyPr anchor="ctr"/>
          <a:lstStyle/>
          <a:p>
            <a:pPr lvl="0" algn="ctr">
              <a:lnSpc>
                <a:spcPct val="150000"/>
              </a:lnSpc>
              <a:spcBef>
                <a:spcPct val="0"/>
              </a:spcBef>
            </a:pPr>
            <a:r>
              <a:rPr lang="zh-CN" altLang="en-US" sz="1400" b="1" dirty="0" smtClean="0">
                <a:solidFill>
                  <a:schemeClr val="tx2">
                    <a:lumMod val="7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添加文本</a:t>
            </a:r>
            <a:endParaRPr lang="en-US" altLang="zh-CN" sz="1400" b="1" dirty="0" smtClean="0">
              <a:solidFill>
                <a:schemeClr val="tx2">
                  <a:lumMod val="7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 lvl="0" algn="ctr">
              <a:lnSpc>
                <a:spcPct val="150000"/>
              </a:lnSpc>
              <a:spcBef>
                <a:spcPct val="0"/>
              </a:spcBef>
            </a:pPr>
            <a:r>
              <a:rPr lang="zh-CN" altLang="en-US" sz="1100" dirty="0" smtClean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添加</a:t>
            </a:r>
            <a:r>
              <a:rPr lang="zh-CN" altLang="en-US" sz="110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适当的文字</a:t>
            </a:r>
            <a:r>
              <a:rPr lang="zh-CN" altLang="en-US" sz="1100" dirty="0" smtClean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，最好</a:t>
            </a:r>
            <a:r>
              <a:rPr lang="zh-CN" altLang="en-US" sz="110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不要超过</a:t>
            </a:r>
            <a:r>
              <a:rPr lang="en-US" altLang="zh-CN" sz="1100" dirty="0" smtClean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200</a:t>
            </a:r>
            <a:r>
              <a:rPr lang="zh-CN" altLang="en-US" sz="1100" dirty="0" smtClean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字</a:t>
            </a:r>
            <a:r>
              <a:rPr lang="en-US" altLang="zh-CN" sz="1100" dirty="0" smtClean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10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添加适当的文字，最好不要超过</a:t>
            </a:r>
            <a:r>
              <a:rPr lang="en-US" altLang="zh-CN" sz="1100" dirty="0" smtClean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200</a:t>
            </a:r>
            <a:r>
              <a:rPr lang="zh-CN" altLang="en-US" sz="1100" dirty="0" smtClean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字</a:t>
            </a:r>
            <a:endParaRPr lang="en-GB" altLang="zh-CN" sz="1100" dirty="0">
              <a:solidFill>
                <a:srgbClr val="333333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Arial" panose="020B0604020202020204" pitchFamily="34" charset="0"/>
            </a:endParaRPr>
          </a:p>
        </p:txBody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50" advTm="0">
        <p14:flip dir="r"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500"/>
                            </p:stCondLst>
                            <p:childTnLst>
                              <p:par>
                                <p:cTn id="10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2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>
                            <p:stCondLst>
                              <p:cond delay="1000"/>
                            </p:stCondLst>
                            <p:childTnLst>
                              <p:par>
                                <p:cTn id="14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1500"/>
                            </p:stCondLst>
                            <p:childTnLst>
                              <p:par>
                                <p:cTn id="20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2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3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000"/>
                            </p:stCondLst>
                            <p:childTnLst>
                              <p:par>
                                <p:cTn id="2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7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2500"/>
                            </p:stCondLst>
                            <p:childTnLst>
                              <p:par>
                                <p:cTn id="2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7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8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9" fill="hold">
                            <p:stCondLst>
                              <p:cond delay="3500"/>
                            </p:stCondLst>
                            <p:childTnLst>
                              <p:par>
                                <p:cTn id="40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2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3" fill="hold">
                            <p:stCondLst>
                              <p:cond delay="4000"/>
                            </p:stCondLst>
                            <p:childTnLst>
                              <p:par>
                                <p:cTn id="44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9" grpId="0" animBg="1"/>
      <p:bldP spid="11" grpId="0" animBg="1"/>
      <p:bldP spid="13" grpId="0" animBg="1"/>
      <p:bldP spid="15" grpId="0"/>
      <p:bldP spid="16" grpId="0"/>
      <p:bldP spid="17" grpId="0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50" name="组合 149"/>
          <p:cNvGrpSpPr/>
          <p:nvPr/>
        </p:nvGrpSpPr>
        <p:grpSpPr>
          <a:xfrm>
            <a:off x="6089774" y="1178300"/>
            <a:ext cx="1772105" cy="1107925"/>
            <a:chOff x="503238" y="2548492"/>
            <a:chExt cx="1506274" cy="787901"/>
          </a:xfrm>
        </p:grpSpPr>
        <p:sp>
          <p:nvSpPr>
            <p:cNvPr id="151" name="矩形 150"/>
            <p:cNvSpPr/>
            <p:nvPr/>
          </p:nvSpPr>
          <p:spPr>
            <a:xfrm>
              <a:off x="503238" y="2548492"/>
              <a:ext cx="854584" cy="240763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pPr defTabSz="963930" eaLnBrk="0" hangingPunct="0">
                <a:defRPr/>
              </a:pPr>
              <a:r>
                <a:rPr lang="zh-CN" altLang="en-US" sz="1600" kern="0" dirty="0">
                  <a:solidFill>
                    <a:prstClr val="black">
                      <a:lumMod val="75000"/>
                      <a:lumOff val="25000"/>
                    </a:prst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添加标题</a:t>
              </a:r>
              <a:endParaRPr lang="en-US" altLang="zh-CN" sz="1600" kern="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52" name="矩形 151"/>
            <p:cNvSpPr/>
            <p:nvPr/>
          </p:nvSpPr>
          <p:spPr>
            <a:xfrm>
              <a:off x="503238" y="2811092"/>
              <a:ext cx="1506274" cy="52530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defTabSz="963930" fontAlgn="auto">
                <a:spcBef>
                  <a:spcPts val="0"/>
                </a:spcBef>
                <a:spcAft>
                  <a:spcPts val="0"/>
                </a:spcAft>
              </a:pPr>
              <a:r>
                <a:rPr lang="zh-CN" altLang="en-US" sz="1050" dirty="0">
                  <a:solidFill>
                    <a:prstClr val="black">
                      <a:lumMod val="75000"/>
                      <a:lumOff val="25000"/>
                    </a:prst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点击此处添加文字说明内容，可以通过复制您的文本内容，在此文本框粘贴并选择只保留文字。</a:t>
              </a:r>
              <a:endParaRPr lang="en-US" altLang="zh-CN" sz="105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153" name="组合 152"/>
          <p:cNvGrpSpPr/>
          <p:nvPr/>
        </p:nvGrpSpPr>
        <p:grpSpPr>
          <a:xfrm>
            <a:off x="6089774" y="3052130"/>
            <a:ext cx="1772105" cy="1107925"/>
            <a:chOff x="503238" y="2548492"/>
            <a:chExt cx="1506274" cy="787901"/>
          </a:xfrm>
        </p:grpSpPr>
        <p:sp>
          <p:nvSpPr>
            <p:cNvPr id="199" name="矩形 198"/>
            <p:cNvSpPr/>
            <p:nvPr/>
          </p:nvSpPr>
          <p:spPr>
            <a:xfrm>
              <a:off x="503238" y="2548492"/>
              <a:ext cx="854584" cy="240763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pPr defTabSz="963930" eaLnBrk="0" hangingPunct="0">
                <a:defRPr/>
              </a:pPr>
              <a:r>
                <a:rPr lang="zh-CN" altLang="en-US" sz="1600" kern="0" dirty="0">
                  <a:solidFill>
                    <a:prstClr val="black">
                      <a:lumMod val="75000"/>
                      <a:lumOff val="25000"/>
                    </a:prst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添加标题</a:t>
              </a:r>
              <a:endParaRPr lang="en-US" altLang="zh-CN" sz="1600" kern="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04" name="矩形 203"/>
            <p:cNvSpPr/>
            <p:nvPr/>
          </p:nvSpPr>
          <p:spPr>
            <a:xfrm>
              <a:off x="503238" y="2811092"/>
              <a:ext cx="1506274" cy="52530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defTabSz="963930" fontAlgn="auto">
                <a:spcBef>
                  <a:spcPts val="0"/>
                </a:spcBef>
                <a:spcAft>
                  <a:spcPts val="0"/>
                </a:spcAft>
              </a:pPr>
              <a:r>
                <a:rPr lang="zh-CN" altLang="en-US" sz="1050" dirty="0">
                  <a:solidFill>
                    <a:prstClr val="black">
                      <a:lumMod val="75000"/>
                      <a:lumOff val="25000"/>
                    </a:prst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点击此处添加文字说明内容，可以通过复制您的文本内容，在此文本框粘贴并选择只保留文字。</a:t>
              </a:r>
              <a:endParaRPr lang="en-US" altLang="zh-CN" sz="105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209" name="组合 208"/>
          <p:cNvGrpSpPr/>
          <p:nvPr/>
        </p:nvGrpSpPr>
        <p:grpSpPr>
          <a:xfrm>
            <a:off x="1508249" y="1178300"/>
            <a:ext cx="1772105" cy="1107925"/>
            <a:chOff x="503238" y="2548492"/>
            <a:chExt cx="1506274" cy="787901"/>
          </a:xfrm>
        </p:grpSpPr>
        <p:sp>
          <p:nvSpPr>
            <p:cNvPr id="214" name="矩形 213"/>
            <p:cNvSpPr/>
            <p:nvPr/>
          </p:nvSpPr>
          <p:spPr>
            <a:xfrm>
              <a:off x="503238" y="2548492"/>
              <a:ext cx="854584" cy="240763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pPr defTabSz="963930" eaLnBrk="0" hangingPunct="0">
                <a:defRPr/>
              </a:pPr>
              <a:r>
                <a:rPr lang="zh-CN" altLang="en-US" sz="1600" kern="0" dirty="0">
                  <a:solidFill>
                    <a:prstClr val="black">
                      <a:lumMod val="75000"/>
                      <a:lumOff val="25000"/>
                    </a:prst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添加标题</a:t>
              </a:r>
              <a:endParaRPr lang="en-US" altLang="zh-CN" sz="1600" kern="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19" name="矩形 218"/>
            <p:cNvSpPr/>
            <p:nvPr/>
          </p:nvSpPr>
          <p:spPr>
            <a:xfrm>
              <a:off x="503238" y="2811092"/>
              <a:ext cx="1506274" cy="52530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defTabSz="963930" fontAlgn="auto">
                <a:spcBef>
                  <a:spcPts val="0"/>
                </a:spcBef>
                <a:spcAft>
                  <a:spcPts val="0"/>
                </a:spcAft>
              </a:pPr>
              <a:r>
                <a:rPr lang="zh-CN" altLang="en-US" sz="1050" dirty="0">
                  <a:solidFill>
                    <a:prstClr val="black">
                      <a:lumMod val="75000"/>
                      <a:lumOff val="25000"/>
                    </a:prst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点击此处添加文字说明内容，可以通过复制您的文本内容，在此文本框粘贴并选择只保留文字。</a:t>
              </a:r>
              <a:endParaRPr lang="en-US" altLang="zh-CN" sz="105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225" name="组合 224"/>
          <p:cNvGrpSpPr/>
          <p:nvPr/>
        </p:nvGrpSpPr>
        <p:grpSpPr>
          <a:xfrm>
            <a:off x="1508249" y="3052130"/>
            <a:ext cx="1772105" cy="1107925"/>
            <a:chOff x="503238" y="2548492"/>
            <a:chExt cx="1506274" cy="787901"/>
          </a:xfrm>
        </p:grpSpPr>
        <p:sp>
          <p:nvSpPr>
            <p:cNvPr id="226" name="矩形 225"/>
            <p:cNvSpPr/>
            <p:nvPr/>
          </p:nvSpPr>
          <p:spPr>
            <a:xfrm>
              <a:off x="503238" y="2548492"/>
              <a:ext cx="854584" cy="240763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pPr defTabSz="963930" eaLnBrk="0" hangingPunct="0">
                <a:defRPr/>
              </a:pPr>
              <a:r>
                <a:rPr lang="zh-CN" altLang="en-US" sz="1600" kern="0" dirty="0">
                  <a:solidFill>
                    <a:prstClr val="black">
                      <a:lumMod val="75000"/>
                      <a:lumOff val="25000"/>
                    </a:prst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添加标题</a:t>
              </a:r>
              <a:endParaRPr lang="en-US" altLang="zh-CN" sz="1600" kern="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28" name="矩形 227"/>
            <p:cNvSpPr/>
            <p:nvPr/>
          </p:nvSpPr>
          <p:spPr>
            <a:xfrm>
              <a:off x="503238" y="2811092"/>
              <a:ext cx="1506274" cy="52530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defTabSz="963930" fontAlgn="auto">
                <a:spcBef>
                  <a:spcPts val="0"/>
                </a:spcBef>
                <a:spcAft>
                  <a:spcPts val="0"/>
                </a:spcAft>
              </a:pPr>
              <a:r>
                <a:rPr lang="zh-CN" altLang="en-US" sz="1050" dirty="0">
                  <a:solidFill>
                    <a:prstClr val="black">
                      <a:lumMod val="75000"/>
                      <a:lumOff val="25000"/>
                    </a:prst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点击此处添加文字说明内容，可以通过复制您的文本内容，在此文本框粘贴并选择只保留文字。</a:t>
              </a:r>
              <a:endParaRPr lang="en-US" altLang="zh-CN" sz="105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231" name="组合 230"/>
          <p:cNvGrpSpPr/>
          <p:nvPr/>
        </p:nvGrpSpPr>
        <p:grpSpPr>
          <a:xfrm>
            <a:off x="3327979" y="1480505"/>
            <a:ext cx="1305432" cy="1005520"/>
            <a:chOff x="4525013" y="1808163"/>
            <a:chExt cx="1782762" cy="1373187"/>
          </a:xfrm>
          <a:solidFill>
            <a:srgbClr val="17375E"/>
          </a:solidFill>
        </p:grpSpPr>
        <p:sp>
          <p:nvSpPr>
            <p:cNvPr id="234" name="Freeform 8"/>
            <p:cNvSpPr/>
            <p:nvPr/>
          </p:nvSpPr>
          <p:spPr bwMode="auto">
            <a:xfrm>
              <a:off x="4525013" y="1808163"/>
              <a:ext cx="1187450" cy="1373187"/>
            </a:xfrm>
            <a:custGeom>
              <a:avLst/>
              <a:gdLst>
                <a:gd name="T0" fmla="*/ 0 w 1240"/>
                <a:gd name="T1" fmla="*/ 0 h 1434"/>
                <a:gd name="T2" fmla="*/ 1136953689 w 1240"/>
                <a:gd name="T3" fmla="*/ 658313892 h 1434"/>
                <a:gd name="T4" fmla="*/ 0 w 1240"/>
                <a:gd name="T5" fmla="*/ 1314793994 h 1434"/>
                <a:gd name="T6" fmla="*/ 305326912 w 1240"/>
                <a:gd name="T7" fmla="*/ 658313892 h 1434"/>
                <a:gd name="T8" fmla="*/ 0 w 1240"/>
                <a:gd name="T9" fmla="*/ 0 h 1434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240" h="1434">
                  <a:moveTo>
                    <a:pt x="0" y="0"/>
                  </a:moveTo>
                  <a:lnTo>
                    <a:pt x="1240" y="718"/>
                  </a:lnTo>
                  <a:lnTo>
                    <a:pt x="0" y="1434"/>
                  </a:lnTo>
                  <a:lnTo>
                    <a:pt x="333" y="718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236" name="Freeform 9"/>
            <p:cNvSpPr/>
            <p:nvPr/>
          </p:nvSpPr>
          <p:spPr bwMode="auto">
            <a:xfrm>
              <a:off x="5120325" y="1808163"/>
              <a:ext cx="1187450" cy="1373187"/>
            </a:xfrm>
            <a:custGeom>
              <a:avLst/>
              <a:gdLst>
                <a:gd name="T0" fmla="*/ 0 w 1240"/>
                <a:gd name="T1" fmla="*/ 0 h 1434"/>
                <a:gd name="T2" fmla="*/ 99942112 w 1240"/>
                <a:gd name="T3" fmla="*/ 214547541 h 1434"/>
                <a:gd name="T4" fmla="*/ 866469816 w 1240"/>
                <a:gd name="T5" fmla="*/ 658313892 h 1434"/>
                <a:gd name="T6" fmla="*/ 99942112 w 1240"/>
                <a:gd name="T7" fmla="*/ 1100246453 h 1434"/>
                <a:gd name="T8" fmla="*/ 0 w 1240"/>
                <a:gd name="T9" fmla="*/ 1314793994 h 1434"/>
                <a:gd name="T10" fmla="*/ 1136954646 w 1240"/>
                <a:gd name="T11" fmla="*/ 658313892 h 1434"/>
                <a:gd name="T12" fmla="*/ 0 w 1240"/>
                <a:gd name="T13" fmla="*/ 0 h 1434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0" t="0" r="r" b="b"/>
              <a:pathLst>
                <a:path w="1240" h="1434">
                  <a:moveTo>
                    <a:pt x="0" y="0"/>
                  </a:moveTo>
                  <a:lnTo>
                    <a:pt x="109" y="234"/>
                  </a:lnTo>
                  <a:lnTo>
                    <a:pt x="945" y="718"/>
                  </a:lnTo>
                  <a:lnTo>
                    <a:pt x="109" y="1200"/>
                  </a:lnTo>
                  <a:lnTo>
                    <a:pt x="0" y="1434"/>
                  </a:lnTo>
                  <a:lnTo>
                    <a:pt x="1240" y="718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238" name="Freeform 21"/>
            <p:cNvSpPr/>
            <p:nvPr/>
          </p:nvSpPr>
          <p:spPr bwMode="auto">
            <a:xfrm>
              <a:off x="5220338" y="2398713"/>
              <a:ext cx="211137" cy="209550"/>
            </a:xfrm>
            <a:custGeom>
              <a:avLst/>
              <a:gdLst>
                <a:gd name="T0" fmla="*/ 165266259 w 129"/>
                <a:gd name="T1" fmla="*/ 0 h 128"/>
                <a:gd name="T2" fmla="*/ 63974511 w 129"/>
                <a:gd name="T3" fmla="*/ 47967305 h 128"/>
                <a:gd name="T4" fmla="*/ 63974511 w 129"/>
                <a:gd name="T5" fmla="*/ 277142972 h 128"/>
                <a:gd name="T6" fmla="*/ 295881500 w 129"/>
                <a:gd name="T7" fmla="*/ 277142972 h 128"/>
                <a:gd name="T8" fmla="*/ 343861974 w 129"/>
                <a:gd name="T9" fmla="*/ 175879571 h 128"/>
                <a:gd name="T10" fmla="*/ 165266259 w 129"/>
                <a:gd name="T11" fmla="*/ 175879571 h 128"/>
                <a:gd name="T12" fmla="*/ 165266259 w 129"/>
                <a:gd name="T13" fmla="*/ 0 h 128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0" t="0" r="r" b="b"/>
              <a:pathLst>
                <a:path w="129" h="128">
                  <a:moveTo>
                    <a:pt x="62" y="0"/>
                  </a:moveTo>
                  <a:cubicBezTo>
                    <a:pt x="48" y="1"/>
                    <a:pt x="35" y="7"/>
                    <a:pt x="24" y="18"/>
                  </a:cubicBezTo>
                  <a:cubicBezTo>
                    <a:pt x="0" y="42"/>
                    <a:pt x="0" y="80"/>
                    <a:pt x="24" y="104"/>
                  </a:cubicBezTo>
                  <a:cubicBezTo>
                    <a:pt x="48" y="128"/>
                    <a:pt x="87" y="128"/>
                    <a:pt x="111" y="104"/>
                  </a:cubicBezTo>
                  <a:cubicBezTo>
                    <a:pt x="122" y="94"/>
                    <a:pt x="127" y="80"/>
                    <a:pt x="129" y="66"/>
                  </a:cubicBezTo>
                  <a:cubicBezTo>
                    <a:pt x="62" y="66"/>
                    <a:pt x="62" y="66"/>
                    <a:pt x="62" y="66"/>
                  </a:cubicBezTo>
                  <a:lnTo>
                    <a:pt x="62" y="0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240" name="Freeform 22"/>
            <p:cNvSpPr/>
            <p:nvPr/>
          </p:nvSpPr>
          <p:spPr bwMode="auto">
            <a:xfrm>
              <a:off x="5337813" y="2381250"/>
              <a:ext cx="109537" cy="109538"/>
            </a:xfrm>
            <a:custGeom>
              <a:avLst/>
              <a:gdLst>
                <a:gd name="T0" fmla="*/ 126971102 w 68"/>
                <a:gd name="T1" fmla="*/ 51824361 h 68"/>
                <a:gd name="T2" fmla="*/ 0 w 68"/>
                <a:gd name="T3" fmla="*/ 5182114 h 68"/>
                <a:gd name="T4" fmla="*/ 0 w 68"/>
                <a:gd name="T5" fmla="*/ 176203149 h 68"/>
                <a:gd name="T6" fmla="*/ 171022695 w 68"/>
                <a:gd name="T7" fmla="*/ 176203149 h 68"/>
                <a:gd name="T8" fmla="*/ 126971102 w 68"/>
                <a:gd name="T9" fmla="*/ 51824361 h 68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68" h="68">
                  <a:moveTo>
                    <a:pt x="49" y="20"/>
                  </a:moveTo>
                  <a:cubicBezTo>
                    <a:pt x="35" y="6"/>
                    <a:pt x="18" y="0"/>
                    <a:pt x="0" y="2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66" y="68"/>
                    <a:pt x="66" y="68"/>
                    <a:pt x="66" y="68"/>
                  </a:cubicBezTo>
                  <a:cubicBezTo>
                    <a:pt x="68" y="51"/>
                    <a:pt x="62" y="33"/>
                    <a:pt x="49" y="2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</p:grpSp>
      <p:grpSp>
        <p:nvGrpSpPr>
          <p:cNvPr id="297" name="组合 296"/>
          <p:cNvGrpSpPr/>
          <p:nvPr/>
        </p:nvGrpSpPr>
        <p:grpSpPr>
          <a:xfrm>
            <a:off x="4231161" y="2472497"/>
            <a:ext cx="626447" cy="646117"/>
            <a:chOff x="3862388" y="1625601"/>
            <a:chExt cx="608013" cy="628649"/>
          </a:xfrm>
          <a:solidFill>
            <a:srgbClr val="17375E"/>
          </a:solidFill>
        </p:grpSpPr>
        <p:sp>
          <p:nvSpPr>
            <p:cNvPr id="298" name="Freeform 37"/>
            <p:cNvSpPr>
              <a:spLocks noEditPoints="1"/>
            </p:cNvSpPr>
            <p:nvPr/>
          </p:nvSpPr>
          <p:spPr bwMode="auto">
            <a:xfrm>
              <a:off x="4052888" y="1625601"/>
              <a:ext cx="227013" cy="628649"/>
            </a:xfrm>
            <a:custGeom>
              <a:avLst/>
              <a:gdLst>
                <a:gd name="T0" fmla="*/ 67 w 135"/>
                <a:gd name="T1" fmla="*/ 0 h 373"/>
                <a:gd name="T2" fmla="*/ 0 w 135"/>
                <a:gd name="T3" fmla="*/ 186 h 373"/>
                <a:gd name="T4" fmla="*/ 67 w 135"/>
                <a:gd name="T5" fmla="*/ 373 h 373"/>
                <a:gd name="T6" fmla="*/ 135 w 135"/>
                <a:gd name="T7" fmla="*/ 186 h 373"/>
                <a:gd name="T8" fmla="*/ 67 w 135"/>
                <a:gd name="T9" fmla="*/ 0 h 373"/>
                <a:gd name="T10" fmla="*/ 67 w 135"/>
                <a:gd name="T11" fmla="*/ 354 h 373"/>
                <a:gd name="T12" fmla="*/ 14 w 135"/>
                <a:gd name="T13" fmla="*/ 186 h 373"/>
                <a:gd name="T14" fmla="*/ 67 w 135"/>
                <a:gd name="T15" fmla="*/ 18 h 373"/>
                <a:gd name="T16" fmla="*/ 121 w 135"/>
                <a:gd name="T17" fmla="*/ 186 h 373"/>
                <a:gd name="T18" fmla="*/ 67 w 135"/>
                <a:gd name="T19" fmla="*/ 354 h 3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35" h="373">
                  <a:moveTo>
                    <a:pt x="67" y="0"/>
                  </a:moveTo>
                  <a:cubicBezTo>
                    <a:pt x="30" y="0"/>
                    <a:pt x="0" y="83"/>
                    <a:pt x="0" y="186"/>
                  </a:cubicBezTo>
                  <a:cubicBezTo>
                    <a:pt x="0" y="289"/>
                    <a:pt x="30" y="373"/>
                    <a:pt x="67" y="373"/>
                  </a:cubicBezTo>
                  <a:cubicBezTo>
                    <a:pt x="105" y="373"/>
                    <a:pt x="135" y="289"/>
                    <a:pt x="135" y="186"/>
                  </a:cubicBezTo>
                  <a:cubicBezTo>
                    <a:pt x="135" y="83"/>
                    <a:pt x="105" y="0"/>
                    <a:pt x="67" y="0"/>
                  </a:cubicBezTo>
                  <a:close/>
                  <a:moveTo>
                    <a:pt x="67" y="354"/>
                  </a:moveTo>
                  <a:cubicBezTo>
                    <a:pt x="42" y="354"/>
                    <a:pt x="14" y="283"/>
                    <a:pt x="14" y="186"/>
                  </a:cubicBezTo>
                  <a:cubicBezTo>
                    <a:pt x="14" y="90"/>
                    <a:pt x="42" y="18"/>
                    <a:pt x="67" y="18"/>
                  </a:cubicBezTo>
                  <a:cubicBezTo>
                    <a:pt x="93" y="18"/>
                    <a:pt x="121" y="90"/>
                    <a:pt x="121" y="186"/>
                  </a:cubicBezTo>
                  <a:cubicBezTo>
                    <a:pt x="121" y="283"/>
                    <a:pt x="93" y="354"/>
                    <a:pt x="67" y="35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+mn-lt"/>
                <a:ea typeface="+mn-ea"/>
              </a:endParaRPr>
            </a:p>
          </p:txBody>
        </p:sp>
        <p:sp>
          <p:nvSpPr>
            <p:cNvPr id="299" name="Freeform 38"/>
            <p:cNvSpPr>
              <a:spLocks noEditPoints="1"/>
            </p:cNvSpPr>
            <p:nvPr/>
          </p:nvSpPr>
          <p:spPr bwMode="auto">
            <a:xfrm>
              <a:off x="3862388" y="1728788"/>
              <a:ext cx="608013" cy="422275"/>
            </a:xfrm>
            <a:custGeom>
              <a:avLst/>
              <a:gdLst>
                <a:gd name="T0" fmla="*/ 19 w 361"/>
                <a:gd name="T1" fmla="*/ 32 h 251"/>
                <a:gd name="T2" fmla="*/ 146 w 361"/>
                <a:gd name="T3" fmla="*/ 184 h 251"/>
                <a:gd name="T4" fmla="*/ 342 w 361"/>
                <a:gd name="T5" fmla="*/ 219 h 251"/>
                <a:gd name="T6" fmla="*/ 214 w 361"/>
                <a:gd name="T7" fmla="*/ 67 h 251"/>
                <a:gd name="T8" fmla="*/ 19 w 361"/>
                <a:gd name="T9" fmla="*/ 32 h 251"/>
                <a:gd name="T10" fmla="*/ 326 w 361"/>
                <a:gd name="T11" fmla="*/ 209 h 251"/>
                <a:gd name="T12" fmla="*/ 154 w 361"/>
                <a:gd name="T13" fmla="*/ 172 h 251"/>
                <a:gd name="T14" fmla="*/ 35 w 361"/>
                <a:gd name="T15" fmla="*/ 41 h 251"/>
                <a:gd name="T16" fmla="*/ 207 w 361"/>
                <a:gd name="T17" fmla="*/ 79 h 251"/>
                <a:gd name="T18" fmla="*/ 326 w 361"/>
                <a:gd name="T19" fmla="*/ 209 h 2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361" h="251">
                  <a:moveTo>
                    <a:pt x="19" y="32"/>
                  </a:moveTo>
                  <a:cubicBezTo>
                    <a:pt x="0" y="64"/>
                    <a:pt x="57" y="132"/>
                    <a:pt x="146" y="184"/>
                  </a:cubicBezTo>
                  <a:cubicBezTo>
                    <a:pt x="236" y="236"/>
                    <a:pt x="323" y="251"/>
                    <a:pt x="342" y="219"/>
                  </a:cubicBezTo>
                  <a:cubicBezTo>
                    <a:pt x="361" y="186"/>
                    <a:pt x="303" y="118"/>
                    <a:pt x="214" y="67"/>
                  </a:cubicBezTo>
                  <a:cubicBezTo>
                    <a:pt x="125" y="15"/>
                    <a:pt x="37" y="0"/>
                    <a:pt x="19" y="32"/>
                  </a:cubicBezTo>
                  <a:close/>
                  <a:moveTo>
                    <a:pt x="326" y="209"/>
                  </a:moveTo>
                  <a:cubicBezTo>
                    <a:pt x="313" y="231"/>
                    <a:pt x="237" y="220"/>
                    <a:pt x="154" y="172"/>
                  </a:cubicBezTo>
                  <a:cubicBezTo>
                    <a:pt x="70" y="124"/>
                    <a:pt x="22" y="63"/>
                    <a:pt x="35" y="41"/>
                  </a:cubicBezTo>
                  <a:cubicBezTo>
                    <a:pt x="47" y="19"/>
                    <a:pt x="124" y="31"/>
                    <a:pt x="207" y="79"/>
                  </a:cubicBezTo>
                  <a:cubicBezTo>
                    <a:pt x="290" y="127"/>
                    <a:pt x="338" y="187"/>
                    <a:pt x="326" y="20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+mn-lt"/>
                <a:ea typeface="+mn-ea"/>
              </a:endParaRPr>
            </a:p>
          </p:txBody>
        </p:sp>
        <p:sp>
          <p:nvSpPr>
            <p:cNvPr id="300" name="Freeform 39"/>
            <p:cNvSpPr>
              <a:spLocks noEditPoints="1"/>
            </p:cNvSpPr>
            <p:nvPr/>
          </p:nvSpPr>
          <p:spPr bwMode="auto">
            <a:xfrm>
              <a:off x="3862388" y="1728788"/>
              <a:ext cx="608013" cy="422275"/>
            </a:xfrm>
            <a:custGeom>
              <a:avLst/>
              <a:gdLst>
                <a:gd name="T0" fmla="*/ 214 w 361"/>
                <a:gd name="T1" fmla="*/ 184 h 251"/>
                <a:gd name="T2" fmla="*/ 342 w 361"/>
                <a:gd name="T3" fmla="*/ 32 h 251"/>
                <a:gd name="T4" fmla="*/ 146 w 361"/>
                <a:gd name="T5" fmla="*/ 67 h 251"/>
                <a:gd name="T6" fmla="*/ 19 w 361"/>
                <a:gd name="T7" fmla="*/ 219 h 251"/>
                <a:gd name="T8" fmla="*/ 214 w 361"/>
                <a:gd name="T9" fmla="*/ 184 h 251"/>
                <a:gd name="T10" fmla="*/ 207 w 361"/>
                <a:gd name="T11" fmla="*/ 172 h 251"/>
                <a:gd name="T12" fmla="*/ 35 w 361"/>
                <a:gd name="T13" fmla="*/ 209 h 251"/>
                <a:gd name="T14" fmla="*/ 154 w 361"/>
                <a:gd name="T15" fmla="*/ 79 h 251"/>
                <a:gd name="T16" fmla="*/ 326 w 361"/>
                <a:gd name="T17" fmla="*/ 41 h 251"/>
                <a:gd name="T18" fmla="*/ 207 w 361"/>
                <a:gd name="T19" fmla="*/ 172 h 2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361" h="251">
                  <a:moveTo>
                    <a:pt x="214" y="184"/>
                  </a:moveTo>
                  <a:cubicBezTo>
                    <a:pt x="303" y="132"/>
                    <a:pt x="361" y="64"/>
                    <a:pt x="342" y="32"/>
                  </a:cubicBezTo>
                  <a:cubicBezTo>
                    <a:pt x="323" y="0"/>
                    <a:pt x="236" y="15"/>
                    <a:pt x="146" y="67"/>
                  </a:cubicBezTo>
                  <a:cubicBezTo>
                    <a:pt x="57" y="118"/>
                    <a:pt x="0" y="186"/>
                    <a:pt x="19" y="219"/>
                  </a:cubicBezTo>
                  <a:cubicBezTo>
                    <a:pt x="37" y="251"/>
                    <a:pt x="125" y="236"/>
                    <a:pt x="214" y="184"/>
                  </a:cubicBezTo>
                  <a:close/>
                  <a:moveTo>
                    <a:pt x="207" y="172"/>
                  </a:moveTo>
                  <a:cubicBezTo>
                    <a:pt x="124" y="220"/>
                    <a:pt x="47" y="231"/>
                    <a:pt x="35" y="209"/>
                  </a:cubicBezTo>
                  <a:cubicBezTo>
                    <a:pt x="22" y="187"/>
                    <a:pt x="70" y="127"/>
                    <a:pt x="154" y="79"/>
                  </a:cubicBezTo>
                  <a:cubicBezTo>
                    <a:pt x="237" y="31"/>
                    <a:pt x="313" y="19"/>
                    <a:pt x="326" y="41"/>
                  </a:cubicBezTo>
                  <a:cubicBezTo>
                    <a:pt x="338" y="63"/>
                    <a:pt x="290" y="123"/>
                    <a:pt x="207" y="17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+mn-lt"/>
                <a:ea typeface="+mn-ea"/>
              </a:endParaRPr>
            </a:p>
          </p:txBody>
        </p:sp>
        <p:sp>
          <p:nvSpPr>
            <p:cNvPr id="301" name="Oval 40"/>
            <p:cNvSpPr>
              <a:spLocks noChangeArrowheads="1"/>
            </p:cNvSpPr>
            <p:nvPr/>
          </p:nvSpPr>
          <p:spPr bwMode="auto">
            <a:xfrm>
              <a:off x="4121150" y="1895475"/>
              <a:ext cx="88900" cy="87312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/>
            <a:p>
              <a:pPr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>
                <a:latin typeface="+mn-lt"/>
                <a:ea typeface="+mn-ea"/>
              </a:endParaRPr>
            </a:p>
          </p:txBody>
        </p:sp>
      </p:grpSp>
      <p:grpSp>
        <p:nvGrpSpPr>
          <p:cNvPr id="302" name="组合 301"/>
          <p:cNvGrpSpPr/>
          <p:nvPr/>
        </p:nvGrpSpPr>
        <p:grpSpPr>
          <a:xfrm>
            <a:off x="3265826" y="2936360"/>
            <a:ext cx="911362" cy="1184539"/>
            <a:chOff x="4469450" y="3429000"/>
            <a:chExt cx="1244600" cy="1617663"/>
          </a:xfrm>
        </p:grpSpPr>
        <p:sp>
          <p:nvSpPr>
            <p:cNvPr id="303" name="Freeform 14"/>
            <p:cNvSpPr/>
            <p:nvPr/>
          </p:nvSpPr>
          <p:spPr bwMode="auto">
            <a:xfrm rot="10800000">
              <a:off x="4469450" y="3429000"/>
              <a:ext cx="1244600" cy="1077913"/>
            </a:xfrm>
            <a:custGeom>
              <a:avLst/>
              <a:gdLst>
                <a:gd name="T0" fmla="*/ 556 w 556"/>
                <a:gd name="T1" fmla="*/ 0 h 482"/>
                <a:gd name="T2" fmla="*/ 465 w 556"/>
                <a:gd name="T3" fmla="*/ 43 h 482"/>
                <a:gd name="T4" fmla="*/ 278 w 556"/>
                <a:gd name="T5" fmla="*/ 366 h 482"/>
                <a:gd name="T6" fmla="*/ 91 w 556"/>
                <a:gd name="T7" fmla="*/ 43 h 482"/>
                <a:gd name="T8" fmla="*/ 0 w 556"/>
                <a:gd name="T9" fmla="*/ 0 h 482"/>
                <a:gd name="T10" fmla="*/ 278 w 556"/>
                <a:gd name="T11" fmla="*/ 482 h 482"/>
                <a:gd name="T12" fmla="*/ 556 w 556"/>
                <a:gd name="T13" fmla="*/ 0 h 4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556" h="482">
                  <a:moveTo>
                    <a:pt x="556" y="0"/>
                  </a:moveTo>
                  <a:lnTo>
                    <a:pt x="465" y="43"/>
                  </a:lnTo>
                  <a:lnTo>
                    <a:pt x="278" y="366"/>
                  </a:lnTo>
                  <a:lnTo>
                    <a:pt x="91" y="43"/>
                  </a:lnTo>
                  <a:lnTo>
                    <a:pt x="0" y="0"/>
                  </a:lnTo>
                  <a:lnTo>
                    <a:pt x="278" y="482"/>
                  </a:lnTo>
                  <a:lnTo>
                    <a:pt x="556" y="0"/>
                  </a:lnTo>
                  <a:close/>
                </a:path>
              </a:pathLst>
            </a:custGeom>
            <a:solidFill>
              <a:srgbClr val="17375E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304" name="Freeform 15"/>
            <p:cNvSpPr/>
            <p:nvPr/>
          </p:nvSpPr>
          <p:spPr bwMode="auto">
            <a:xfrm rot="10800000">
              <a:off x="4469450" y="3967163"/>
              <a:ext cx="1244600" cy="1079500"/>
            </a:xfrm>
            <a:custGeom>
              <a:avLst/>
              <a:gdLst>
                <a:gd name="T0" fmla="*/ 556 w 556"/>
                <a:gd name="T1" fmla="*/ 0 h 482"/>
                <a:gd name="T2" fmla="*/ 278 w 556"/>
                <a:gd name="T3" fmla="*/ 482 h 482"/>
                <a:gd name="T4" fmla="*/ 0 w 556"/>
                <a:gd name="T5" fmla="*/ 0 h 482"/>
                <a:gd name="T6" fmla="*/ 278 w 556"/>
                <a:gd name="T7" fmla="*/ 130 h 482"/>
                <a:gd name="T8" fmla="*/ 556 w 556"/>
                <a:gd name="T9" fmla="*/ 0 h 4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56" h="482">
                  <a:moveTo>
                    <a:pt x="556" y="0"/>
                  </a:moveTo>
                  <a:lnTo>
                    <a:pt x="278" y="482"/>
                  </a:lnTo>
                  <a:lnTo>
                    <a:pt x="0" y="0"/>
                  </a:lnTo>
                  <a:lnTo>
                    <a:pt x="278" y="130"/>
                  </a:lnTo>
                  <a:lnTo>
                    <a:pt x="556" y="0"/>
                  </a:lnTo>
                  <a:close/>
                </a:path>
              </a:pathLst>
            </a:custGeom>
            <a:solidFill>
              <a:srgbClr val="17375E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305" name="Oval 42"/>
            <p:cNvSpPr>
              <a:spLocks noChangeArrowheads="1"/>
            </p:cNvSpPr>
            <p:nvPr/>
          </p:nvSpPr>
          <p:spPr bwMode="auto">
            <a:xfrm>
              <a:off x="5002850" y="4213225"/>
              <a:ext cx="73025" cy="6985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endParaRPr lang="zh-CN" altLang="en-US"/>
            </a:p>
          </p:txBody>
        </p:sp>
        <p:sp>
          <p:nvSpPr>
            <p:cNvPr id="306" name="Oval 43"/>
            <p:cNvSpPr>
              <a:spLocks noChangeArrowheads="1"/>
            </p:cNvSpPr>
            <p:nvPr/>
          </p:nvSpPr>
          <p:spPr bwMode="auto">
            <a:xfrm>
              <a:off x="5090163" y="4194175"/>
              <a:ext cx="88900" cy="889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endParaRPr lang="zh-CN" altLang="en-US"/>
            </a:p>
          </p:txBody>
        </p:sp>
        <p:sp>
          <p:nvSpPr>
            <p:cNvPr id="307" name="Oval 44"/>
            <p:cNvSpPr>
              <a:spLocks noChangeArrowheads="1"/>
            </p:cNvSpPr>
            <p:nvPr/>
          </p:nvSpPr>
          <p:spPr bwMode="auto">
            <a:xfrm>
              <a:off x="5002850" y="4297363"/>
              <a:ext cx="73025" cy="71437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endParaRPr lang="zh-CN" altLang="en-US"/>
            </a:p>
          </p:txBody>
        </p:sp>
        <p:sp>
          <p:nvSpPr>
            <p:cNvPr id="308" name="Oval 45"/>
            <p:cNvSpPr>
              <a:spLocks noChangeArrowheads="1"/>
            </p:cNvSpPr>
            <p:nvPr/>
          </p:nvSpPr>
          <p:spPr bwMode="auto">
            <a:xfrm>
              <a:off x="5090163" y="4297363"/>
              <a:ext cx="71437" cy="71437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endParaRPr lang="zh-CN" altLang="en-US"/>
            </a:p>
          </p:txBody>
        </p:sp>
      </p:grpSp>
      <p:grpSp>
        <p:nvGrpSpPr>
          <p:cNvPr id="309" name="组合 308"/>
          <p:cNvGrpSpPr/>
          <p:nvPr/>
        </p:nvGrpSpPr>
        <p:grpSpPr>
          <a:xfrm>
            <a:off x="4522688" y="3173040"/>
            <a:ext cx="1258935" cy="1038068"/>
            <a:chOff x="5958525" y="3671888"/>
            <a:chExt cx="1719263" cy="1417637"/>
          </a:xfrm>
        </p:grpSpPr>
        <p:sp>
          <p:nvSpPr>
            <p:cNvPr id="310" name="Freeform 14"/>
            <p:cNvSpPr/>
            <p:nvPr/>
          </p:nvSpPr>
          <p:spPr bwMode="auto">
            <a:xfrm rot="5400000">
              <a:off x="5822794" y="3807619"/>
              <a:ext cx="1417637" cy="1146175"/>
            </a:xfrm>
            <a:custGeom>
              <a:avLst/>
              <a:gdLst>
                <a:gd name="T0" fmla="*/ 2147483647 w 556"/>
                <a:gd name="T1" fmla="*/ 0 h 482"/>
                <a:gd name="T2" fmla="*/ 2147483647 w 556"/>
                <a:gd name="T3" fmla="*/ 243267321 h 482"/>
                <a:gd name="T4" fmla="*/ 1806324509 w 556"/>
                <a:gd name="T5" fmla="*/ 2070598429 h 482"/>
                <a:gd name="T6" fmla="*/ 591279565 w 556"/>
                <a:gd name="T7" fmla="*/ 243267321 h 482"/>
                <a:gd name="T8" fmla="*/ 0 w 556"/>
                <a:gd name="T9" fmla="*/ 0 h 482"/>
                <a:gd name="T10" fmla="*/ 1806324509 w 556"/>
                <a:gd name="T11" fmla="*/ 2147483647 h 482"/>
                <a:gd name="T12" fmla="*/ 2147483647 w 556"/>
                <a:gd name="T13" fmla="*/ 0 h 482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0" t="0" r="r" b="b"/>
              <a:pathLst>
                <a:path w="556" h="482">
                  <a:moveTo>
                    <a:pt x="556" y="0"/>
                  </a:moveTo>
                  <a:lnTo>
                    <a:pt x="465" y="43"/>
                  </a:lnTo>
                  <a:lnTo>
                    <a:pt x="278" y="366"/>
                  </a:lnTo>
                  <a:lnTo>
                    <a:pt x="91" y="43"/>
                  </a:lnTo>
                  <a:lnTo>
                    <a:pt x="0" y="0"/>
                  </a:lnTo>
                  <a:lnTo>
                    <a:pt x="278" y="482"/>
                  </a:lnTo>
                  <a:lnTo>
                    <a:pt x="556" y="0"/>
                  </a:lnTo>
                  <a:close/>
                </a:path>
              </a:pathLst>
            </a:custGeom>
            <a:solidFill>
              <a:srgbClr val="17375E"/>
            </a:solidFill>
            <a:ln>
              <a:noFill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311" name="Freeform 15"/>
            <p:cNvSpPr/>
            <p:nvPr/>
          </p:nvSpPr>
          <p:spPr bwMode="auto">
            <a:xfrm rot="5400000">
              <a:off x="6395882" y="3807619"/>
              <a:ext cx="1417637" cy="1146175"/>
            </a:xfrm>
            <a:custGeom>
              <a:avLst/>
              <a:gdLst>
                <a:gd name="T0" fmla="*/ 2147483647 w 556"/>
                <a:gd name="T1" fmla="*/ 0 h 482"/>
                <a:gd name="T2" fmla="*/ 1806324509 w 556"/>
                <a:gd name="T3" fmla="*/ 2147483647 h 482"/>
                <a:gd name="T4" fmla="*/ 0 w 556"/>
                <a:gd name="T5" fmla="*/ 0 h 482"/>
                <a:gd name="T6" fmla="*/ 1806324509 w 556"/>
                <a:gd name="T7" fmla="*/ 735459121 h 482"/>
                <a:gd name="T8" fmla="*/ 2147483647 w 556"/>
                <a:gd name="T9" fmla="*/ 0 h 482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556" h="482">
                  <a:moveTo>
                    <a:pt x="556" y="0"/>
                  </a:moveTo>
                  <a:lnTo>
                    <a:pt x="278" y="482"/>
                  </a:lnTo>
                  <a:lnTo>
                    <a:pt x="0" y="0"/>
                  </a:lnTo>
                  <a:lnTo>
                    <a:pt x="278" y="130"/>
                  </a:lnTo>
                  <a:lnTo>
                    <a:pt x="556" y="0"/>
                  </a:lnTo>
                  <a:close/>
                </a:path>
              </a:pathLst>
            </a:custGeom>
            <a:solidFill>
              <a:srgbClr val="17375E"/>
            </a:solidFill>
            <a:ln>
              <a:noFill/>
            </a:ln>
          </p:spPr>
          <p:txBody>
            <a:bodyPr/>
            <a:lstStyle/>
            <a:p>
              <a:endParaRPr lang="zh-CN" altLang="en-US"/>
            </a:p>
          </p:txBody>
        </p:sp>
        <p:sp>
          <p:nvSpPr>
            <p:cNvPr id="312" name="Freeform 36"/>
            <p:cNvSpPr/>
            <p:nvPr/>
          </p:nvSpPr>
          <p:spPr bwMode="auto">
            <a:xfrm>
              <a:off x="6754787" y="4259263"/>
              <a:ext cx="222250" cy="195262"/>
            </a:xfrm>
            <a:custGeom>
              <a:avLst/>
              <a:gdLst>
                <a:gd name="T0" fmla="*/ 368672944 w 134"/>
                <a:gd name="T1" fmla="*/ 55567894 h 117"/>
                <a:gd name="T2" fmla="*/ 313647825 w 134"/>
                <a:gd name="T3" fmla="*/ 0 h 117"/>
                <a:gd name="T4" fmla="*/ 258621047 w 134"/>
                <a:gd name="T5" fmla="*/ 55567894 h 117"/>
                <a:gd name="T6" fmla="*/ 275128914 w 134"/>
                <a:gd name="T7" fmla="*/ 94466754 h 117"/>
                <a:gd name="T8" fmla="*/ 211849032 w 134"/>
                <a:gd name="T9" fmla="*/ 247278462 h 117"/>
                <a:gd name="T10" fmla="*/ 159575500 w 134"/>
                <a:gd name="T11" fmla="*/ 130585218 h 117"/>
                <a:gd name="T12" fmla="*/ 115553414 w 134"/>
                <a:gd name="T13" fmla="*/ 125029430 h 117"/>
                <a:gd name="T14" fmla="*/ 74284575 w 134"/>
                <a:gd name="T15" fmla="*/ 175039866 h 117"/>
                <a:gd name="T16" fmla="*/ 57776707 w 134"/>
                <a:gd name="T17" fmla="*/ 172261138 h 117"/>
                <a:gd name="T18" fmla="*/ 0 w 134"/>
                <a:gd name="T19" fmla="*/ 227830700 h 117"/>
                <a:gd name="T20" fmla="*/ 57776707 w 134"/>
                <a:gd name="T21" fmla="*/ 283398594 h 117"/>
                <a:gd name="T22" fmla="*/ 112803485 w 134"/>
                <a:gd name="T23" fmla="*/ 227830700 h 117"/>
                <a:gd name="T24" fmla="*/ 110051897 w 134"/>
                <a:gd name="T25" fmla="*/ 216715786 h 117"/>
                <a:gd name="T26" fmla="*/ 129311353 w 134"/>
                <a:gd name="T27" fmla="*/ 194489297 h 117"/>
                <a:gd name="T28" fmla="*/ 189839647 w 134"/>
                <a:gd name="T29" fmla="*/ 325074514 h 117"/>
                <a:gd name="T30" fmla="*/ 236611662 w 134"/>
                <a:gd name="T31" fmla="*/ 325074514 h 117"/>
                <a:gd name="T32" fmla="*/ 327404104 w 134"/>
                <a:gd name="T33" fmla="*/ 108358728 h 117"/>
                <a:gd name="T34" fmla="*/ 368672944 w 134"/>
                <a:gd name="T35" fmla="*/ 55567894 h 117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</a:gdLst>
              <a:ahLst/>
              <a:cxnLst>
                <a:cxn ang="T36">
                  <a:pos x="T0" y="T1"/>
                </a:cxn>
                <a:cxn ang="T37">
                  <a:pos x="T2" y="T3"/>
                </a:cxn>
                <a:cxn ang="T38">
                  <a:pos x="T4" y="T5"/>
                </a:cxn>
                <a:cxn ang="T39">
                  <a:pos x="T6" y="T7"/>
                </a:cxn>
                <a:cxn ang="T40">
                  <a:pos x="T8" y="T9"/>
                </a:cxn>
                <a:cxn ang="T41">
                  <a:pos x="T10" y="T11"/>
                </a:cxn>
                <a:cxn ang="T42">
                  <a:pos x="T12" y="T13"/>
                </a:cxn>
                <a:cxn ang="T43">
                  <a:pos x="T14" y="T15"/>
                </a:cxn>
                <a:cxn ang="T44">
                  <a:pos x="T16" y="T17"/>
                </a:cxn>
                <a:cxn ang="T45">
                  <a:pos x="T18" y="T19"/>
                </a:cxn>
                <a:cxn ang="T46">
                  <a:pos x="T20" y="T21"/>
                </a:cxn>
                <a:cxn ang="T47">
                  <a:pos x="T22" y="T23"/>
                </a:cxn>
                <a:cxn ang="T48">
                  <a:pos x="T24" y="T25"/>
                </a:cxn>
                <a:cxn ang="T49">
                  <a:pos x="T26" y="T27"/>
                </a:cxn>
                <a:cxn ang="T50">
                  <a:pos x="T28" y="T29"/>
                </a:cxn>
                <a:cxn ang="T51">
                  <a:pos x="T30" y="T31"/>
                </a:cxn>
                <a:cxn ang="T52">
                  <a:pos x="T32" y="T33"/>
                </a:cxn>
                <a:cxn ang="T53">
                  <a:pos x="T34" y="T35"/>
                </a:cxn>
              </a:cxnLst>
              <a:rect l="0" t="0" r="r" b="b"/>
              <a:pathLst>
                <a:path w="134" h="117">
                  <a:moveTo>
                    <a:pt x="134" y="20"/>
                  </a:moveTo>
                  <a:cubicBezTo>
                    <a:pt x="134" y="9"/>
                    <a:pt x="125" y="0"/>
                    <a:pt x="114" y="0"/>
                  </a:cubicBezTo>
                  <a:cubicBezTo>
                    <a:pt x="103" y="0"/>
                    <a:pt x="94" y="9"/>
                    <a:pt x="94" y="20"/>
                  </a:cubicBezTo>
                  <a:cubicBezTo>
                    <a:pt x="94" y="26"/>
                    <a:pt x="96" y="31"/>
                    <a:pt x="100" y="34"/>
                  </a:cubicBezTo>
                  <a:cubicBezTo>
                    <a:pt x="77" y="89"/>
                    <a:pt x="77" y="89"/>
                    <a:pt x="77" y="89"/>
                  </a:cubicBezTo>
                  <a:cubicBezTo>
                    <a:pt x="58" y="47"/>
                    <a:pt x="58" y="47"/>
                    <a:pt x="58" y="47"/>
                  </a:cubicBezTo>
                  <a:cubicBezTo>
                    <a:pt x="42" y="45"/>
                    <a:pt x="42" y="45"/>
                    <a:pt x="42" y="45"/>
                  </a:cubicBezTo>
                  <a:cubicBezTo>
                    <a:pt x="27" y="63"/>
                    <a:pt x="27" y="63"/>
                    <a:pt x="27" y="63"/>
                  </a:cubicBezTo>
                  <a:cubicBezTo>
                    <a:pt x="25" y="62"/>
                    <a:pt x="23" y="62"/>
                    <a:pt x="21" y="62"/>
                  </a:cubicBezTo>
                  <a:cubicBezTo>
                    <a:pt x="9" y="62"/>
                    <a:pt x="0" y="71"/>
                    <a:pt x="0" y="82"/>
                  </a:cubicBezTo>
                  <a:cubicBezTo>
                    <a:pt x="0" y="93"/>
                    <a:pt x="9" y="102"/>
                    <a:pt x="21" y="102"/>
                  </a:cubicBezTo>
                  <a:cubicBezTo>
                    <a:pt x="32" y="102"/>
                    <a:pt x="41" y="93"/>
                    <a:pt x="41" y="82"/>
                  </a:cubicBezTo>
                  <a:cubicBezTo>
                    <a:pt x="41" y="81"/>
                    <a:pt x="41" y="79"/>
                    <a:pt x="40" y="78"/>
                  </a:cubicBezTo>
                  <a:cubicBezTo>
                    <a:pt x="47" y="70"/>
                    <a:pt x="47" y="70"/>
                    <a:pt x="47" y="70"/>
                  </a:cubicBezTo>
                  <a:cubicBezTo>
                    <a:pt x="69" y="117"/>
                    <a:pt x="69" y="117"/>
                    <a:pt x="69" y="117"/>
                  </a:cubicBezTo>
                  <a:cubicBezTo>
                    <a:pt x="86" y="117"/>
                    <a:pt x="86" y="117"/>
                    <a:pt x="86" y="117"/>
                  </a:cubicBezTo>
                  <a:cubicBezTo>
                    <a:pt x="119" y="39"/>
                    <a:pt x="119" y="39"/>
                    <a:pt x="119" y="39"/>
                  </a:cubicBezTo>
                  <a:cubicBezTo>
                    <a:pt x="128" y="37"/>
                    <a:pt x="134" y="29"/>
                    <a:pt x="134" y="2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endParaRPr lang="zh-CN" altLang="en-US"/>
            </a:p>
          </p:txBody>
        </p:sp>
      </p:grpSp>
      <p:grpSp>
        <p:nvGrpSpPr>
          <p:cNvPr id="313" name="组合 312"/>
          <p:cNvGrpSpPr/>
          <p:nvPr/>
        </p:nvGrpSpPr>
        <p:grpSpPr>
          <a:xfrm>
            <a:off x="4840769" y="1547561"/>
            <a:ext cx="1036906" cy="1258934"/>
            <a:chOff x="6380800" y="1789113"/>
            <a:chExt cx="1416050" cy="1719262"/>
          </a:xfrm>
        </p:grpSpPr>
        <p:sp>
          <p:nvSpPr>
            <p:cNvPr id="314" name="Freeform 14"/>
            <p:cNvSpPr/>
            <p:nvPr/>
          </p:nvSpPr>
          <p:spPr bwMode="auto">
            <a:xfrm>
              <a:off x="6380800" y="2362200"/>
              <a:ext cx="1416050" cy="1146175"/>
            </a:xfrm>
            <a:custGeom>
              <a:avLst/>
              <a:gdLst>
                <a:gd name="T0" fmla="*/ 556 w 556"/>
                <a:gd name="T1" fmla="*/ 0 h 482"/>
                <a:gd name="T2" fmla="*/ 465 w 556"/>
                <a:gd name="T3" fmla="*/ 43 h 482"/>
                <a:gd name="T4" fmla="*/ 278 w 556"/>
                <a:gd name="T5" fmla="*/ 366 h 482"/>
                <a:gd name="T6" fmla="*/ 91 w 556"/>
                <a:gd name="T7" fmla="*/ 43 h 482"/>
                <a:gd name="T8" fmla="*/ 0 w 556"/>
                <a:gd name="T9" fmla="*/ 0 h 482"/>
                <a:gd name="T10" fmla="*/ 278 w 556"/>
                <a:gd name="T11" fmla="*/ 482 h 482"/>
                <a:gd name="T12" fmla="*/ 556 w 556"/>
                <a:gd name="T13" fmla="*/ 0 h 4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556" h="482">
                  <a:moveTo>
                    <a:pt x="556" y="0"/>
                  </a:moveTo>
                  <a:lnTo>
                    <a:pt x="465" y="43"/>
                  </a:lnTo>
                  <a:lnTo>
                    <a:pt x="278" y="366"/>
                  </a:lnTo>
                  <a:lnTo>
                    <a:pt x="91" y="43"/>
                  </a:lnTo>
                  <a:lnTo>
                    <a:pt x="0" y="0"/>
                  </a:lnTo>
                  <a:lnTo>
                    <a:pt x="278" y="482"/>
                  </a:lnTo>
                  <a:lnTo>
                    <a:pt x="556" y="0"/>
                  </a:lnTo>
                  <a:close/>
                </a:path>
              </a:pathLst>
            </a:custGeom>
            <a:solidFill>
              <a:srgbClr val="17375E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315" name="Freeform 15"/>
            <p:cNvSpPr/>
            <p:nvPr/>
          </p:nvSpPr>
          <p:spPr bwMode="auto">
            <a:xfrm>
              <a:off x="6380800" y="1789113"/>
              <a:ext cx="1416050" cy="1146175"/>
            </a:xfrm>
            <a:custGeom>
              <a:avLst/>
              <a:gdLst>
                <a:gd name="T0" fmla="*/ 556 w 556"/>
                <a:gd name="T1" fmla="*/ 0 h 482"/>
                <a:gd name="T2" fmla="*/ 278 w 556"/>
                <a:gd name="T3" fmla="*/ 482 h 482"/>
                <a:gd name="T4" fmla="*/ 0 w 556"/>
                <a:gd name="T5" fmla="*/ 0 h 482"/>
                <a:gd name="T6" fmla="*/ 278 w 556"/>
                <a:gd name="T7" fmla="*/ 130 h 482"/>
                <a:gd name="T8" fmla="*/ 556 w 556"/>
                <a:gd name="T9" fmla="*/ 0 h 4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56" h="482">
                  <a:moveTo>
                    <a:pt x="556" y="0"/>
                  </a:moveTo>
                  <a:lnTo>
                    <a:pt x="278" y="482"/>
                  </a:lnTo>
                  <a:lnTo>
                    <a:pt x="0" y="0"/>
                  </a:lnTo>
                  <a:lnTo>
                    <a:pt x="278" y="130"/>
                  </a:lnTo>
                  <a:lnTo>
                    <a:pt x="556" y="0"/>
                  </a:lnTo>
                  <a:close/>
                </a:path>
              </a:pathLst>
            </a:custGeom>
            <a:solidFill>
              <a:srgbClr val="17375E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zh-CN" altLang="en-US"/>
            </a:p>
          </p:txBody>
        </p:sp>
        <p:sp>
          <p:nvSpPr>
            <p:cNvPr id="316" name="Rectangle 27"/>
            <p:cNvSpPr>
              <a:spLocks noChangeArrowheads="1"/>
            </p:cNvSpPr>
            <p:nvPr/>
          </p:nvSpPr>
          <p:spPr bwMode="auto">
            <a:xfrm>
              <a:off x="7033263" y="2547938"/>
              <a:ext cx="22225" cy="1524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endParaRPr lang="zh-CN" altLang="en-US"/>
            </a:p>
          </p:txBody>
        </p:sp>
        <p:sp>
          <p:nvSpPr>
            <p:cNvPr id="317" name="Rectangle 28"/>
            <p:cNvSpPr>
              <a:spLocks noChangeArrowheads="1"/>
            </p:cNvSpPr>
            <p:nvPr/>
          </p:nvSpPr>
          <p:spPr bwMode="auto">
            <a:xfrm>
              <a:off x="7074538" y="2524125"/>
              <a:ext cx="20637" cy="176213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endParaRPr lang="zh-CN" altLang="en-US"/>
            </a:p>
          </p:txBody>
        </p:sp>
        <p:sp>
          <p:nvSpPr>
            <p:cNvPr id="318" name="Rectangle 29"/>
            <p:cNvSpPr>
              <a:spLocks noChangeArrowheads="1"/>
            </p:cNvSpPr>
            <p:nvPr/>
          </p:nvSpPr>
          <p:spPr bwMode="auto">
            <a:xfrm>
              <a:off x="7111050" y="2508250"/>
              <a:ext cx="22225" cy="192088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endParaRPr lang="zh-CN" altLang="en-US"/>
            </a:p>
          </p:txBody>
        </p:sp>
        <p:sp>
          <p:nvSpPr>
            <p:cNvPr id="319" name="Rectangle 30"/>
            <p:cNvSpPr>
              <a:spLocks noChangeArrowheads="1"/>
            </p:cNvSpPr>
            <p:nvPr/>
          </p:nvSpPr>
          <p:spPr bwMode="auto">
            <a:xfrm>
              <a:off x="7149150" y="2606675"/>
              <a:ext cx="23813" cy="93663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/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eaLnBrk="1" hangingPunct="1"/>
              <a:endParaRPr lang="zh-CN" altLang="en-US"/>
            </a:p>
          </p:txBody>
        </p:sp>
      </p:grp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50" advTm="0">
        <p14:flip dir="r"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1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1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500"/>
                            </p:stCondLst>
                            <p:childTnLst>
                              <p:par>
                                <p:cTn id="10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1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" dur="500" fill="hold"/>
                                        <p:tgtEl>
                                          <p:spTgt spid="1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000"/>
                            </p:stCondLst>
                            <p:childTnLst>
                              <p:par>
                                <p:cTn id="15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" dur="500" fill="hold"/>
                                        <p:tgtEl>
                                          <p:spTgt spid="20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" dur="500" fill="hold"/>
                                        <p:tgtEl>
                                          <p:spTgt spid="20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1500"/>
                            </p:stCondLst>
                            <p:childTnLst>
                              <p:par>
                                <p:cTn id="20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2" dur="500" fill="hold"/>
                                        <p:tgtEl>
                                          <p:spTgt spid="2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3" dur="500" fill="hold"/>
                                        <p:tgtEl>
                                          <p:spTgt spid="2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000"/>
                            </p:stCondLst>
                            <p:childTnLst>
                              <p:par>
                                <p:cTn id="25" presetID="2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29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29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8" presetClass="emph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animRot by="21600000">
                                      <p:cBhvr>
                                        <p:cTn id="30" dur="4550" fill="hold"/>
                                        <p:tgtEl>
                                          <p:spTgt spid="297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  <p:par>
                                <p:cTn id="31" presetID="22" presetClass="entr" presetSubtype="8" fill="hold" nodeType="withEffect">
                                  <p:stCondLst>
                                    <p:cond delay="55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22" presetClass="entr" presetSubtype="1" fill="hold" nodeType="withEffect">
                                  <p:stCondLst>
                                    <p:cond delay="105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6" dur="500"/>
                                        <p:tgtEl>
                                          <p:spTgt spid="3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7" presetID="22" presetClass="entr" presetSubtype="2" fill="hold" nodeType="withEffect">
                                  <p:stCondLst>
                                    <p:cond delay="155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39" dur="500"/>
                                        <p:tgtEl>
                                          <p:spTgt spid="3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0" presetID="22" presetClass="entr" presetSubtype="4" fill="hold" nodeType="withEffect">
                                  <p:stCondLst>
                                    <p:cond delay="215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2" dur="500"/>
                                        <p:tgtEl>
                                          <p:spTgt spid="3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矩形 3"/>
          <p:cNvSpPr/>
          <p:nvPr/>
        </p:nvSpPr>
        <p:spPr>
          <a:xfrm>
            <a:off x="0" y="0"/>
            <a:ext cx="9144000" cy="5143500"/>
          </a:xfrm>
          <a:prstGeom prst="rect">
            <a:avLst/>
          </a:prstGeom>
          <a:solidFill>
            <a:srgbClr val="17375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5" name="梯形 4"/>
          <p:cNvSpPr/>
          <p:nvPr/>
        </p:nvSpPr>
        <p:spPr>
          <a:xfrm>
            <a:off x="2859627" y="2013128"/>
            <a:ext cx="1170000" cy="216024"/>
          </a:xfrm>
          <a:prstGeom prst="trapezoid">
            <a:avLst>
              <a:gd name="adj" fmla="val 40432"/>
            </a:avLst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6" name="矩形 5"/>
          <p:cNvSpPr/>
          <p:nvPr/>
        </p:nvSpPr>
        <p:spPr>
          <a:xfrm>
            <a:off x="2674800" y="2157655"/>
            <a:ext cx="6469200" cy="1010290"/>
          </a:xfrm>
          <a:prstGeom prst="rect">
            <a:avLst/>
          </a:prstGeom>
          <a:solidFill>
            <a:schemeClr val="bg1"/>
          </a:solidFill>
          <a:ln w="12700" cap="flat" cmpd="sng" algn="ctr">
            <a:noFill/>
            <a:prstDash val="solid"/>
            <a:miter lim="800000"/>
          </a:ln>
          <a:effectLst/>
        </p:spPr>
        <p:txBody>
          <a:bodyPr lIns="1116000" tIns="0" bIns="36000" anchor="ctr"/>
          <a:lstStyle/>
          <a:p>
            <a:pPr algn="just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3600" b="1" dirty="0">
              <a:solidFill>
                <a:srgbClr val="00A28B"/>
              </a:solidFill>
              <a:latin typeface="华文中宋" panose="02010600040101010101" pitchFamily="2" charset="-122"/>
              <a:ea typeface="华文中宋" panose="02010600040101010101" pitchFamily="2" charset="-122"/>
              <a:cs typeface="+mj-cs"/>
            </a:endParaRPr>
          </a:p>
        </p:txBody>
      </p:sp>
      <p:sp>
        <p:nvSpPr>
          <p:cNvPr id="7" name="任意多边形 8"/>
          <p:cNvSpPr/>
          <p:nvPr/>
        </p:nvSpPr>
        <p:spPr bwMode="auto">
          <a:xfrm>
            <a:off x="2938764" y="2003400"/>
            <a:ext cx="993775" cy="1011237"/>
          </a:xfrm>
          <a:custGeom>
            <a:avLst/>
            <a:gdLst>
              <a:gd name="T0" fmla="*/ 0 w 993531"/>
              <a:gd name="T1" fmla="*/ 0 h 1011115"/>
              <a:gd name="T2" fmla="*/ 993775 w 993531"/>
              <a:gd name="T3" fmla="*/ 0 h 1011115"/>
              <a:gd name="T4" fmla="*/ 496888 w 993531"/>
              <a:gd name="T5" fmla="*/ 1011237 h 1011115"/>
              <a:gd name="T6" fmla="*/ 0 60000 65536"/>
              <a:gd name="T7" fmla="*/ 0 60000 65536"/>
              <a:gd name="T8" fmla="*/ 0 60000 65536"/>
              <a:gd name="T9" fmla="*/ 0 w 993531"/>
              <a:gd name="T10" fmla="*/ 0 h 1011115"/>
              <a:gd name="T11" fmla="*/ 993531 w 993531"/>
              <a:gd name="T12" fmla="*/ 1011115 h 1011115"/>
            </a:gdLst>
            <a:ahLst/>
            <a:cxnLst>
              <a:cxn ang="T6">
                <a:pos x="T0" y="T1"/>
              </a:cxn>
              <a:cxn ang="T7">
                <a:pos x="T2" y="T3"/>
              </a:cxn>
              <a:cxn ang="T8">
                <a:pos x="T4" y="T5"/>
              </a:cxn>
            </a:cxnLst>
            <a:rect l="T9" t="T10" r="T11" b="T12"/>
            <a:pathLst>
              <a:path w="993531" h="1011115">
                <a:moveTo>
                  <a:pt x="0" y="0"/>
                </a:moveTo>
                <a:lnTo>
                  <a:pt x="993531" y="0"/>
                </a:lnTo>
                <a:lnTo>
                  <a:pt x="496766" y="1011115"/>
                </a:lnTo>
                <a:lnTo>
                  <a:pt x="0" y="0"/>
                </a:lnTo>
                <a:close/>
              </a:path>
            </a:pathLst>
          </a:custGeom>
          <a:solidFill>
            <a:srgbClr val="17375E"/>
          </a:solidFill>
          <a:ln w="12700" algn="ctr">
            <a:noFill/>
            <a:miter lim="800000"/>
          </a:ln>
        </p:spPr>
        <p:txBody>
          <a:bodyPr tIns="0" bIns="360000" anchor="ctr"/>
          <a:lstStyle/>
          <a:p>
            <a:pPr algn="ctr" eaLnBrk="1" hangingPunct="1">
              <a:spcBef>
                <a:spcPts val="2400"/>
              </a:spcBef>
              <a:buClr>
                <a:schemeClr val="accent1"/>
              </a:buClr>
              <a:buSzPct val="60000"/>
            </a:pPr>
            <a:endParaRPr lang="zh-CN" altLang="en-US" sz="3200" b="1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Arial Unicode MS" panose="020B0604020202020204" pitchFamily="34" charset="-122"/>
            </a:endParaRPr>
          </a:p>
        </p:txBody>
      </p:sp>
      <p:sp>
        <p:nvSpPr>
          <p:cNvPr id="10" name="原创设计师QQ598969553          _4"/>
          <p:cNvSpPr txBox="1">
            <a:spLocks noChangeArrowheads="1"/>
          </p:cNvSpPr>
          <p:nvPr/>
        </p:nvSpPr>
        <p:spPr bwMode="auto">
          <a:xfrm>
            <a:off x="4158843" y="2261950"/>
            <a:ext cx="4222239" cy="79136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68511" tIns="34256" rIns="68511" bIns="34256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defTabSz="684530" fontAlgn="base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None/>
            </a:pPr>
            <a:r>
              <a:rPr lang="zh-CN" altLang="en-US" sz="4695" b="1" dirty="0" smtClean="0">
                <a:solidFill>
                  <a:srgbClr val="003466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成功作品展示</a:t>
            </a:r>
            <a:endParaRPr lang="zh-CN" altLang="en-US" sz="4695" b="1" dirty="0">
              <a:solidFill>
                <a:srgbClr val="003466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1" name="TextBox 13"/>
          <p:cNvSpPr txBox="1"/>
          <p:nvPr/>
        </p:nvSpPr>
        <p:spPr>
          <a:xfrm>
            <a:off x="4389738" y="3263952"/>
            <a:ext cx="1421308" cy="240717"/>
          </a:xfrm>
          <a:prstGeom prst="rect">
            <a:avLst/>
          </a:prstGeom>
          <a:noFill/>
        </p:spPr>
        <p:txBody>
          <a:bodyPr wrap="none" lIns="64971" tIns="32485" rIns="64971" bIns="32485" rtlCol="0">
            <a:spAutoFit/>
          </a:bodyPr>
          <a:lstStyle/>
          <a:p>
            <a:pPr marL="121920" lvl="1" indent="-121920" defTabSz="649605" fontAlgn="base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buChar char="•"/>
            </a:pPr>
            <a:r>
              <a:rPr lang="zh-CN" altLang="en-US" sz="1140" dirty="0">
                <a:solidFill>
                  <a:schemeClr val="bg1">
                    <a:lumMod val="9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添加相关标题文字</a:t>
            </a:r>
            <a:endParaRPr lang="en-US" altLang="zh-CN" sz="1140" dirty="0">
              <a:solidFill>
                <a:schemeClr val="bg1">
                  <a:lumMod val="9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2" name="TextBox 14"/>
          <p:cNvSpPr txBox="1"/>
          <p:nvPr/>
        </p:nvSpPr>
        <p:spPr>
          <a:xfrm>
            <a:off x="6194003" y="3263952"/>
            <a:ext cx="1421308" cy="240717"/>
          </a:xfrm>
          <a:prstGeom prst="rect">
            <a:avLst/>
          </a:prstGeom>
          <a:noFill/>
        </p:spPr>
        <p:txBody>
          <a:bodyPr wrap="none" lIns="64971" tIns="32485" rIns="64971" bIns="32485" rtlCol="0">
            <a:spAutoFit/>
          </a:bodyPr>
          <a:lstStyle/>
          <a:p>
            <a:pPr marL="121920" lvl="1" indent="-121920" defTabSz="649605" fontAlgn="base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buChar char="•"/>
            </a:pPr>
            <a:r>
              <a:rPr lang="zh-CN" altLang="en-US" sz="1140" dirty="0">
                <a:solidFill>
                  <a:schemeClr val="bg1">
                    <a:lumMod val="9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添加相关标题文字</a:t>
            </a:r>
            <a:endParaRPr lang="en-US" altLang="zh-CN" sz="1140" dirty="0">
              <a:solidFill>
                <a:schemeClr val="bg1">
                  <a:lumMod val="9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3" name="TextBox 11"/>
          <p:cNvSpPr txBox="1"/>
          <p:nvPr/>
        </p:nvSpPr>
        <p:spPr>
          <a:xfrm>
            <a:off x="4389738" y="3530219"/>
            <a:ext cx="1421308" cy="240717"/>
          </a:xfrm>
          <a:prstGeom prst="rect">
            <a:avLst/>
          </a:prstGeom>
          <a:noFill/>
        </p:spPr>
        <p:txBody>
          <a:bodyPr wrap="none" lIns="64971" tIns="32485" rIns="64971" bIns="32485" rtlCol="0">
            <a:spAutoFit/>
          </a:bodyPr>
          <a:lstStyle/>
          <a:p>
            <a:pPr marL="121920" lvl="1" indent="-121920" defTabSz="649605" fontAlgn="base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buChar char="•"/>
            </a:pPr>
            <a:r>
              <a:rPr lang="zh-CN" altLang="en-US" sz="1140" dirty="0">
                <a:solidFill>
                  <a:schemeClr val="bg1">
                    <a:lumMod val="9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添加相关标题文字</a:t>
            </a:r>
            <a:endParaRPr lang="en-US" altLang="zh-CN" sz="1140" dirty="0">
              <a:solidFill>
                <a:schemeClr val="bg1">
                  <a:lumMod val="9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4" name="TextBox 11"/>
          <p:cNvSpPr txBox="1"/>
          <p:nvPr/>
        </p:nvSpPr>
        <p:spPr>
          <a:xfrm>
            <a:off x="6194003" y="3530219"/>
            <a:ext cx="1421308" cy="240717"/>
          </a:xfrm>
          <a:prstGeom prst="rect">
            <a:avLst/>
          </a:prstGeom>
          <a:noFill/>
        </p:spPr>
        <p:txBody>
          <a:bodyPr wrap="none" lIns="64971" tIns="32485" rIns="64971" bIns="32485" rtlCol="0">
            <a:spAutoFit/>
          </a:bodyPr>
          <a:lstStyle/>
          <a:p>
            <a:pPr marL="121920" lvl="1" indent="-121920" defTabSz="649605" fontAlgn="base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buChar char="•"/>
            </a:pPr>
            <a:r>
              <a:rPr lang="zh-CN" altLang="en-US" sz="1140" dirty="0">
                <a:solidFill>
                  <a:schemeClr val="bg1">
                    <a:lumMod val="9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添加相关标题文字</a:t>
            </a:r>
            <a:endParaRPr lang="en-US" altLang="zh-CN" sz="1140" dirty="0">
              <a:solidFill>
                <a:schemeClr val="bg1">
                  <a:lumMod val="9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5" name="原创设计师QQ598969553          _5"/>
          <p:cNvSpPr>
            <a:spLocks noChangeArrowheads="1"/>
          </p:cNvSpPr>
          <p:nvPr/>
        </p:nvSpPr>
        <p:spPr bwMode="auto">
          <a:xfrm>
            <a:off x="5013440" y="1736933"/>
            <a:ext cx="3275464" cy="30552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68511" tIns="34256" rIns="68511" bIns="34256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defTabSz="684530" fontAlgn="base">
              <a:lnSpc>
                <a:spcPct val="120000"/>
              </a:lnSpc>
              <a:spcBef>
                <a:spcPct val="0"/>
              </a:spcBef>
              <a:spcAft>
                <a:spcPct val="0"/>
              </a:spcAft>
              <a:buNone/>
            </a:pPr>
            <a:r>
              <a:rPr lang="en-US" altLang="zh-CN" sz="1280" dirty="0">
                <a:solidFill>
                  <a:schemeClr val="bg1">
                    <a:lumMod val="9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ABOUT OUR BUSINESS</a:t>
            </a:r>
          </a:p>
        </p:txBody>
      </p:sp>
      <p:sp>
        <p:nvSpPr>
          <p:cNvPr id="16" name="原创设计师QQ598969553          _8"/>
          <p:cNvSpPr txBox="1"/>
          <p:nvPr/>
        </p:nvSpPr>
        <p:spPr>
          <a:xfrm>
            <a:off x="5404066" y="484611"/>
            <a:ext cx="1536171" cy="1327667"/>
          </a:xfrm>
          <a:prstGeom prst="rect">
            <a:avLst/>
          </a:prstGeom>
          <a:noFill/>
        </p:spPr>
        <p:txBody>
          <a:bodyPr wrap="square" lIns="68511" tIns="34256" rIns="68511" bIns="34256" rtlCol="0">
            <a:spAutoFit/>
          </a:bodyPr>
          <a:lstStyle/>
          <a:p>
            <a:pPr defTabSz="684530" fontAlgn="base">
              <a:spcBef>
                <a:spcPct val="0"/>
              </a:spcBef>
              <a:spcAft>
                <a:spcPct val="0"/>
              </a:spcAft>
            </a:pPr>
            <a:r>
              <a:rPr lang="en-US" altLang="zh-CN" sz="8180" b="1" dirty="0" smtClean="0">
                <a:solidFill>
                  <a:schemeClr val="bg1">
                    <a:lumMod val="95000"/>
                  </a:schemeClr>
                </a:solidFill>
                <a:latin typeface="Bodoni MT" panose="02070603080606020203" pitchFamily="18" charset="0"/>
                <a:ea typeface="华文细黑" panose="02010600040101010101" pitchFamily="2" charset="-122"/>
              </a:rPr>
              <a:t>02</a:t>
            </a:r>
            <a:endParaRPr lang="zh-CN" altLang="en-US" sz="8180" b="1" dirty="0">
              <a:solidFill>
                <a:schemeClr val="bg1">
                  <a:lumMod val="95000"/>
                </a:schemeClr>
              </a:solidFill>
              <a:latin typeface="Bodoni MT" panose="02070603080606020203" pitchFamily="18" charset="0"/>
              <a:ea typeface="华文细黑" panose="02010600040101010101" pitchFamily="2" charset="-122"/>
            </a:endParaRPr>
          </a:p>
        </p:txBody>
      </p:sp>
      <p:sp>
        <p:nvSpPr>
          <p:cNvPr id="18" name="直接连接符 11"/>
          <p:cNvSpPr>
            <a:spLocks noChangeShapeType="1"/>
          </p:cNvSpPr>
          <p:nvPr/>
        </p:nvSpPr>
        <p:spPr bwMode="auto">
          <a:xfrm>
            <a:off x="4290913" y="2070796"/>
            <a:ext cx="3481987" cy="1191"/>
          </a:xfrm>
          <a:prstGeom prst="line">
            <a:avLst/>
          </a:prstGeom>
          <a:noFill/>
          <a:ln w="6350" cap="flat" cmpd="sng">
            <a:solidFill>
              <a:schemeClr val="bg1">
                <a:lumMod val="75000"/>
              </a:schemeClr>
            </a:solidFill>
            <a:bevel/>
          </a:ln>
          <a:extLst>
            <a:ext uri="{909E8E84-426E-40DD-AFC4-6F175D3DCCD1}">
              <a14:hiddenFill xmlns:a14="http://schemas.microsoft.com/office/drawing/2010/main">
                <a:noFill/>
              </a14:hiddenFill>
            </a:ext>
          </a:extLst>
        </p:spPr>
        <p:txBody>
          <a:bodyPr/>
          <a:lstStyle/>
          <a:p>
            <a:pPr defTabSz="649605" fontAlgn="base">
              <a:spcBef>
                <a:spcPct val="0"/>
              </a:spcBef>
              <a:spcAft>
                <a:spcPct val="0"/>
              </a:spcAft>
            </a:pPr>
            <a:endParaRPr lang="zh-CN" altLang="en-US" sz="1425">
              <a:solidFill>
                <a:schemeClr val="bg1">
                  <a:lumMod val="9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 advTm="0">
        <p:blinds dir="vert"/>
      </p:transition>
    </mc:Choice>
    <mc:Fallback xmlns="">
      <p:transition spd="slow" advTm="0">
        <p:blinds dir="vert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7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1" dur="75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500"/>
                            </p:stCondLst>
                            <p:childTnLst>
                              <p:par>
                                <p:cTn id="1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5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2000"/>
                            </p:stCondLst>
                            <p:childTnLst>
                              <p:par>
                                <p:cTn id="17" presetID="1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500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20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2500"/>
                            </p:stCondLst>
                            <p:childTnLst>
                              <p:par>
                                <p:cTn id="22" presetID="1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500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25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3000"/>
                            </p:stCondLst>
                            <p:childTnLst>
                              <p:par>
                                <p:cTn id="27" presetID="1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9" dur="500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30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1" fill="hold">
                            <p:stCondLst>
                              <p:cond delay="3500"/>
                            </p:stCondLst>
                            <p:childTnLst>
                              <p:par>
                                <p:cTn id="32" presetID="1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4" dur="500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35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6" fill="hold">
                      <p:stCondLst>
                        <p:cond delay="indefinite"/>
                      </p:stCondLst>
                      <p:childTnLst>
                        <p:par>
                          <p:cTn id="37" fill="hold">
                            <p:stCondLst>
                              <p:cond delay="0"/>
                            </p:stCondLst>
                            <p:childTnLst>
                              <p:par>
                                <p:cTn id="38" presetID="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" grpId="0" animBg="1"/>
      <p:bldP spid="6" grpId="0" animBg="1"/>
      <p:bldP spid="7" grpId="0" animBg="1"/>
      <p:bldP spid="11" grpId="0"/>
      <p:bldP spid="12" grpId="0"/>
      <p:bldP spid="13" grpId="0"/>
      <p:bldP spid="14" grpId="0"/>
      <p:bldP spid="18" grpId="0" animBg="1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燕尾形 8"/>
          <p:cNvSpPr/>
          <p:nvPr/>
        </p:nvSpPr>
        <p:spPr>
          <a:xfrm rot="5400000">
            <a:off x="5419281" y="2841751"/>
            <a:ext cx="251257" cy="288032"/>
          </a:xfrm>
          <a:prstGeom prst="chevron">
            <a:avLst/>
          </a:prstGeom>
          <a:solidFill>
            <a:srgbClr val="17375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tx1"/>
              </a:solidFill>
            </a:endParaRPr>
          </a:p>
        </p:txBody>
      </p:sp>
      <p:sp>
        <p:nvSpPr>
          <p:cNvPr id="10" name="燕尾形 9"/>
          <p:cNvSpPr/>
          <p:nvPr/>
        </p:nvSpPr>
        <p:spPr>
          <a:xfrm>
            <a:off x="4427984" y="1815666"/>
            <a:ext cx="251257" cy="288032"/>
          </a:xfrm>
          <a:prstGeom prst="chevron">
            <a:avLst/>
          </a:prstGeom>
          <a:solidFill>
            <a:srgbClr val="17375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tx1"/>
              </a:solidFill>
            </a:endParaRPr>
          </a:p>
        </p:txBody>
      </p:sp>
      <p:sp>
        <p:nvSpPr>
          <p:cNvPr id="11" name="燕尾形 10"/>
          <p:cNvSpPr/>
          <p:nvPr/>
        </p:nvSpPr>
        <p:spPr>
          <a:xfrm rot="16200000">
            <a:off x="3473433" y="2895372"/>
            <a:ext cx="251257" cy="288032"/>
          </a:xfrm>
          <a:prstGeom prst="chevron">
            <a:avLst/>
          </a:prstGeom>
          <a:solidFill>
            <a:srgbClr val="17375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tx1"/>
              </a:solidFill>
            </a:endParaRPr>
          </a:p>
        </p:txBody>
      </p:sp>
      <p:sp>
        <p:nvSpPr>
          <p:cNvPr id="12" name="燕尾形 11"/>
          <p:cNvSpPr/>
          <p:nvPr/>
        </p:nvSpPr>
        <p:spPr>
          <a:xfrm rot="10800000">
            <a:off x="4464759" y="3867865"/>
            <a:ext cx="251257" cy="288032"/>
          </a:xfrm>
          <a:prstGeom prst="chevron">
            <a:avLst/>
          </a:prstGeom>
          <a:solidFill>
            <a:srgbClr val="17375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tx1"/>
              </a:solidFill>
            </a:endParaRPr>
          </a:p>
        </p:txBody>
      </p:sp>
      <p:grpSp>
        <p:nvGrpSpPr>
          <p:cNvPr id="13" name="组合 12"/>
          <p:cNvGrpSpPr/>
          <p:nvPr/>
        </p:nvGrpSpPr>
        <p:grpSpPr>
          <a:xfrm>
            <a:off x="3059001" y="1419622"/>
            <a:ext cx="1080120" cy="1080120"/>
            <a:chOff x="3059001" y="1005605"/>
            <a:chExt cx="1080120" cy="1080120"/>
          </a:xfrm>
          <a:solidFill>
            <a:srgbClr val="17375E"/>
          </a:solidFill>
        </p:grpSpPr>
        <p:sp>
          <p:nvSpPr>
            <p:cNvPr id="14" name="矩形 13"/>
            <p:cNvSpPr/>
            <p:nvPr/>
          </p:nvSpPr>
          <p:spPr>
            <a:xfrm>
              <a:off x="3059001" y="1005605"/>
              <a:ext cx="1080120" cy="108012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5" name="矩形 14"/>
            <p:cNvSpPr/>
            <p:nvPr/>
          </p:nvSpPr>
          <p:spPr>
            <a:xfrm>
              <a:off x="3059001" y="1253277"/>
              <a:ext cx="1044116" cy="584775"/>
            </a:xfrm>
            <a:prstGeom prst="rect">
              <a:avLst/>
            </a:prstGeom>
            <a:grpFill/>
          </p:spPr>
          <p:txBody>
            <a:bodyPr wrap="square">
              <a:spAutoFit/>
            </a:bodyPr>
            <a:lstStyle/>
            <a:p>
              <a:pPr lvl="0" algn="ctr"/>
              <a:r>
                <a:rPr lang="zh-CN" altLang="en-US" sz="160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添加文本标题</a:t>
              </a:r>
            </a:p>
          </p:txBody>
        </p:sp>
      </p:grpSp>
      <p:grpSp>
        <p:nvGrpSpPr>
          <p:cNvPr id="16" name="组合 15"/>
          <p:cNvGrpSpPr/>
          <p:nvPr/>
        </p:nvGrpSpPr>
        <p:grpSpPr>
          <a:xfrm>
            <a:off x="5004849" y="1419622"/>
            <a:ext cx="1080120" cy="1080120"/>
            <a:chOff x="5004849" y="1005605"/>
            <a:chExt cx="1080120" cy="1080120"/>
          </a:xfrm>
        </p:grpSpPr>
        <p:sp>
          <p:nvSpPr>
            <p:cNvPr id="17" name="矩形 16"/>
            <p:cNvSpPr/>
            <p:nvPr/>
          </p:nvSpPr>
          <p:spPr>
            <a:xfrm>
              <a:off x="5004849" y="1005605"/>
              <a:ext cx="1080120" cy="1080120"/>
            </a:xfrm>
            <a:prstGeom prst="rect">
              <a:avLst/>
            </a:prstGeom>
            <a:solidFill>
              <a:srgbClr val="17375E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8" name="矩形 17"/>
            <p:cNvSpPr/>
            <p:nvPr/>
          </p:nvSpPr>
          <p:spPr>
            <a:xfrm>
              <a:off x="5022851" y="1261954"/>
              <a:ext cx="1044116" cy="584775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lvl="0" algn="ctr"/>
              <a:r>
                <a:rPr lang="zh-CN" altLang="en-US" sz="160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添加文本标题</a:t>
              </a:r>
            </a:p>
          </p:txBody>
        </p:sp>
      </p:grpSp>
      <p:grpSp>
        <p:nvGrpSpPr>
          <p:cNvPr id="19" name="组合 18"/>
          <p:cNvGrpSpPr/>
          <p:nvPr/>
        </p:nvGrpSpPr>
        <p:grpSpPr>
          <a:xfrm>
            <a:off x="3059001" y="3471821"/>
            <a:ext cx="1080120" cy="1080120"/>
            <a:chOff x="3059001" y="3057804"/>
            <a:chExt cx="1080120" cy="1080120"/>
          </a:xfrm>
        </p:grpSpPr>
        <p:sp>
          <p:nvSpPr>
            <p:cNvPr id="20" name="矩形 19"/>
            <p:cNvSpPr/>
            <p:nvPr/>
          </p:nvSpPr>
          <p:spPr>
            <a:xfrm>
              <a:off x="3059001" y="3057804"/>
              <a:ext cx="1080120" cy="1080120"/>
            </a:xfrm>
            <a:prstGeom prst="rect">
              <a:avLst/>
            </a:prstGeom>
            <a:solidFill>
              <a:srgbClr val="17375E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1" name="矩形 20"/>
            <p:cNvSpPr/>
            <p:nvPr/>
          </p:nvSpPr>
          <p:spPr>
            <a:xfrm>
              <a:off x="3059001" y="3305476"/>
              <a:ext cx="1044116" cy="584775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lvl="0" algn="ctr"/>
              <a:r>
                <a:rPr lang="zh-CN" altLang="en-US" sz="160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添加文本标题</a:t>
              </a:r>
            </a:p>
          </p:txBody>
        </p:sp>
      </p:grpSp>
      <p:grpSp>
        <p:nvGrpSpPr>
          <p:cNvPr id="22" name="组合 21"/>
          <p:cNvGrpSpPr/>
          <p:nvPr/>
        </p:nvGrpSpPr>
        <p:grpSpPr>
          <a:xfrm>
            <a:off x="5004849" y="3471821"/>
            <a:ext cx="1080120" cy="1080120"/>
            <a:chOff x="5004849" y="3057804"/>
            <a:chExt cx="1080120" cy="1080120"/>
          </a:xfrm>
          <a:solidFill>
            <a:srgbClr val="17375E"/>
          </a:solidFill>
        </p:grpSpPr>
        <p:sp>
          <p:nvSpPr>
            <p:cNvPr id="23" name="矩形 22"/>
            <p:cNvSpPr/>
            <p:nvPr/>
          </p:nvSpPr>
          <p:spPr>
            <a:xfrm>
              <a:off x="5004849" y="3057804"/>
              <a:ext cx="1080120" cy="108012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4" name="矩形 23"/>
            <p:cNvSpPr/>
            <p:nvPr/>
          </p:nvSpPr>
          <p:spPr>
            <a:xfrm>
              <a:off x="5022851" y="3314153"/>
              <a:ext cx="1044116" cy="584775"/>
            </a:xfrm>
            <a:prstGeom prst="rect">
              <a:avLst/>
            </a:prstGeom>
            <a:grpFill/>
          </p:spPr>
          <p:txBody>
            <a:bodyPr wrap="square">
              <a:spAutoFit/>
            </a:bodyPr>
            <a:lstStyle/>
            <a:p>
              <a:pPr lvl="0" algn="ctr"/>
              <a:r>
                <a:rPr lang="zh-CN" altLang="en-US" sz="160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添加文本标题</a:t>
              </a:r>
            </a:p>
          </p:txBody>
        </p:sp>
      </p:grpSp>
      <p:sp>
        <p:nvSpPr>
          <p:cNvPr id="25" name="文本框 7"/>
          <p:cNvSpPr txBox="1">
            <a:spLocks noChangeArrowheads="1"/>
          </p:cNvSpPr>
          <p:nvPr/>
        </p:nvSpPr>
        <p:spPr bwMode="auto">
          <a:xfrm>
            <a:off x="6101141" y="1557140"/>
            <a:ext cx="2736304" cy="82243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 sz="32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1pPr>
            <a:lvl2pPr>
              <a:defRPr sz="28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2pPr>
            <a:lvl3pPr>
              <a:defRPr sz="24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3pPr>
            <a:lvl4pPr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4pPr>
            <a:lvl5pPr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5pPr>
            <a:lvl6pPr eaLnBrk="0" fontAlgn="base" hangingPunct="0"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6pPr>
            <a:lvl7pPr eaLnBrk="0" fontAlgn="base" hangingPunct="0"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7pPr>
            <a:lvl8pPr eaLnBrk="0" fontAlgn="base" hangingPunct="0"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8pPr>
            <a:lvl9pPr eaLnBrk="0" fontAlgn="base" hangingPunct="0"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9pPr>
          </a:lstStyle>
          <a:p>
            <a:pPr eaLnBrk="1" hangingPunct="1"/>
            <a:r>
              <a:rPr lang="zh-CN" altLang="en-US" sz="1400" b="1" dirty="0" smtClean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</a:rPr>
              <a:t>添加文本信息</a:t>
            </a:r>
            <a:endParaRPr lang="en-US" altLang="zh-CN" sz="1400" b="1" dirty="0" smtClean="0">
              <a:solidFill>
                <a:schemeClr val="tx1">
                  <a:lumMod val="85000"/>
                  <a:lumOff val="15000"/>
                </a:schemeClr>
              </a:solidFill>
              <a:latin typeface="微软雅黑" panose="020B0503020204020204" pitchFamily="34" charset="-122"/>
            </a:endParaRPr>
          </a:p>
          <a:p>
            <a:pPr>
              <a:lnSpc>
                <a:spcPct val="150000"/>
              </a:lnSpc>
              <a:spcBef>
                <a:spcPts val="300"/>
              </a:spcBef>
            </a:pPr>
            <a:r>
              <a:rPr lang="zh-CN" altLang="en-US" sz="1200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</a:rPr>
              <a:t>此处</a:t>
            </a:r>
            <a:r>
              <a:rPr lang="zh-CN" altLang="en-US" sz="1200" dirty="0" smtClean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</a:rPr>
              <a:t>添加说明文字添加</a:t>
            </a:r>
            <a:r>
              <a:rPr lang="zh-CN" altLang="en-US" sz="1200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</a:rPr>
              <a:t>说明文字添加说明文字此处添加说明文字</a:t>
            </a:r>
          </a:p>
        </p:txBody>
      </p:sp>
      <p:sp>
        <p:nvSpPr>
          <p:cNvPr id="26" name="文本框 7"/>
          <p:cNvSpPr txBox="1">
            <a:spLocks noChangeArrowheads="1"/>
          </p:cNvSpPr>
          <p:nvPr/>
        </p:nvSpPr>
        <p:spPr bwMode="auto">
          <a:xfrm>
            <a:off x="251520" y="1579194"/>
            <a:ext cx="2736304" cy="80038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 sz="32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1pPr>
            <a:lvl2pPr>
              <a:defRPr sz="28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2pPr>
            <a:lvl3pPr>
              <a:defRPr sz="24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3pPr>
            <a:lvl4pPr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4pPr>
            <a:lvl5pPr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5pPr>
            <a:lvl6pPr eaLnBrk="0" fontAlgn="base" hangingPunct="0"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6pPr>
            <a:lvl7pPr eaLnBrk="0" fontAlgn="base" hangingPunct="0"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7pPr>
            <a:lvl8pPr eaLnBrk="0" fontAlgn="base" hangingPunct="0"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8pPr>
            <a:lvl9pPr eaLnBrk="0" fontAlgn="base" hangingPunct="0"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9pPr>
          </a:lstStyle>
          <a:p>
            <a:pPr algn="r" eaLnBrk="1" hangingPunct="1"/>
            <a:r>
              <a:rPr lang="zh-CN" altLang="en-US" sz="1400" b="1" dirty="0" smtClean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</a:rPr>
              <a:t>添加文本信息</a:t>
            </a:r>
            <a:endParaRPr lang="en-US" altLang="zh-CN" sz="1400" b="1" dirty="0" smtClean="0">
              <a:solidFill>
                <a:schemeClr val="tx1">
                  <a:lumMod val="85000"/>
                  <a:lumOff val="15000"/>
                </a:schemeClr>
              </a:solidFill>
              <a:latin typeface="微软雅黑" panose="020B0503020204020204" pitchFamily="34" charset="-122"/>
            </a:endParaRPr>
          </a:p>
          <a:p>
            <a:pPr algn="r">
              <a:lnSpc>
                <a:spcPct val="150000"/>
              </a:lnSpc>
              <a:spcBef>
                <a:spcPts val="300"/>
              </a:spcBef>
            </a:pPr>
            <a:r>
              <a:rPr lang="zh-CN" altLang="en-US" sz="1200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</a:rPr>
              <a:t>此处</a:t>
            </a:r>
            <a:r>
              <a:rPr lang="zh-CN" altLang="en-US" sz="1200" dirty="0" smtClean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</a:rPr>
              <a:t>添加说明文字添加</a:t>
            </a:r>
            <a:r>
              <a:rPr lang="zh-CN" altLang="en-US" sz="1200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</a:rPr>
              <a:t>说明文字添加说明文字此处添加说明文字</a:t>
            </a:r>
          </a:p>
        </p:txBody>
      </p:sp>
      <p:sp>
        <p:nvSpPr>
          <p:cNvPr id="27" name="文本框 7"/>
          <p:cNvSpPr txBox="1">
            <a:spLocks noChangeArrowheads="1"/>
          </p:cNvSpPr>
          <p:nvPr/>
        </p:nvSpPr>
        <p:spPr bwMode="auto">
          <a:xfrm>
            <a:off x="6101141" y="3609339"/>
            <a:ext cx="2736304" cy="82243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 sz="32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1pPr>
            <a:lvl2pPr>
              <a:defRPr sz="28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2pPr>
            <a:lvl3pPr>
              <a:defRPr sz="24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3pPr>
            <a:lvl4pPr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4pPr>
            <a:lvl5pPr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5pPr>
            <a:lvl6pPr eaLnBrk="0" fontAlgn="base" hangingPunct="0"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6pPr>
            <a:lvl7pPr eaLnBrk="0" fontAlgn="base" hangingPunct="0"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7pPr>
            <a:lvl8pPr eaLnBrk="0" fontAlgn="base" hangingPunct="0"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8pPr>
            <a:lvl9pPr eaLnBrk="0" fontAlgn="base" hangingPunct="0"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9pPr>
          </a:lstStyle>
          <a:p>
            <a:pPr eaLnBrk="1" hangingPunct="1"/>
            <a:r>
              <a:rPr lang="zh-CN" altLang="en-US" sz="1400" b="1" dirty="0" smtClean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</a:rPr>
              <a:t>添加文本信息</a:t>
            </a:r>
            <a:endParaRPr lang="en-US" altLang="zh-CN" sz="1400" b="1" dirty="0" smtClean="0">
              <a:solidFill>
                <a:schemeClr val="tx1">
                  <a:lumMod val="85000"/>
                  <a:lumOff val="15000"/>
                </a:schemeClr>
              </a:solidFill>
              <a:latin typeface="微软雅黑" panose="020B0503020204020204" pitchFamily="34" charset="-122"/>
            </a:endParaRPr>
          </a:p>
          <a:p>
            <a:pPr>
              <a:lnSpc>
                <a:spcPct val="150000"/>
              </a:lnSpc>
              <a:spcBef>
                <a:spcPts val="300"/>
              </a:spcBef>
            </a:pPr>
            <a:r>
              <a:rPr lang="zh-CN" altLang="en-US" sz="1200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</a:rPr>
              <a:t>此处</a:t>
            </a:r>
            <a:r>
              <a:rPr lang="zh-CN" altLang="en-US" sz="1200" dirty="0" smtClean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</a:rPr>
              <a:t>添加说明文字添加</a:t>
            </a:r>
            <a:r>
              <a:rPr lang="zh-CN" altLang="en-US" sz="1200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</a:rPr>
              <a:t>说明文字添加说明文字此处添加说明文字</a:t>
            </a:r>
          </a:p>
        </p:txBody>
      </p:sp>
      <p:sp>
        <p:nvSpPr>
          <p:cNvPr id="28" name="文本框 7"/>
          <p:cNvSpPr txBox="1">
            <a:spLocks noChangeArrowheads="1"/>
          </p:cNvSpPr>
          <p:nvPr/>
        </p:nvSpPr>
        <p:spPr bwMode="auto">
          <a:xfrm>
            <a:off x="251520" y="3620366"/>
            <a:ext cx="2736304" cy="80038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 sz="32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1pPr>
            <a:lvl2pPr>
              <a:defRPr sz="28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2pPr>
            <a:lvl3pPr>
              <a:defRPr sz="24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3pPr>
            <a:lvl4pPr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4pPr>
            <a:lvl5pPr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5pPr>
            <a:lvl6pPr eaLnBrk="0" fontAlgn="base" hangingPunct="0"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6pPr>
            <a:lvl7pPr eaLnBrk="0" fontAlgn="base" hangingPunct="0"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7pPr>
            <a:lvl8pPr eaLnBrk="0" fontAlgn="base" hangingPunct="0"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8pPr>
            <a:lvl9pPr eaLnBrk="0" fontAlgn="base" hangingPunct="0"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9pPr>
          </a:lstStyle>
          <a:p>
            <a:pPr algn="r" eaLnBrk="1" hangingPunct="1"/>
            <a:r>
              <a:rPr lang="zh-CN" altLang="en-US" sz="1400" b="1" dirty="0" smtClean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</a:rPr>
              <a:t>添加文本信息</a:t>
            </a:r>
            <a:endParaRPr lang="en-US" altLang="zh-CN" sz="1400" b="1" dirty="0" smtClean="0">
              <a:solidFill>
                <a:schemeClr val="tx1">
                  <a:lumMod val="85000"/>
                  <a:lumOff val="15000"/>
                </a:schemeClr>
              </a:solidFill>
              <a:latin typeface="微软雅黑" panose="020B0503020204020204" pitchFamily="34" charset="-122"/>
            </a:endParaRPr>
          </a:p>
          <a:p>
            <a:pPr algn="r">
              <a:lnSpc>
                <a:spcPct val="150000"/>
              </a:lnSpc>
              <a:spcBef>
                <a:spcPts val="300"/>
              </a:spcBef>
            </a:pPr>
            <a:r>
              <a:rPr lang="zh-CN" altLang="en-US" sz="1200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</a:rPr>
              <a:t>此处</a:t>
            </a:r>
            <a:r>
              <a:rPr lang="zh-CN" altLang="en-US" sz="1200" dirty="0" smtClean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</a:rPr>
              <a:t>添加说明文字添加</a:t>
            </a:r>
            <a:r>
              <a:rPr lang="zh-CN" altLang="en-US" sz="1200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</a:rPr>
              <a:t>说明文字添加说明文字此处添加说明文字</a:t>
            </a:r>
          </a:p>
        </p:txBody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 advTm="0">
        <p14:prism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10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000"/>
                            </p:stCondLst>
                            <p:childTnLst>
                              <p:par>
                                <p:cTn id="17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9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2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1500"/>
                            </p:stCondLst>
                            <p:childTnLst>
                              <p:par>
                                <p:cTn id="2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6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7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2000"/>
                            </p:stCondLst>
                            <p:childTnLst>
                              <p:par>
                                <p:cTn id="29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1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4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5" fill="hold">
                            <p:stCondLst>
                              <p:cond delay="2500"/>
                            </p:stCondLst>
                            <p:childTnLst>
                              <p:par>
                                <p:cTn id="36" presetID="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8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9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43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2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46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7" fill="hold">
                            <p:stCondLst>
                              <p:cond delay="3500"/>
                            </p:stCondLst>
                            <p:childTnLst>
                              <p:par>
                                <p:cTn id="48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0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1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9" grpId="0" animBg="1"/>
      <p:bldP spid="10" grpId="0" animBg="1"/>
      <p:bldP spid="11" grpId="0" animBg="1"/>
      <p:bldP spid="12" grpId="0" animBg="1"/>
      <p:bldP spid="25" grpId="0"/>
      <p:bldP spid="26" grpId="0"/>
      <p:bldP spid="27" grpId="0"/>
      <p:bldP spid="28" grpId="0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" name="Oval 22"/>
          <p:cNvSpPr>
            <a:spLocks noChangeArrowheads="1"/>
          </p:cNvSpPr>
          <p:nvPr/>
        </p:nvSpPr>
        <p:spPr bwMode="auto">
          <a:xfrm>
            <a:off x="3921784" y="1008858"/>
            <a:ext cx="977235" cy="976606"/>
          </a:xfrm>
          <a:prstGeom prst="ellipse">
            <a:avLst/>
          </a:prstGeom>
          <a:solidFill>
            <a:srgbClr val="17375E"/>
          </a:solidFill>
          <a:ln>
            <a:noFill/>
          </a:ln>
        </p:spPr>
        <p:txBody>
          <a:bodyPr vert="horz" wrap="square" lIns="56620" tIns="28310" rIns="56620" bIns="28310" numCol="1" anchor="ctr" anchorCtr="0" compatLnSpc="1"/>
          <a:lstStyle/>
          <a:p>
            <a:pPr algn="ctr"/>
            <a:r>
              <a:rPr lang="zh-CN" altLang="en-US" sz="1500" b="1" dirty="0">
                <a:solidFill>
                  <a:prstClr val="white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主要</a:t>
            </a:r>
            <a:endParaRPr lang="en-US" altLang="zh-CN" sz="1500" b="1" dirty="0">
              <a:solidFill>
                <a:prstClr val="white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 algn="ctr"/>
            <a:r>
              <a:rPr lang="zh-CN" altLang="en-US" sz="2100" b="1" dirty="0">
                <a:solidFill>
                  <a:prstClr val="white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创新</a:t>
            </a:r>
            <a:endParaRPr lang="zh-CN" altLang="en-US" sz="2100" b="1" baseline="-3000" dirty="0">
              <a:solidFill>
                <a:prstClr val="white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8" name="Line 23"/>
          <p:cNvSpPr>
            <a:spLocks noChangeShapeType="1"/>
          </p:cNvSpPr>
          <p:nvPr/>
        </p:nvSpPr>
        <p:spPr bwMode="auto">
          <a:xfrm flipH="1">
            <a:off x="1549578" y="1498397"/>
            <a:ext cx="2372206" cy="0"/>
          </a:xfrm>
          <a:prstGeom prst="line">
            <a:avLst/>
          </a:prstGeom>
          <a:noFill/>
          <a:ln w="5" cap="flat">
            <a:solidFill>
              <a:schemeClr val="accent6">
                <a:lumMod val="50000"/>
              </a:schemeClr>
            </a:solidFill>
            <a:prstDash val="dash"/>
            <a:miter lim="800000"/>
            <a:headEnd type="none" w="med" len="med"/>
            <a:tailEnd type="arrow" w="med" len="med"/>
          </a:ln>
          <a:extLst>
            <a:ext uri="{909E8E84-426E-40DD-AFC4-6F175D3DCCD1}">
              <a14:hiddenFill xmlns:a14="http://schemas.microsoft.com/office/drawing/2010/main">
                <a:noFill/>
              </a14:hiddenFill>
            </a:ext>
          </a:extLst>
        </p:spPr>
        <p:txBody>
          <a:bodyPr vert="horz" wrap="square" lIns="56620" tIns="28310" rIns="56620" bIns="28310" numCol="1" anchor="t" anchorCtr="0" compatLnSpc="1"/>
          <a:lstStyle/>
          <a:p>
            <a:endParaRPr lang="zh-CN" altLang="en-US">
              <a:solidFill>
                <a:prstClr val="black">
                  <a:lumMod val="75000"/>
                  <a:lumOff val="25000"/>
                </a:prstClr>
              </a:solidFill>
            </a:endParaRPr>
          </a:p>
        </p:txBody>
      </p:sp>
      <p:sp>
        <p:nvSpPr>
          <p:cNvPr id="29" name="Freeform 24"/>
          <p:cNvSpPr>
            <a:spLocks noEditPoints="1"/>
          </p:cNvSpPr>
          <p:nvPr/>
        </p:nvSpPr>
        <p:spPr bwMode="auto">
          <a:xfrm>
            <a:off x="3204979" y="1364887"/>
            <a:ext cx="275313" cy="274439"/>
          </a:xfrm>
          <a:custGeom>
            <a:avLst/>
            <a:gdLst>
              <a:gd name="T0" fmla="*/ 23 w 47"/>
              <a:gd name="T1" fmla="*/ 0 h 47"/>
              <a:gd name="T2" fmla="*/ 47 w 47"/>
              <a:gd name="T3" fmla="*/ 24 h 47"/>
              <a:gd name="T4" fmla="*/ 23 w 47"/>
              <a:gd name="T5" fmla="*/ 47 h 47"/>
              <a:gd name="T6" fmla="*/ 0 w 47"/>
              <a:gd name="T7" fmla="*/ 24 h 47"/>
              <a:gd name="T8" fmla="*/ 23 w 47"/>
              <a:gd name="T9" fmla="*/ 0 h 47"/>
              <a:gd name="T10" fmla="*/ 23 w 47"/>
              <a:gd name="T11" fmla="*/ 15 h 47"/>
              <a:gd name="T12" fmla="*/ 15 w 47"/>
              <a:gd name="T13" fmla="*/ 24 h 47"/>
              <a:gd name="T14" fmla="*/ 23 w 47"/>
              <a:gd name="T15" fmla="*/ 32 h 47"/>
              <a:gd name="T16" fmla="*/ 32 w 47"/>
              <a:gd name="T17" fmla="*/ 24 h 47"/>
              <a:gd name="T18" fmla="*/ 23 w 47"/>
              <a:gd name="T19" fmla="*/ 15 h 4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</a:cxnLst>
            <a:rect l="0" t="0" r="r" b="b"/>
            <a:pathLst>
              <a:path w="47" h="47">
                <a:moveTo>
                  <a:pt x="23" y="0"/>
                </a:moveTo>
                <a:cubicBezTo>
                  <a:pt x="36" y="0"/>
                  <a:pt x="47" y="11"/>
                  <a:pt x="47" y="24"/>
                </a:cubicBezTo>
                <a:cubicBezTo>
                  <a:pt x="47" y="37"/>
                  <a:pt x="36" y="47"/>
                  <a:pt x="23" y="47"/>
                </a:cubicBezTo>
                <a:cubicBezTo>
                  <a:pt x="10" y="47"/>
                  <a:pt x="0" y="37"/>
                  <a:pt x="0" y="24"/>
                </a:cubicBezTo>
                <a:cubicBezTo>
                  <a:pt x="0" y="11"/>
                  <a:pt x="10" y="0"/>
                  <a:pt x="23" y="0"/>
                </a:cubicBezTo>
                <a:close/>
                <a:moveTo>
                  <a:pt x="23" y="15"/>
                </a:moveTo>
                <a:cubicBezTo>
                  <a:pt x="19" y="15"/>
                  <a:pt x="15" y="19"/>
                  <a:pt x="15" y="24"/>
                </a:cubicBezTo>
                <a:cubicBezTo>
                  <a:pt x="15" y="28"/>
                  <a:pt x="19" y="32"/>
                  <a:pt x="23" y="32"/>
                </a:cubicBezTo>
                <a:cubicBezTo>
                  <a:pt x="28" y="32"/>
                  <a:pt x="32" y="28"/>
                  <a:pt x="32" y="24"/>
                </a:cubicBezTo>
                <a:cubicBezTo>
                  <a:pt x="32" y="19"/>
                  <a:pt x="28" y="15"/>
                  <a:pt x="23" y="15"/>
                </a:cubicBezTo>
                <a:close/>
              </a:path>
            </a:pathLst>
          </a:custGeom>
          <a:solidFill>
            <a:srgbClr val="17375E"/>
          </a:solidFill>
          <a:ln>
            <a:noFill/>
          </a:ln>
        </p:spPr>
        <p:txBody>
          <a:bodyPr vert="horz" wrap="square" lIns="56620" tIns="28310" rIns="56620" bIns="28310" numCol="1" anchor="t" anchorCtr="0" compatLnSpc="1"/>
          <a:lstStyle/>
          <a:p>
            <a:endParaRPr lang="zh-CN" altLang="en-US">
              <a:solidFill>
                <a:prstClr val="black">
                  <a:lumMod val="75000"/>
                  <a:lumOff val="25000"/>
                </a:prstClr>
              </a:solidFill>
            </a:endParaRPr>
          </a:p>
        </p:txBody>
      </p:sp>
      <p:sp>
        <p:nvSpPr>
          <p:cNvPr id="30" name="Freeform 25"/>
          <p:cNvSpPr>
            <a:spLocks noEditPoints="1"/>
          </p:cNvSpPr>
          <p:nvPr/>
        </p:nvSpPr>
        <p:spPr bwMode="auto">
          <a:xfrm>
            <a:off x="2560103" y="1364887"/>
            <a:ext cx="277793" cy="274439"/>
          </a:xfrm>
          <a:custGeom>
            <a:avLst/>
            <a:gdLst>
              <a:gd name="T0" fmla="*/ 24 w 47"/>
              <a:gd name="T1" fmla="*/ 0 h 47"/>
              <a:gd name="T2" fmla="*/ 47 w 47"/>
              <a:gd name="T3" fmla="*/ 24 h 47"/>
              <a:gd name="T4" fmla="*/ 24 w 47"/>
              <a:gd name="T5" fmla="*/ 47 h 47"/>
              <a:gd name="T6" fmla="*/ 0 w 47"/>
              <a:gd name="T7" fmla="*/ 24 h 47"/>
              <a:gd name="T8" fmla="*/ 24 w 47"/>
              <a:gd name="T9" fmla="*/ 0 h 47"/>
              <a:gd name="T10" fmla="*/ 24 w 47"/>
              <a:gd name="T11" fmla="*/ 15 h 47"/>
              <a:gd name="T12" fmla="*/ 15 w 47"/>
              <a:gd name="T13" fmla="*/ 24 h 47"/>
              <a:gd name="T14" fmla="*/ 24 w 47"/>
              <a:gd name="T15" fmla="*/ 32 h 47"/>
              <a:gd name="T16" fmla="*/ 32 w 47"/>
              <a:gd name="T17" fmla="*/ 24 h 47"/>
              <a:gd name="T18" fmla="*/ 24 w 47"/>
              <a:gd name="T19" fmla="*/ 15 h 4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</a:cxnLst>
            <a:rect l="0" t="0" r="r" b="b"/>
            <a:pathLst>
              <a:path w="47" h="47">
                <a:moveTo>
                  <a:pt x="24" y="0"/>
                </a:moveTo>
                <a:cubicBezTo>
                  <a:pt x="37" y="0"/>
                  <a:pt x="47" y="11"/>
                  <a:pt x="47" y="24"/>
                </a:cubicBezTo>
                <a:cubicBezTo>
                  <a:pt x="47" y="37"/>
                  <a:pt x="37" y="47"/>
                  <a:pt x="24" y="47"/>
                </a:cubicBezTo>
                <a:cubicBezTo>
                  <a:pt x="11" y="47"/>
                  <a:pt x="0" y="37"/>
                  <a:pt x="0" y="24"/>
                </a:cubicBezTo>
                <a:cubicBezTo>
                  <a:pt x="0" y="11"/>
                  <a:pt x="11" y="0"/>
                  <a:pt x="24" y="0"/>
                </a:cubicBezTo>
                <a:close/>
                <a:moveTo>
                  <a:pt x="24" y="15"/>
                </a:moveTo>
                <a:cubicBezTo>
                  <a:pt x="19" y="15"/>
                  <a:pt x="15" y="19"/>
                  <a:pt x="15" y="24"/>
                </a:cubicBezTo>
                <a:cubicBezTo>
                  <a:pt x="15" y="28"/>
                  <a:pt x="19" y="32"/>
                  <a:pt x="24" y="32"/>
                </a:cubicBezTo>
                <a:cubicBezTo>
                  <a:pt x="28" y="32"/>
                  <a:pt x="32" y="28"/>
                  <a:pt x="32" y="24"/>
                </a:cubicBezTo>
                <a:cubicBezTo>
                  <a:pt x="32" y="19"/>
                  <a:pt x="28" y="15"/>
                  <a:pt x="24" y="15"/>
                </a:cubicBezTo>
                <a:close/>
              </a:path>
            </a:pathLst>
          </a:custGeom>
          <a:solidFill>
            <a:srgbClr val="17375E"/>
          </a:solidFill>
          <a:ln>
            <a:noFill/>
          </a:ln>
        </p:spPr>
        <p:txBody>
          <a:bodyPr vert="horz" wrap="square" lIns="56620" tIns="28310" rIns="56620" bIns="28310" numCol="1" anchor="t" anchorCtr="0" compatLnSpc="1"/>
          <a:lstStyle/>
          <a:p>
            <a:endParaRPr lang="zh-CN" altLang="en-US">
              <a:solidFill>
                <a:prstClr val="black">
                  <a:lumMod val="75000"/>
                  <a:lumOff val="25000"/>
                </a:prstClr>
              </a:solidFill>
            </a:endParaRPr>
          </a:p>
        </p:txBody>
      </p:sp>
      <p:sp>
        <p:nvSpPr>
          <p:cNvPr id="31" name="Freeform 26"/>
          <p:cNvSpPr>
            <a:spLocks noEditPoints="1"/>
          </p:cNvSpPr>
          <p:nvPr/>
        </p:nvSpPr>
        <p:spPr bwMode="auto">
          <a:xfrm>
            <a:off x="1917708" y="1364887"/>
            <a:ext cx="280273" cy="274439"/>
          </a:xfrm>
          <a:custGeom>
            <a:avLst/>
            <a:gdLst>
              <a:gd name="T0" fmla="*/ 24 w 48"/>
              <a:gd name="T1" fmla="*/ 0 h 47"/>
              <a:gd name="T2" fmla="*/ 48 w 48"/>
              <a:gd name="T3" fmla="*/ 24 h 47"/>
              <a:gd name="T4" fmla="*/ 24 w 48"/>
              <a:gd name="T5" fmla="*/ 47 h 47"/>
              <a:gd name="T6" fmla="*/ 0 w 48"/>
              <a:gd name="T7" fmla="*/ 24 h 47"/>
              <a:gd name="T8" fmla="*/ 24 w 48"/>
              <a:gd name="T9" fmla="*/ 0 h 47"/>
              <a:gd name="T10" fmla="*/ 24 w 48"/>
              <a:gd name="T11" fmla="*/ 15 h 47"/>
              <a:gd name="T12" fmla="*/ 15 w 48"/>
              <a:gd name="T13" fmla="*/ 24 h 47"/>
              <a:gd name="T14" fmla="*/ 24 w 48"/>
              <a:gd name="T15" fmla="*/ 32 h 47"/>
              <a:gd name="T16" fmla="*/ 32 w 48"/>
              <a:gd name="T17" fmla="*/ 24 h 47"/>
              <a:gd name="T18" fmla="*/ 24 w 48"/>
              <a:gd name="T19" fmla="*/ 15 h 4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</a:cxnLst>
            <a:rect l="0" t="0" r="r" b="b"/>
            <a:pathLst>
              <a:path w="48" h="47">
                <a:moveTo>
                  <a:pt x="24" y="0"/>
                </a:moveTo>
                <a:cubicBezTo>
                  <a:pt x="37" y="0"/>
                  <a:pt x="48" y="11"/>
                  <a:pt x="48" y="24"/>
                </a:cubicBezTo>
                <a:cubicBezTo>
                  <a:pt x="48" y="37"/>
                  <a:pt x="37" y="47"/>
                  <a:pt x="24" y="47"/>
                </a:cubicBezTo>
                <a:cubicBezTo>
                  <a:pt x="11" y="47"/>
                  <a:pt x="0" y="37"/>
                  <a:pt x="0" y="24"/>
                </a:cubicBezTo>
                <a:cubicBezTo>
                  <a:pt x="0" y="11"/>
                  <a:pt x="11" y="0"/>
                  <a:pt x="24" y="0"/>
                </a:cubicBezTo>
                <a:close/>
                <a:moveTo>
                  <a:pt x="24" y="15"/>
                </a:moveTo>
                <a:cubicBezTo>
                  <a:pt x="19" y="15"/>
                  <a:pt x="15" y="19"/>
                  <a:pt x="15" y="24"/>
                </a:cubicBezTo>
                <a:cubicBezTo>
                  <a:pt x="15" y="28"/>
                  <a:pt x="19" y="32"/>
                  <a:pt x="24" y="32"/>
                </a:cubicBezTo>
                <a:cubicBezTo>
                  <a:pt x="29" y="32"/>
                  <a:pt x="32" y="28"/>
                  <a:pt x="32" y="24"/>
                </a:cubicBezTo>
                <a:cubicBezTo>
                  <a:pt x="32" y="19"/>
                  <a:pt x="29" y="15"/>
                  <a:pt x="24" y="15"/>
                </a:cubicBezTo>
                <a:close/>
              </a:path>
            </a:pathLst>
          </a:custGeom>
          <a:solidFill>
            <a:srgbClr val="17375E"/>
          </a:solidFill>
          <a:ln>
            <a:noFill/>
          </a:ln>
        </p:spPr>
        <p:txBody>
          <a:bodyPr vert="horz" wrap="square" lIns="56620" tIns="28310" rIns="56620" bIns="28310" numCol="1" anchor="t" anchorCtr="0" compatLnSpc="1"/>
          <a:lstStyle/>
          <a:p>
            <a:endParaRPr lang="zh-CN" altLang="en-US">
              <a:solidFill>
                <a:prstClr val="black">
                  <a:lumMod val="75000"/>
                  <a:lumOff val="25000"/>
                </a:prstClr>
              </a:solidFill>
            </a:endParaRPr>
          </a:p>
        </p:txBody>
      </p:sp>
      <p:sp>
        <p:nvSpPr>
          <p:cNvPr id="32" name="Freeform 27"/>
          <p:cNvSpPr/>
          <p:nvPr/>
        </p:nvSpPr>
        <p:spPr bwMode="auto">
          <a:xfrm>
            <a:off x="3286828" y="1575042"/>
            <a:ext cx="1307114" cy="1110116"/>
          </a:xfrm>
          <a:custGeom>
            <a:avLst/>
            <a:gdLst>
              <a:gd name="T0" fmla="*/ 172 w 223"/>
              <a:gd name="T1" fmla="*/ 172 h 190"/>
              <a:gd name="T2" fmla="*/ 50 w 223"/>
              <a:gd name="T3" fmla="*/ 122 h 190"/>
              <a:gd name="T4" fmla="*/ 0 w 223"/>
              <a:gd name="T5" fmla="*/ 0 h 190"/>
              <a:gd name="T6" fmla="*/ 22 w 223"/>
              <a:gd name="T7" fmla="*/ 0 h 190"/>
              <a:gd name="T8" fmla="*/ 66 w 223"/>
              <a:gd name="T9" fmla="*/ 106 h 190"/>
              <a:gd name="T10" fmla="*/ 172 w 223"/>
              <a:gd name="T11" fmla="*/ 150 h 190"/>
              <a:gd name="T12" fmla="*/ 172 w 223"/>
              <a:gd name="T13" fmla="*/ 132 h 190"/>
              <a:gd name="T14" fmla="*/ 223 w 223"/>
              <a:gd name="T15" fmla="*/ 163 h 190"/>
              <a:gd name="T16" fmla="*/ 172 w 223"/>
              <a:gd name="T17" fmla="*/ 190 h 190"/>
              <a:gd name="T18" fmla="*/ 172 w 223"/>
              <a:gd name="T19" fmla="*/ 172 h 19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</a:cxnLst>
            <a:rect l="0" t="0" r="r" b="b"/>
            <a:pathLst>
              <a:path w="223" h="190">
                <a:moveTo>
                  <a:pt x="172" y="172"/>
                </a:moveTo>
                <a:cubicBezTo>
                  <a:pt x="124" y="172"/>
                  <a:pt x="81" y="153"/>
                  <a:pt x="50" y="122"/>
                </a:cubicBezTo>
                <a:cubicBezTo>
                  <a:pt x="19" y="91"/>
                  <a:pt x="0" y="48"/>
                  <a:pt x="0" y="0"/>
                </a:cubicBezTo>
                <a:cubicBezTo>
                  <a:pt x="22" y="0"/>
                  <a:pt x="22" y="0"/>
                  <a:pt x="22" y="0"/>
                </a:cubicBezTo>
                <a:cubicBezTo>
                  <a:pt x="22" y="41"/>
                  <a:pt x="39" y="79"/>
                  <a:pt x="66" y="106"/>
                </a:cubicBezTo>
                <a:cubicBezTo>
                  <a:pt x="93" y="133"/>
                  <a:pt x="131" y="150"/>
                  <a:pt x="172" y="150"/>
                </a:cubicBezTo>
                <a:cubicBezTo>
                  <a:pt x="172" y="132"/>
                  <a:pt x="172" y="132"/>
                  <a:pt x="172" y="132"/>
                </a:cubicBezTo>
                <a:cubicBezTo>
                  <a:pt x="223" y="163"/>
                  <a:pt x="223" y="163"/>
                  <a:pt x="223" y="163"/>
                </a:cubicBezTo>
                <a:cubicBezTo>
                  <a:pt x="172" y="190"/>
                  <a:pt x="172" y="190"/>
                  <a:pt x="172" y="190"/>
                </a:cubicBezTo>
                <a:lnTo>
                  <a:pt x="172" y="172"/>
                </a:lnTo>
                <a:close/>
              </a:path>
            </a:pathLst>
          </a:custGeom>
          <a:solidFill>
            <a:srgbClr val="17375E"/>
          </a:solidFill>
          <a:ln>
            <a:noFill/>
          </a:ln>
        </p:spPr>
        <p:txBody>
          <a:bodyPr vert="horz" wrap="square" lIns="56620" tIns="28310" rIns="56620" bIns="28310" numCol="1" anchor="t" anchorCtr="0" compatLnSpc="1"/>
          <a:lstStyle/>
          <a:p>
            <a:endParaRPr lang="zh-CN" altLang="en-US">
              <a:solidFill>
                <a:prstClr val="black">
                  <a:lumMod val="75000"/>
                  <a:lumOff val="25000"/>
                </a:prstClr>
              </a:solidFill>
            </a:endParaRPr>
          </a:p>
        </p:txBody>
      </p:sp>
      <p:sp>
        <p:nvSpPr>
          <p:cNvPr id="33" name="Freeform 28"/>
          <p:cNvSpPr/>
          <p:nvPr/>
        </p:nvSpPr>
        <p:spPr bwMode="auto">
          <a:xfrm>
            <a:off x="2624591" y="1575042"/>
            <a:ext cx="1969352" cy="1770252"/>
          </a:xfrm>
          <a:custGeom>
            <a:avLst/>
            <a:gdLst>
              <a:gd name="T0" fmla="*/ 285 w 336"/>
              <a:gd name="T1" fmla="*/ 285 h 303"/>
              <a:gd name="T2" fmla="*/ 84 w 336"/>
              <a:gd name="T3" fmla="*/ 202 h 303"/>
              <a:gd name="T4" fmla="*/ 0 w 336"/>
              <a:gd name="T5" fmla="*/ 0 h 303"/>
              <a:gd name="T6" fmla="*/ 23 w 336"/>
              <a:gd name="T7" fmla="*/ 0 h 303"/>
              <a:gd name="T8" fmla="*/ 100 w 336"/>
              <a:gd name="T9" fmla="*/ 186 h 303"/>
              <a:gd name="T10" fmla="*/ 285 w 336"/>
              <a:gd name="T11" fmla="*/ 262 h 303"/>
              <a:gd name="T12" fmla="*/ 285 w 336"/>
              <a:gd name="T13" fmla="*/ 245 h 303"/>
              <a:gd name="T14" fmla="*/ 336 w 336"/>
              <a:gd name="T15" fmla="*/ 275 h 303"/>
              <a:gd name="T16" fmla="*/ 285 w 336"/>
              <a:gd name="T17" fmla="*/ 303 h 303"/>
              <a:gd name="T18" fmla="*/ 285 w 336"/>
              <a:gd name="T19" fmla="*/ 285 h 30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</a:cxnLst>
            <a:rect l="0" t="0" r="r" b="b"/>
            <a:pathLst>
              <a:path w="336" h="303">
                <a:moveTo>
                  <a:pt x="285" y="285"/>
                </a:moveTo>
                <a:cubicBezTo>
                  <a:pt x="206" y="285"/>
                  <a:pt x="135" y="253"/>
                  <a:pt x="84" y="202"/>
                </a:cubicBezTo>
                <a:cubicBezTo>
                  <a:pt x="32" y="150"/>
                  <a:pt x="0" y="79"/>
                  <a:pt x="0" y="0"/>
                </a:cubicBezTo>
                <a:cubicBezTo>
                  <a:pt x="23" y="0"/>
                  <a:pt x="23" y="0"/>
                  <a:pt x="23" y="0"/>
                </a:cubicBezTo>
                <a:cubicBezTo>
                  <a:pt x="23" y="72"/>
                  <a:pt x="52" y="138"/>
                  <a:pt x="100" y="186"/>
                </a:cubicBezTo>
                <a:cubicBezTo>
                  <a:pt x="147" y="233"/>
                  <a:pt x="213" y="262"/>
                  <a:pt x="285" y="262"/>
                </a:cubicBezTo>
                <a:cubicBezTo>
                  <a:pt x="285" y="245"/>
                  <a:pt x="285" y="245"/>
                  <a:pt x="285" y="245"/>
                </a:cubicBezTo>
                <a:cubicBezTo>
                  <a:pt x="336" y="275"/>
                  <a:pt x="336" y="275"/>
                  <a:pt x="336" y="275"/>
                </a:cubicBezTo>
                <a:cubicBezTo>
                  <a:pt x="285" y="303"/>
                  <a:pt x="285" y="303"/>
                  <a:pt x="285" y="303"/>
                </a:cubicBezTo>
                <a:lnTo>
                  <a:pt x="285" y="285"/>
                </a:lnTo>
                <a:close/>
              </a:path>
            </a:pathLst>
          </a:custGeom>
          <a:solidFill>
            <a:srgbClr val="17375E"/>
          </a:solidFill>
          <a:ln>
            <a:noFill/>
          </a:ln>
        </p:spPr>
        <p:txBody>
          <a:bodyPr vert="horz" wrap="square" lIns="56620" tIns="28310" rIns="56620" bIns="28310" numCol="1" anchor="t" anchorCtr="0" compatLnSpc="1"/>
          <a:lstStyle/>
          <a:p>
            <a:endParaRPr lang="zh-CN" altLang="en-US">
              <a:solidFill>
                <a:prstClr val="black">
                  <a:lumMod val="75000"/>
                  <a:lumOff val="25000"/>
                </a:prstClr>
              </a:solidFill>
            </a:endParaRPr>
          </a:p>
        </p:txBody>
      </p:sp>
      <p:sp>
        <p:nvSpPr>
          <p:cNvPr id="34" name="Freeform 29"/>
          <p:cNvSpPr/>
          <p:nvPr/>
        </p:nvSpPr>
        <p:spPr bwMode="auto">
          <a:xfrm>
            <a:off x="1982196" y="1575042"/>
            <a:ext cx="2611748" cy="2413081"/>
          </a:xfrm>
          <a:custGeom>
            <a:avLst/>
            <a:gdLst>
              <a:gd name="T0" fmla="*/ 395 w 446"/>
              <a:gd name="T1" fmla="*/ 395 h 413"/>
              <a:gd name="T2" fmla="*/ 116 w 446"/>
              <a:gd name="T3" fmla="*/ 279 h 413"/>
              <a:gd name="T4" fmla="*/ 0 w 446"/>
              <a:gd name="T5" fmla="*/ 0 h 413"/>
              <a:gd name="T6" fmla="*/ 23 w 446"/>
              <a:gd name="T7" fmla="*/ 0 h 413"/>
              <a:gd name="T8" fmla="*/ 132 w 446"/>
              <a:gd name="T9" fmla="*/ 263 h 413"/>
              <a:gd name="T10" fmla="*/ 395 w 446"/>
              <a:gd name="T11" fmla="*/ 373 h 413"/>
              <a:gd name="T12" fmla="*/ 395 w 446"/>
              <a:gd name="T13" fmla="*/ 355 h 413"/>
              <a:gd name="T14" fmla="*/ 446 w 446"/>
              <a:gd name="T15" fmla="*/ 385 h 413"/>
              <a:gd name="T16" fmla="*/ 395 w 446"/>
              <a:gd name="T17" fmla="*/ 413 h 413"/>
              <a:gd name="T18" fmla="*/ 395 w 446"/>
              <a:gd name="T19" fmla="*/ 395 h 41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</a:cxnLst>
            <a:rect l="0" t="0" r="r" b="b"/>
            <a:pathLst>
              <a:path w="446" h="413">
                <a:moveTo>
                  <a:pt x="395" y="395"/>
                </a:moveTo>
                <a:cubicBezTo>
                  <a:pt x="286" y="395"/>
                  <a:pt x="187" y="351"/>
                  <a:pt x="116" y="279"/>
                </a:cubicBezTo>
                <a:cubicBezTo>
                  <a:pt x="44" y="208"/>
                  <a:pt x="0" y="109"/>
                  <a:pt x="0" y="0"/>
                </a:cubicBezTo>
                <a:cubicBezTo>
                  <a:pt x="23" y="0"/>
                  <a:pt x="23" y="0"/>
                  <a:pt x="23" y="0"/>
                </a:cubicBezTo>
                <a:cubicBezTo>
                  <a:pt x="23" y="103"/>
                  <a:pt x="64" y="196"/>
                  <a:pt x="132" y="263"/>
                </a:cubicBezTo>
                <a:cubicBezTo>
                  <a:pt x="199" y="331"/>
                  <a:pt x="292" y="372"/>
                  <a:pt x="395" y="373"/>
                </a:cubicBezTo>
                <a:cubicBezTo>
                  <a:pt x="395" y="355"/>
                  <a:pt x="395" y="355"/>
                  <a:pt x="395" y="355"/>
                </a:cubicBezTo>
                <a:cubicBezTo>
                  <a:pt x="446" y="385"/>
                  <a:pt x="446" y="385"/>
                  <a:pt x="446" y="385"/>
                </a:cubicBezTo>
                <a:cubicBezTo>
                  <a:pt x="395" y="413"/>
                  <a:pt x="395" y="413"/>
                  <a:pt x="395" y="413"/>
                </a:cubicBezTo>
                <a:lnTo>
                  <a:pt x="395" y="395"/>
                </a:lnTo>
                <a:close/>
              </a:path>
            </a:pathLst>
          </a:custGeom>
          <a:solidFill>
            <a:srgbClr val="17375E"/>
          </a:solidFill>
          <a:ln>
            <a:noFill/>
          </a:ln>
        </p:spPr>
        <p:txBody>
          <a:bodyPr vert="horz" wrap="square" lIns="56620" tIns="28310" rIns="56620" bIns="28310" numCol="1" anchor="t" anchorCtr="0" compatLnSpc="1"/>
          <a:lstStyle/>
          <a:p>
            <a:endParaRPr lang="zh-CN" altLang="en-US">
              <a:solidFill>
                <a:prstClr val="black">
                  <a:lumMod val="75000"/>
                  <a:lumOff val="25000"/>
                </a:prstClr>
              </a:solidFill>
            </a:endParaRPr>
          </a:p>
        </p:txBody>
      </p:sp>
      <p:sp>
        <p:nvSpPr>
          <p:cNvPr id="35" name="TextBox 34"/>
          <p:cNvSpPr txBox="1"/>
          <p:nvPr/>
        </p:nvSpPr>
        <p:spPr>
          <a:xfrm>
            <a:off x="4640019" y="2225636"/>
            <a:ext cx="418916" cy="576546"/>
          </a:xfrm>
          <a:prstGeom prst="rect">
            <a:avLst/>
          </a:prstGeom>
          <a:noFill/>
        </p:spPr>
        <p:txBody>
          <a:bodyPr wrap="none" lIns="56620" tIns="28310" rIns="56620" bIns="28310" rtlCol="0" anchor="ctr">
            <a:spAutoFit/>
          </a:bodyPr>
          <a:lstStyle/>
          <a:p>
            <a:r>
              <a:rPr lang="en-US" altLang="zh-CN" sz="3375" dirty="0">
                <a:solidFill>
                  <a:srgbClr val="17375E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A</a:t>
            </a:r>
            <a:endParaRPr lang="zh-CN" altLang="en-US" sz="3375" dirty="0">
              <a:solidFill>
                <a:srgbClr val="17375E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36" name="TextBox 35"/>
          <p:cNvSpPr txBox="1"/>
          <p:nvPr/>
        </p:nvSpPr>
        <p:spPr>
          <a:xfrm>
            <a:off x="4640018" y="2872328"/>
            <a:ext cx="385254" cy="576546"/>
          </a:xfrm>
          <a:prstGeom prst="rect">
            <a:avLst/>
          </a:prstGeom>
          <a:noFill/>
        </p:spPr>
        <p:txBody>
          <a:bodyPr wrap="none" lIns="56620" tIns="28310" rIns="56620" bIns="28310" rtlCol="0" anchor="ctr">
            <a:spAutoFit/>
          </a:bodyPr>
          <a:lstStyle/>
          <a:p>
            <a:r>
              <a:rPr lang="en-US" altLang="zh-CN" sz="3375" dirty="0">
                <a:solidFill>
                  <a:srgbClr val="17375E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B</a:t>
            </a:r>
            <a:endParaRPr lang="zh-CN" altLang="en-US" sz="3375" dirty="0">
              <a:solidFill>
                <a:srgbClr val="17375E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37" name="TextBox 36"/>
          <p:cNvSpPr txBox="1"/>
          <p:nvPr/>
        </p:nvSpPr>
        <p:spPr>
          <a:xfrm>
            <a:off x="4640018" y="3540089"/>
            <a:ext cx="404490" cy="576546"/>
          </a:xfrm>
          <a:prstGeom prst="rect">
            <a:avLst/>
          </a:prstGeom>
          <a:noFill/>
        </p:spPr>
        <p:txBody>
          <a:bodyPr wrap="none" lIns="56620" tIns="28310" rIns="56620" bIns="28310" rtlCol="0" anchor="ctr">
            <a:spAutoFit/>
          </a:bodyPr>
          <a:lstStyle/>
          <a:p>
            <a:r>
              <a:rPr lang="en-US" altLang="zh-CN" sz="3375" dirty="0">
                <a:solidFill>
                  <a:srgbClr val="17375E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C</a:t>
            </a:r>
            <a:endParaRPr lang="zh-CN" altLang="en-US" sz="3375" dirty="0">
              <a:solidFill>
                <a:srgbClr val="17375E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38" name="TextBox 37"/>
          <p:cNvSpPr txBox="1"/>
          <p:nvPr/>
        </p:nvSpPr>
        <p:spPr>
          <a:xfrm>
            <a:off x="5122314" y="2260318"/>
            <a:ext cx="2908594" cy="618289"/>
          </a:xfrm>
          <a:prstGeom prst="rect">
            <a:avLst/>
          </a:prstGeom>
          <a:noFill/>
        </p:spPr>
        <p:txBody>
          <a:bodyPr wrap="square" lIns="56620" tIns="28310" rIns="56620" bIns="28310" rtlCol="0">
            <a:spAutoFit/>
          </a:bodyPr>
          <a:lstStyle/>
          <a:p>
            <a:pPr>
              <a:lnSpc>
                <a:spcPct val="120000"/>
              </a:lnSpc>
              <a:spcBef>
                <a:spcPct val="0"/>
              </a:spcBef>
            </a:pPr>
            <a:r>
              <a:rPr lang="zh-CN" altLang="en-US" sz="100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您的内容打在这里，或者通过复制您的文本后，在此框中选择粘贴，并选择只保留文字，</a:t>
            </a:r>
            <a:r>
              <a:rPr lang="zh-CN" altLang="en-US" sz="100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在此录入上述图表的综合描述说明。</a:t>
            </a:r>
          </a:p>
        </p:txBody>
      </p:sp>
      <p:sp>
        <p:nvSpPr>
          <p:cNvPr id="39" name="TextBox 38"/>
          <p:cNvSpPr txBox="1"/>
          <p:nvPr/>
        </p:nvSpPr>
        <p:spPr>
          <a:xfrm>
            <a:off x="5122314" y="2949534"/>
            <a:ext cx="2908594" cy="618289"/>
          </a:xfrm>
          <a:prstGeom prst="rect">
            <a:avLst/>
          </a:prstGeom>
          <a:noFill/>
        </p:spPr>
        <p:txBody>
          <a:bodyPr wrap="square" lIns="56620" tIns="28310" rIns="56620" bIns="28310" rtlCol="0">
            <a:spAutoFit/>
          </a:bodyPr>
          <a:lstStyle/>
          <a:p>
            <a:pPr>
              <a:lnSpc>
                <a:spcPct val="120000"/>
              </a:lnSpc>
              <a:spcBef>
                <a:spcPct val="0"/>
              </a:spcBef>
            </a:pPr>
            <a:r>
              <a:rPr lang="zh-CN" altLang="en-US" sz="100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您的内容打在这里，或者通过复制您的文本后，在此框中选择粘贴，并选择只保留文字，</a:t>
            </a:r>
            <a:r>
              <a:rPr lang="zh-CN" altLang="en-US" sz="100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在此录入上述图表的综合描述说明。</a:t>
            </a:r>
          </a:p>
        </p:txBody>
      </p:sp>
      <p:sp>
        <p:nvSpPr>
          <p:cNvPr id="40" name="TextBox 39"/>
          <p:cNvSpPr txBox="1"/>
          <p:nvPr/>
        </p:nvSpPr>
        <p:spPr>
          <a:xfrm>
            <a:off x="5122314" y="3624550"/>
            <a:ext cx="2908594" cy="618289"/>
          </a:xfrm>
          <a:prstGeom prst="rect">
            <a:avLst/>
          </a:prstGeom>
          <a:noFill/>
        </p:spPr>
        <p:txBody>
          <a:bodyPr wrap="square" lIns="56620" tIns="28310" rIns="56620" bIns="28310" rtlCol="0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00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您的内容打在这里，或者通过复制您的文本后，在此框中选择粘贴，并选择只保留文字，</a:t>
            </a:r>
            <a:r>
              <a:rPr lang="zh-CN" altLang="en-US" sz="100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微软雅黑" panose="020B0503020204020204" pitchFamily="34" charset="-122"/>
              </a:rPr>
              <a:t>在此录入上述图表的综合描述说明。</a:t>
            </a:r>
          </a:p>
        </p:txBody>
      </p:sp>
    </p:spTree>
  </p:cSld>
  <p:clrMapOvr>
    <a:masterClrMapping/>
  </p:clrMapOvr>
  <p:transition spd="slow" advTm="0">
    <p:wipe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500"/>
                            </p:stCondLst>
                            <p:childTnLst>
                              <p:par>
                                <p:cTn id="11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13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000"/>
                            </p:stCondLst>
                            <p:childTnLst>
                              <p:par>
                                <p:cTn id="15" presetID="49" presetClass="entr" presetSubtype="0" decel="10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0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49" presetClass="entr" presetSubtype="0" decel="100000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6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49" presetClass="entr" presetSubtype="0" decel="100000" fill="hold" grpId="0" nodeType="withEffect">
                                  <p:stCondLst>
                                    <p:cond delay="40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9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3" fill="hold">
                            <p:stCondLst>
                              <p:cond delay="1500"/>
                            </p:stCondLst>
                            <p:childTnLst>
                              <p:par>
                                <p:cTn id="3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6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7" fill="hold">
                            <p:stCondLst>
                              <p:cond delay="2000"/>
                            </p:stCondLst>
                            <p:childTnLst>
                              <p:par>
                                <p:cTn id="38" presetID="45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0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 fmla="#ppt_w*sin(2.5*pi*$)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2500"/>
                            </p:stCondLst>
                            <p:childTnLst>
                              <p:par>
                                <p:cTn id="4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000"/>
                            </p:stCondLst>
                            <p:childTnLst>
                              <p:par>
                                <p:cTn id="51" presetID="45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 fmla="#ppt_w*sin(2.5*pi*$)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8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3500"/>
                            </p:stCondLst>
                            <p:childTnLst>
                              <p:par>
                                <p:cTn id="6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3" fill="hold">
                            <p:stCondLst>
                              <p:cond delay="4000"/>
                            </p:stCondLst>
                            <p:childTnLst>
                              <p:par>
                                <p:cTn id="64" presetID="45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6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 fmla="#ppt_w*sin(2.5*pi*$)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8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7" grpId="0" animBg="1"/>
      <p:bldP spid="28" grpId="0" animBg="1"/>
      <p:bldP spid="29" grpId="0" animBg="1"/>
      <p:bldP spid="30" grpId="0" animBg="1"/>
      <p:bldP spid="31" grpId="0" animBg="1"/>
      <p:bldP spid="32" grpId="0" animBg="1"/>
      <p:bldP spid="33" grpId="0" animBg="1"/>
      <p:bldP spid="34" grpId="0" animBg="1"/>
      <p:bldP spid="35" grpId="0"/>
      <p:bldP spid="36" grpId="0"/>
      <p:bldP spid="37" grpId="0"/>
      <p:bldP spid="38" grpId="0"/>
      <p:bldP spid="39" grpId="0"/>
      <p:bldP spid="40" grpId="0"/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434" name="Oval 2"/>
          <p:cNvSpPr>
            <a:spLocks noChangeArrowheads="1"/>
          </p:cNvSpPr>
          <p:nvPr/>
        </p:nvSpPr>
        <p:spPr bwMode="auto">
          <a:xfrm>
            <a:off x="4181475" y="1491457"/>
            <a:ext cx="768350" cy="766762"/>
          </a:xfrm>
          <a:prstGeom prst="ellipse">
            <a:avLst/>
          </a:prstGeom>
          <a:solidFill>
            <a:srgbClr val="17375E"/>
          </a:solidFill>
          <a:ln>
            <a:noFill/>
          </a:ln>
        </p:spPr>
        <p:txBody>
          <a:bodyPr/>
          <a:lstStyle/>
          <a:p>
            <a:pPr defTabSz="649605" fontAlgn="base">
              <a:lnSpc>
                <a:spcPct val="120000"/>
              </a:lnSpc>
              <a:spcBef>
                <a:spcPct val="0"/>
              </a:spcBef>
              <a:spcAft>
                <a:spcPct val="0"/>
              </a:spcAft>
            </a:pPr>
            <a:endParaRPr lang="zh-CN" altLang="en-US" sz="1280">
              <a:solidFill>
                <a:prstClr val="white">
                  <a:lumMod val="50000"/>
                </a:prstClr>
              </a:solidFill>
              <a:sym typeface="Arial" panose="020B0604020202020204" pitchFamily="34" charset="0"/>
            </a:endParaRPr>
          </a:p>
        </p:txBody>
      </p:sp>
      <p:sp>
        <p:nvSpPr>
          <p:cNvPr id="18435" name="Oval 3"/>
          <p:cNvSpPr>
            <a:spLocks noChangeArrowheads="1"/>
          </p:cNvSpPr>
          <p:nvPr/>
        </p:nvSpPr>
        <p:spPr bwMode="auto">
          <a:xfrm>
            <a:off x="4284664" y="2570958"/>
            <a:ext cx="574675" cy="574675"/>
          </a:xfrm>
          <a:prstGeom prst="ellipse">
            <a:avLst/>
          </a:prstGeom>
          <a:solidFill>
            <a:srgbClr val="17375E"/>
          </a:solidFill>
          <a:ln w="9525" cmpd="sng">
            <a:noFill/>
            <a:round/>
          </a:ln>
        </p:spPr>
        <p:txBody>
          <a:bodyPr/>
          <a:lstStyle/>
          <a:p>
            <a:pPr defTabSz="649605" fontAlgn="base">
              <a:lnSpc>
                <a:spcPct val="120000"/>
              </a:lnSpc>
              <a:spcBef>
                <a:spcPct val="0"/>
              </a:spcBef>
              <a:spcAft>
                <a:spcPct val="0"/>
              </a:spcAft>
            </a:pPr>
            <a:endParaRPr lang="zh-CN" altLang="en-US" sz="1280">
              <a:solidFill>
                <a:prstClr val="white">
                  <a:lumMod val="50000"/>
                </a:prstClr>
              </a:solidFill>
              <a:sym typeface="Arial" panose="020B0604020202020204" pitchFamily="34" charset="0"/>
            </a:endParaRPr>
          </a:p>
        </p:txBody>
      </p:sp>
      <p:sp>
        <p:nvSpPr>
          <p:cNvPr id="18436" name="Oval 4"/>
          <p:cNvSpPr>
            <a:spLocks noChangeArrowheads="1"/>
          </p:cNvSpPr>
          <p:nvPr/>
        </p:nvSpPr>
        <p:spPr bwMode="auto">
          <a:xfrm>
            <a:off x="5162551" y="2472533"/>
            <a:ext cx="766763" cy="766762"/>
          </a:xfrm>
          <a:prstGeom prst="ellipse">
            <a:avLst/>
          </a:prstGeom>
          <a:solidFill>
            <a:srgbClr val="17375E"/>
          </a:solidFill>
          <a:ln>
            <a:noFill/>
          </a:ln>
        </p:spPr>
        <p:txBody>
          <a:bodyPr/>
          <a:lstStyle/>
          <a:p>
            <a:pPr defTabSz="649605" fontAlgn="base">
              <a:lnSpc>
                <a:spcPct val="120000"/>
              </a:lnSpc>
              <a:spcBef>
                <a:spcPct val="0"/>
              </a:spcBef>
              <a:spcAft>
                <a:spcPct val="0"/>
              </a:spcAft>
            </a:pPr>
            <a:endParaRPr lang="zh-CN" altLang="en-US" sz="1280">
              <a:solidFill>
                <a:prstClr val="white">
                  <a:lumMod val="50000"/>
                </a:prstClr>
              </a:solidFill>
              <a:sym typeface="Arial" panose="020B0604020202020204" pitchFamily="34" charset="0"/>
            </a:endParaRPr>
          </a:p>
        </p:txBody>
      </p:sp>
      <p:sp>
        <p:nvSpPr>
          <p:cNvPr id="18437" name="Oval 5"/>
          <p:cNvSpPr>
            <a:spLocks noChangeArrowheads="1"/>
          </p:cNvSpPr>
          <p:nvPr/>
        </p:nvSpPr>
        <p:spPr bwMode="auto">
          <a:xfrm>
            <a:off x="3201989" y="2472533"/>
            <a:ext cx="766762" cy="766762"/>
          </a:xfrm>
          <a:prstGeom prst="ellipse">
            <a:avLst/>
          </a:prstGeom>
          <a:solidFill>
            <a:srgbClr val="17375E"/>
          </a:solidFill>
          <a:ln>
            <a:noFill/>
          </a:ln>
        </p:spPr>
        <p:txBody>
          <a:bodyPr/>
          <a:lstStyle/>
          <a:p>
            <a:pPr defTabSz="649605" fontAlgn="base">
              <a:lnSpc>
                <a:spcPct val="120000"/>
              </a:lnSpc>
              <a:spcBef>
                <a:spcPct val="0"/>
              </a:spcBef>
              <a:spcAft>
                <a:spcPct val="0"/>
              </a:spcAft>
            </a:pPr>
            <a:endParaRPr lang="zh-CN" altLang="en-US" sz="1280">
              <a:solidFill>
                <a:prstClr val="white">
                  <a:lumMod val="50000"/>
                </a:prstClr>
              </a:solidFill>
              <a:sym typeface="Arial" panose="020B0604020202020204" pitchFamily="34" charset="0"/>
            </a:endParaRPr>
          </a:p>
        </p:txBody>
      </p:sp>
      <p:sp>
        <p:nvSpPr>
          <p:cNvPr id="18438" name="Oval 6"/>
          <p:cNvSpPr>
            <a:spLocks noChangeArrowheads="1"/>
          </p:cNvSpPr>
          <p:nvPr/>
        </p:nvSpPr>
        <p:spPr bwMode="auto">
          <a:xfrm>
            <a:off x="4181475" y="3452019"/>
            <a:ext cx="768350" cy="768350"/>
          </a:xfrm>
          <a:prstGeom prst="ellipse">
            <a:avLst/>
          </a:prstGeom>
          <a:solidFill>
            <a:srgbClr val="17375E"/>
          </a:solidFill>
          <a:ln>
            <a:noFill/>
          </a:ln>
        </p:spPr>
        <p:txBody>
          <a:bodyPr/>
          <a:lstStyle/>
          <a:p>
            <a:pPr defTabSz="649605" fontAlgn="base">
              <a:lnSpc>
                <a:spcPct val="120000"/>
              </a:lnSpc>
              <a:spcBef>
                <a:spcPct val="0"/>
              </a:spcBef>
              <a:spcAft>
                <a:spcPct val="0"/>
              </a:spcAft>
            </a:pPr>
            <a:endParaRPr lang="zh-CN" altLang="en-US" sz="1280">
              <a:solidFill>
                <a:prstClr val="white">
                  <a:lumMod val="50000"/>
                </a:prstClr>
              </a:solidFill>
              <a:sym typeface="Arial" panose="020B0604020202020204" pitchFamily="34" charset="0"/>
            </a:endParaRPr>
          </a:p>
        </p:txBody>
      </p:sp>
      <p:sp>
        <p:nvSpPr>
          <p:cNvPr id="18439" name="Freeform 7"/>
          <p:cNvSpPr/>
          <p:nvPr/>
        </p:nvSpPr>
        <p:spPr bwMode="auto">
          <a:xfrm>
            <a:off x="2824164" y="1577183"/>
            <a:ext cx="1228725" cy="333375"/>
          </a:xfrm>
          <a:custGeom>
            <a:avLst/>
            <a:gdLst>
              <a:gd name="T0" fmla="*/ 774 w 774"/>
              <a:gd name="T1" fmla="*/ 210 h 210"/>
              <a:gd name="T2" fmla="*/ 389 w 774"/>
              <a:gd name="T3" fmla="*/ 210 h 210"/>
              <a:gd name="T4" fmla="*/ 389 w 774"/>
              <a:gd name="T5" fmla="*/ 0 h 210"/>
              <a:gd name="T6" fmla="*/ 0 w 774"/>
              <a:gd name="T7" fmla="*/ 0 h 21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774" h="210">
                <a:moveTo>
                  <a:pt x="774" y="210"/>
                </a:moveTo>
                <a:lnTo>
                  <a:pt x="389" y="210"/>
                </a:lnTo>
                <a:lnTo>
                  <a:pt x="389" y="0"/>
                </a:lnTo>
                <a:lnTo>
                  <a:pt x="0" y="0"/>
                </a:lnTo>
              </a:path>
            </a:pathLst>
          </a:custGeom>
          <a:noFill/>
          <a:ln w="9525" cap="flat" cmpd="sng">
            <a:solidFill>
              <a:schemeClr val="bg1">
                <a:lumMod val="65000"/>
              </a:schemeClr>
            </a:solidFill>
            <a:round/>
            <a:tailEnd type="oval" w="sm" len="sm"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/>
          <a:lstStyle/>
          <a:p>
            <a:pPr defTabSz="649605" fontAlgn="base">
              <a:lnSpc>
                <a:spcPct val="120000"/>
              </a:lnSpc>
              <a:spcBef>
                <a:spcPct val="0"/>
              </a:spcBef>
              <a:spcAft>
                <a:spcPct val="0"/>
              </a:spcAft>
            </a:pPr>
            <a:endParaRPr lang="zh-CN" altLang="en-US" sz="1280">
              <a:solidFill>
                <a:prstClr val="white">
                  <a:lumMod val="50000"/>
                </a:prstClr>
              </a:solidFill>
              <a:sym typeface="Arial" panose="020B0604020202020204" pitchFamily="34" charset="0"/>
            </a:endParaRPr>
          </a:p>
        </p:txBody>
      </p:sp>
      <p:sp>
        <p:nvSpPr>
          <p:cNvPr id="18440" name="Freeform 8"/>
          <p:cNvSpPr/>
          <p:nvPr/>
        </p:nvSpPr>
        <p:spPr bwMode="auto">
          <a:xfrm>
            <a:off x="5570539" y="1577183"/>
            <a:ext cx="568325" cy="765175"/>
          </a:xfrm>
          <a:custGeom>
            <a:avLst/>
            <a:gdLst>
              <a:gd name="T0" fmla="*/ 0 w 358"/>
              <a:gd name="T1" fmla="*/ 482 h 482"/>
              <a:gd name="T2" fmla="*/ 0 w 358"/>
              <a:gd name="T3" fmla="*/ 0 h 482"/>
              <a:gd name="T4" fmla="*/ 358 w 358"/>
              <a:gd name="T5" fmla="*/ 0 h 48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</a:cxnLst>
            <a:rect l="0" t="0" r="r" b="b"/>
            <a:pathLst>
              <a:path w="358" h="482">
                <a:moveTo>
                  <a:pt x="0" y="482"/>
                </a:moveTo>
                <a:lnTo>
                  <a:pt x="0" y="0"/>
                </a:lnTo>
                <a:lnTo>
                  <a:pt x="358" y="0"/>
                </a:lnTo>
              </a:path>
            </a:pathLst>
          </a:custGeom>
          <a:noFill/>
          <a:ln w="9525" cap="flat" cmpd="sng">
            <a:solidFill>
              <a:schemeClr val="bg1">
                <a:lumMod val="65000"/>
              </a:schemeClr>
            </a:solidFill>
            <a:round/>
            <a:tailEnd type="oval" w="sm" len="sm"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/>
          <a:lstStyle/>
          <a:p>
            <a:pPr defTabSz="649605" fontAlgn="base">
              <a:lnSpc>
                <a:spcPct val="120000"/>
              </a:lnSpc>
              <a:spcBef>
                <a:spcPct val="0"/>
              </a:spcBef>
              <a:spcAft>
                <a:spcPct val="0"/>
              </a:spcAft>
            </a:pPr>
            <a:endParaRPr lang="zh-CN" altLang="en-US" sz="1280">
              <a:solidFill>
                <a:prstClr val="white">
                  <a:lumMod val="50000"/>
                </a:prstClr>
              </a:solidFill>
              <a:sym typeface="Arial" panose="020B0604020202020204" pitchFamily="34" charset="0"/>
            </a:endParaRPr>
          </a:p>
        </p:txBody>
      </p:sp>
      <p:sp>
        <p:nvSpPr>
          <p:cNvPr id="18441" name="Freeform 9"/>
          <p:cNvSpPr/>
          <p:nvPr/>
        </p:nvSpPr>
        <p:spPr bwMode="auto">
          <a:xfrm>
            <a:off x="5078413" y="3523458"/>
            <a:ext cx="1014412" cy="333375"/>
          </a:xfrm>
          <a:custGeom>
            <a:avLst/>
            <a:gdLst>
              <a:gd name="T0" fmla="*/ 0 w 639"/>
              <a:gd name="T1" fmla="*/ 210 h 210"/>
              <a:gd name="T2" fmla="*/ 318 w 639"/>
              <a:gd name="T3" fmla="*/ 210 h 210"/>
              <a:gd name="T4" fmla="*/ 318 w 639"/>
              <a:gd name="T5" fmla="*/ 0 h 210"/>
              <a:gd name="T6" fmla="*/ 639 w 639"/>
              <a:gd name="T7" fmla="*/ 0 h 21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639" h="210">
                <a:moveTo>
                  <a:pt x="0" y="210"/>
                </a:moveTo>
                <a:lnTo>
                  <a:pt x="318" y="210"/>
                </a:lnTo>
                <a:lnTo>
                  <a:pt x="318" y="0"/>
                </a:lnTo>
                <a:lnTo>
                  <a:pt x="639" y="0"/>
                </a:lnTo>
              </a:path>
            </a:pathLst>
          </a:custGeom>
          <a:noFill/>
          <a:ln w="9525" cap="flat" cmpd="sng">
            <a:solidFill>
              <a:schemeClr val="bg1">
                <a:lumMod val="65000"/>
              </a:schemeClr>
            </a:solidFill>
            <a:round/>
            <a:tailEnd type="oval" w="sm" len="sm"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/>
          <a:lstStyle/>
          <a:p>
            <a:pPr defTabSz="649605" fontAlgn="base">
              <a:lnSpc>
                <a:spcPct val="120000"/>
              </a:lnSpc>
              <a:spcBef>
                <a:spcPct val="0"/>
              </a:spcBef>
              <a:spcAft>
                <a:spcPct val="0"/>
              </a:spcAft>
            </a:pPr>
            <a:endParaRPr lang="zh-CN" altLang="en-US" sz="1280">
              <a:solidFill>
                <a:prstClr val="white">
                  <a:lumMod val="50000"/>
                </a:prstClr>
              </a:solidFill>
              <a:sym typeface="Arial" panose="020B0604020202020204" pitchFamily="34" charset="0"/>
            </a:endParaRPr>
          </a:p>
        </p:txBody>
      </p:sp>
      <p:sp>
        <p:nvSpPr>
          <p:cNvPr id="18442" name="Freeform 10"/>
          <p:cNvSpPr/>
          <p:nvPr/>
        </p:nvSpPr>
        <p:spPr bwMode="auto">
          <a:xfrm>
            <a:off x="2824163" y="3313907"/>
            <a:ext cx="760412" cy="220662"/>
          </a:xfrm>
          <a:custGeom>
            <a:avLst/>
            <a:gdLst>
              <a:gd name="T0" fmla="*/ 479 w 479"/>
              <a:gd name="T1" fmla="*/ 0 h 139"/>
              <a:gd name="T2" fmla="*/ 479 w 479"/>
              <a:gd name="T3" fmla="*/ 139 h 139"/>
              <a:gd name="T4" fmla="*/ 0 w 479"/>
              <a:gd name="T5" fmla="*/ 139 h 139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</a:cxnLst>
            <a:rect l="0" t="0" r="r" b="b"/>
            <a:pathLst>
              <a:path w="479" h="139">
                <a:moveTo>
                  <a:pt x="479" y="0"/>
                </a:moveTo>
                <a:lnTo>
                  <a:pt x="479" y="139"/>
                </a:lnTo>
                <a:lnTo>
                  <a:pt x="0" y="139"/>
                </a:lnTo>
              </a:path>
            </a:pathLst>
          </a:custGeom>
          <a:noFill/>
          <a:ln w="9525" cap="flat" cmpd="sng">
            <a:solidFill>
              <a:schemeClr val="bg1">
                <a:lumMod val="65000"/>
              </a:schemeClr>
            </a:solidFill>
            <a:round/>
            <a:tailEnd type="oval" w="sm" len="sm"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  <p:txBody>
          <a:bodyPr/>
          <a:lstStyle/>
          <a:p>
            <a:pPr defTabSz="649605" fontAlgn="base">
              <a:lnSpc>
                <a:spcPct val="120000"/>
              </a:lnSpc>
              <a:spcBef>
                <a:spcPct val="0"/>
              </a:spcBef>
              <a:spcAft>
                <a:spcPct val="0"/>
              </a:spcAft>
            </a:pPr>
            <a:endParaRPr lang="zh-CN" altLang="en-US" sz="1280">
              <a:solidFill>
                <a:prstClr val="white">
                  <a:lumMod val="50000"/>
                </a:prstClr>
              </a:solidFill>
              <a:sym typeface="Arial" panose="020B0604020202020204" pitchFamily="34" charset="0"/>
            </a:endParaRPr>
          </a:p>
        </p:txBody>
      </p:sp>
      <p:sp>
        <p:nvSpPr>
          <p:cNvPr id="18443" name="Freeform 11"/>
          <p:cNvSpPr/>
          <p:nvPr/>
        </p:nvSpPr>
        <p:spPr bwMode="auto">
          <a:xfrm>
            <a:off x="5005388" y="2791620"/>
            <a:ext cx="68262" cy="136525"/>
          </a:xfrm>
          <a:custGeom>
            <a:avLst/>
            <a:gdLst>
              <a:gd name="T0" fmla="*/ 0 w 43"/>
              <a:gd name="T1" fmla="*/ 0 h 86"/>
              <a:gd name="T2" fmla="*/ 43 w 43"/>
              <a:gd name="T3" fmla="*/ 43 h 86"/>
              <a:gd name="T4" fmla="*/ 0 w 43"/>
              <a:gd name="T5" fmla="*/ 86 h 8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</a:cxnLst>
            <a:rect l="0" t="0" r="r" b="b"/>
            <a:pathLst>
              <a:path w="43" h="86">
                <a:moveTo>
                  <a:pt x="0" y="0"/>
                </a:moveTo>
                <a:lnTo>
                  <a:pt x="43" y="43"/>
                </a:lnTo>
                <a:lnTo>
                  <a:pt x="0" y="86"/>
                </a:lnTo>
              </a:path>
            </a:pathLst>
          </a:custGeom>
          <a:noFill/>
          <a:ln w="12700" cap="flat" cmpd="sng">
            <a:solidFill>
              <a:schemeClr val="bg1">
                <a:lumMod val="65000"/>
              </a:schemeClr>
            </a:solidFill>
            <a:round/>
          </a:ln>
          <a:extLst>
            <a:ext uri="{909E8E84-426E-40DD-AFC4-6F175D3DCCD1}">
              <a14:hiddenFill xmlns:a14="http://schemas.microsoft.com/office/drawing/2010/main">
                <a:solidFill>
                  <a:srgbClr val="66C6C2"/>
                </a:solidFill>
              </a14:hiddenFill>
            </a:ext>
          </a:extLst>
        </p:spPr>
        <p:txBody>
          <a:bodyPr/>
          <a:lstStyle/>
          <a:p>
            <a:pPr defTabSz="649605" fontAlgn="base">
              <a:lnSpc>
                <a:spcPct val="120000"/>
              </a:lnSpc>
              <a:spcBef>
                <a:spcPct val="0"/>
              </a:spcBef>
              <a:spcAft>
                <a:spcPct val="0"/>
              </a:spcAft>
            </a:pPr>
            <a:endParaRPr lang="zh-CN" altLang="en-US" sz="1280">
              <a:solidFill>
                <a:prstClr val="white">
                  <a:lumMod val="50000"/>
                </a:prstClr>
              </a:solidFill>
              <a:sym typeface="Arial" panose="020B0604020202020204" pitchFamily="34" charset="0"/>
            </a:endParaRPr>
          </a:p>
        </p:txBody>
      </p:sp>
      <p:sp>
        <p:nvSpPr>
          <p:cNvPr id="18444" name="Freeform 12"/>
          <p:cNvSpPr/>
          <p:nvPr/>
        </p:nvSpPr>
        <p:spPr bwMode="auto">
          <a:xfrm>
            <a:off x="4057651" y="2791620"/>
            <a:ext cx="68263" cy="136525"/>
          </a:xfrm>
          <a:custGeom>
            <a:avLst/>
            <a:gdLst>
              <a:gd name="T0" fmla="*/ 43 w 43"/>
              <a:gd name="T1" fmla="*/ 86 h 86"/>
              <a:gd name="T2" fmla="*/ 0 w 43"/>
              <a:gd name="T3" fmla="*/ 43 h 86"/>
              <a:gd name="T4" fmla="*/ 43 w 43"/>
              <a:gd name="T5" fmla="*/ 0 h 8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</a:cxnLst>
            <a:rect l="0" t="0" r="r" b="b"/>
            <a:pathLst>
              <a:path w="43" h="86">
                <a:moveTo>
                  <a:pt x="43" y="86"/>
                </a:moveTo>
                <a:lnTo>
                  <a:pt x="0" y="43"/>
                </a:lnTo>
                <a:lnTo>
                  <a:pt x="43" y="0"/>
                </a:lnTo>
              </a:path>
            </a:pathLst>
          </a:custGeom>
          <a:noFill/>
          <a:ln w="12700" cap="flat" cmpd="sng">
            <a:solidFill>
              <a:schemeClr val="bg1">
                <a:lumMod val="65000"/>
              </a:schemeClr>
            </a:solidFill>
            <a:round/>
          </a:ln>
          <a:extLst>
            <a:ext uri="{909E8E84-426E-40DD-AFC4-6F175D3DCCD1}">
              <a14:hiddenFill xmlns:a14="http://schemas.microsoft.com/office/drawing/2010/main">
                <a:solidFill>
                  <a:srgbClr val="66C6C2"/>
                </a:solidFill>
              </a14:hiddenFill>
            </a:ext>
          </a:extLst>
        </p:spPr>
        <p:txBody>
          <a:bodyPr/>
          <a:lstStyle/>
          <a:p>
            <a:pPr defTabSz="649605" fontAlgn="base">
              <a:lnSpc>
                <a:spcPct val="120000"/>
              </a:lnSpc>
              <a:spcBef>
                <a:spcPct val="0"/>
              </a:spcBef>
              <a:spcAft>
                <a:spcPct val="0"/>
              </a:spcAft>
            </a:pPr>
            <a:endParaRPr lang="zh-CN" altLang="en-US" sz="1280">
              <a:solidFill>
                <a:prstClr val="white">
                  <a:lumMod val="50000"/>
                </a:prstClr>
              </a:solidFill>
              <a:sym typeface="Arial" panose="020B0604020202020204" pitchFamily="34" charset="0"/>
            </a:endParaRPr>
          </a:p>
        </p:txBody>
      </p:sp>
      <p:sp>
        <p:nvSpPr>
          <p:cNvPr id="18445" name="Freeform 13"/>
          <p:cNvSpPr/>
          <p:nvPr/>
        </p:nvSpPr>
        <p:spPr bwMode="auto">
          <a:xfrm>
            <a:off x="4497389" y="3299620"/>
            <a:ext cx="136525" cy="68263"/>
          </a:xfrm>
          <a:custGeom>
            <a:avLst/>
            <a:gdLst>
              <a:gd name="T0" fmla="*/ 86 w 86"/>
              <a:gd name="T1" fmla="*/ 0 h 43"/>
              <a:gd name="T2" fmla="*/ 43 w 86"/>
              <a:gd name="T3" fmla="*/ 43 h 43"/>
              <a:gd name="T4" fmla="*/ 0 w 86"/>
              <a:gd name="T5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</a:cxnLst>
            <a:rect l="0" t="0" r="r" b="b"/>
            <a:pathLst>
              <a:path w="86" h="43">
                <a:moveTo>
                  <a:pt x="86" y="0"/>
                </a:moveTo>
                <a:lnTo>
                  <a:pt x="43" y="43"/>
                </a:lnTo>
                <a:lnTo>
                  <a:pt x="0" y="0"/>
                </a:lnTo>
              </a:path>
            </a:pathLst>
          </a:custGeom>
          <a:noFill/>
          <a:ln w="12700" cap="flat" cmpd="sng">
            <a:solidFill>
              <a:schemeClr val="bg1">
                <a:lumMod val="65000"/>
              </a:schemeClr>
            </a:solidFill>
            <a:round/>
          </a:ln>
          <a:extLst>
            <a:ext uri="{909E8E84-426E-40DD-AFC4-6F175D3DCCD1}">
              <a14:hiddenFill xmlns:a14="http://schemas.microsoft.com/office/drawing/2010/main">
                <a:solidFill>
                  <a:srgbClr val="66C6C2"/>
                </a:solidFill>
              </a14:hiddenFill>
            </a:ext>
          </a:extLst>
        </p:spPr>
        <p:txBody>
          <a:bodyPr/>
          <a:lstStyle/>
          <a:p>
            <a:pPr defTabSz="649605" fontAlgn="base">
              <a:lnSpc>
                <a:spcPct val="120000"/>
              </a:lnSpc>
              <a:spcBef>
                <a:spcPct val="0"/>
              </a:spcBef>
              <a:spcAft>
                <a:spcPct val="0"/>
              </a:spcAft>
            </a:pPr>
            <a:endParaRPr lang="zh-CN" altLang="en-US" sz="1280">
              <a:solidFill>
                <a:prstClr val="white">
                  <a:lumMod val="50000"/>
                </a:prstClr>
              </a:solidFill>
              <a:sym typeface="Arial" panose="020B0604020202020204" pitchFamily="34" charset="0"/>
            </a:endParaRPr>
          </a:p>
        </p:txBody>
      </p:sp>
      <p:sp>
        <p:nvSpPr>
          <p:cNvPr id="18446" name="Freeform 14"/>
          <p:cNvSpPr/>
          <p:nvPr/>
        </p:nvSpPr>
        <p:spPr bwMode="auto">
          <a:xfrm>
            <a:off x="4497389" y="2351882"/>
            <a:ext cx="136525" cy="68262"/>
          </a:xfrm>
          <a:custGeom>
            <a:avLst/>
            <a:gdLst>
              <a:gd name="T0" fmla="*/ 0 w 86"/>
              <a:gd name="T1" fmla="*/ 43 h 43"/>
              <a:gd name="T2" fmla="*/ 43 w 86"/>
              <a:gd name="T3" fmla="*/ 0 h 43"/>
              <a:gd name="T4" fmla="*/ 86 w 86"/>
              <a:gd name="T5" fmla="*/ 43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</a:cxnLst>
            <a:rect l="0" t="0" r="r" b="b"/>
            <a:pathLst>
              <a:path w="86" h="43">
                <a:moveTo>
                  <a:pt x="0" y="43"/>
                </a:moveTo>
                <a:lnTo>
                  <a:pt x="43" y="0"/>
                </a:lnTo>
                <a:lnTo>
                  <a:pt x="86" y="43"/>
                </a:lnTo>
              </a:path>
            </a:pathLst>
          </a:custGeom>
          <a:noFill/>
          <a:ln w="12700" cap="flat" cmpd="sng">
            <a:solidFill>
              <a:schemeClr val="bg1">
                <a:lumMod val="65000"/>
              </a:schemeClr>
            </a:solidFill>
            <a:round/>
          </a:ln>
          <a:extLst>
            <a:ext uri="{909E8E84-426E-40DD-AFC4-6F175D3DCCD1}">
              <a14:hiddenFill xmlns:a14="http://schemas.microsoft.com/office/drawing/2010/main">
                <a:solidFill>
                  <a:srgbClr val="66C6C2"/>
                </a:solidFill>
              </a14:hiddenFill>
            </a:ext>
          </a:extLst>
        </p:spPr>
        <p:txBody>
          <a:bodyPr/>
          <a:lstStyle/>
          <a:p>
            <a:pPr defTabSz="649605" fontAlgn="base">
              <a:lnSpc>
                <a:spcPct val="120000"/>
              </a:lnSpc>
              <a:spcBef>
                <a:spcPct val="0"/>
              </a:spcBef>
              <a:spcAft>
                <a:spcPct val="0"/>
              </a:spcAft>
            </a:pPr>
            <a:endParaRPr lang="zh-CN" altLang="en-US" sz="1280">
              <a:solidFill>
                <a:prstClr val="white">
                  <a:lumMod val="50000"/>
                </a:prstClr>
              </a:solidFill>
              <a:sym typeface="Arial" panose="020B0604020202020204" pitchFamily="34" charset="0"/>
            </a:endParaRPr>
          </a:p>
        </p:txBody>
      </p:sp>
      <p:sp>
        <p:nvSpPr>
          <p:cNvPr id="18447" name="Rectangle 15"/>
          <p:cNvSpPr>
            <a:spLocks noChangeArrowheads="1"/>
          </p:cNvSpPr>
          <p:nvPr/>
        </p:nvSpPr>
        <p:spPr bwMode="auto">
          <a:xfrm>
            <a:off x="6281739" y="1500982"/>
            <a:ext cx="1512887" cy="76136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/>
          <a:p>
            <a:pPr defTabSz="649605" fontAlgn="base">
              <a:lnSpc>
                <a:spcPct val="12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80" dirty="0">
                <a:solidFill>
                  <a:prstClr val="black">
                    <a:lumMod val="75000"/>
                    <a:lumOff val="25000"/>
                  </a:prstClr>
                </a:solidFill>
                <a:sym typeface="Arial" panose="020B0604020202020204" pitchFamily="34" charset="0"/>
              </a:rPr>
              <a:t>请替换文字内容</a:t>
            </a:r>
            <a:endParaRPr lang="en-US" altLang="zh-CN" sz="1280" dirty="0">
              <a:solidFill>
                <a:prstClr val="black">
                  <a:lumMod val="75000"/>
                  <a:lumOff val="25000"/>
                </a:prstClr>
              </a:solidFill>
              <a:sym typeface="Arial" panose="020B0604020202020204" pitchFamily="34" charset="0"/>
            </a:endParaRPr>
          </a:p>
          <a:p>
            <a:pPr defTabSz="649605" fontAlgn="base">
              <a:lnSpc>
                <a:spcPct val="120000"/>
              </a:lnSpc>
              <a:spcBef>
                <a:spcPct val="0"/>
              </a:spcBef>
              <a:spcAft>
                <a:spcPct val="0"/>
              </a:spcAft>
            </a:pPr>
            <a:r>
              <a:rPr lang="en-US" altLang="zh-CN" sz="710" dirty="0">
                <a:solidFill>
                  <a:prstClr val="black">
                    <a:lumMod val="75000"/>
                    <a:lumOff val="25000"/>
                  </a:prstClr>
                </a:solidFill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GB" altLang="zh-CN" sz="710" dirty="0">
              <a:solidFill>
                <a:prstClr val="black">
                  <a:lumMod val="75000"/>
                  <a:lumOff val="25000"/>
                </a:prstClr>
              </a:solidFill>
              <a:cs typeface="+mn-ea"/>
              <a:sym typeface="Arial" panose="020B0604020202020204" pitchFamily="34" charset="0"/>
            </a:endParaRPr>
          </a:p>
        </p:txBody>
      </p:sp>
      <p:sp>
        <p:nvSpPr>
          <p:cNvPr id="18448" name="Rectangle 16"/>
          <p:cNvSpPr>
            <a:spLocks noChangeArrowheads="1"/>
          </p:cNvSpPr>
          <p:nvPr/>
        </p:nvSpPr>
        <p:spPr bwMode="auto">
          <a:xfrm>
            <a:off x="6281739" y="3442494"/>
            <a:ext cx="1512887" cy="76136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/>
          <a:p>
            <a:pPr defTabSz="649605" fontAlgn="base">
              <a:lnSpc>
                <a:spcPct val="12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80" dirty="0">
                <a:solidFill>
                  <a:prstClr val="black">
                    <a:lumMod val="75000"/>
                    <a:lumOff val="25000"/>
                  </a:prstClr>
                </a:solidFill>
                <a:sym typeface="Arial" panose="020B0604020202020204" pitchFamily="34" charset="0"/>
              </a:rPr>
              <a:t>请替换文字内容</a:t>
            </a:r>
            <a:endParaRPr lang="en-US" altLang="zh-CN" sz="1280" dirty="0">
              <a:solidFill>
                <a:prstClr val="black">
                  <a:lumMod val="75000"/>
                  <a:lumOff val="25000"/>
                </a:prstClr>
              </a:solidFill>
              <a:sym typeface="Arial" panose="020B0604020202020204" pitchFamily="34" charset="0"/>
            </a:endParaRPr>
          </a:p>
          <a:p>
            <a:pPr defTabSz="649605" fontAlgn="base">
              <a:lnSpc>
                <a:spcPct val="120000"/>
              </a:lnSpc>
              <a:spcBef>
                <a:spcPct val="0"/>
              </a:spcBef>
              <a:spcAft>
                <a:spcPct val="0"/>
              </a:spcAft>
            </a:pPr>
            <a:r>
              <a:rPr lang="en-US" altLang="zh-CN" sz="710" dirty="0">
                <a:solidFill>
                  <a:prstClr val="black">
                    <a:lumMod val="75000"/>
                    <a:lumOff val="25000"/>
                  </a:prstClr>
                </a:solidFill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GB" altLang="zh-CN" sz="710" dirty="0">
              <a:solidFill>
                <a:prstClr val="black">
                  <a:lumMod val="75000"/>
                  <a:lumOff val="25000"/>
                </a:prstClr>
              </a:solidFill>
              <a:cs typeface="+mn-ea"/>
              <a:sym typeface="Arial" panose="020B0604020202020204" pitchFamily="34" charset="0"/>
            </a:endParaRPr>
          </a:p>
        </p:txBody>
      </p:sp>
      <p:sp>
        <p:nvSpPr>
          <p:cNvPr id="18449" name="Rectangle 17"/>
          <p:cNvSpPr>
            <a:spLocks noChangeArrowheads="1"/>
          </p:cNvSpPr>
          <p:nvPr/>
        </p:nvSpPr>
        <p:spPr bwMode="auto">
          <a:xfrm>
            <a:off x="1160464" y="3442494"/>
            <a:ext cx="1512887" cy="76136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/>
          <a:p>
            <a:pPr defTabSz="649605" fontAlgn="base">
              <a:lnSpc>
                <a:spcPct val="12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80" dirty="0">
                <a:solidFill>
                  <a:prstClr val="black">
                    <a:lumMod val="75000"/>
                    <a:lumOff val="25000"/>
                  </a:prstClr>
                </a:solidFill>
                <a:sym typeface="Arial" panose="020B0604020202020204" pitchFamily="34" charset="0"/>
              </a:rPr>
              <a:t>请替换文字内容</a:t>
            </a:r>
            <a:endParaRPr lang="en-US" altLang="zh-CN" sz="1280" dirty="0">
              <a:solidFill>
                <a:prstClr val="black">
                  <a:lumMod val="75000"/>
                  <a:lumOff val="25000"/>
                </a:prstClr>
              </a:solidFill>
              <a:sym typeface="Arial" panose="020B0604020202020204" pitchFamily="34" charset="0"/>
            </a:endParaRPr>
          </a:p>
          <a:p>
            <a:pPr defTabSz="649605" fontAlgn="base">
              <a:lnSpc>
                <a:spcPct val="120000"/>
              </a:lnSpc>
              <a:spcBef>
                <a:spcPct val="0"/>
              </a:spcBef>
              <a:spcAft>
                <a:spcPct val="0"/>
              </a:spcAft>
            </a:pPr>
            <a:r>
              <a:rPr lang="en-US" altLang="zh-CN" sz="710" dirty="0">
                <a:solidFill>
                  <a:prstClr val="black">
                    <a:lumMod val="75000"/>
                    <a:lumOff val="25000"/>
                  </a:prstClr>
                </a:solidFill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GB" altLang="zh-CN" sz="710" dirty="0">
              <a:solidFill>
                <a:prstClr val="black">
                  <a:lumMod val="75000"/>
                  <a:lumOff val="25000"/>
                </a:prstClr>
              </a:solidFill>
              <a:cs typeface="+mn-ea"/>
              <a:sym typeface="Arial" panose="020B0604020202020204" pitchFamily="34" charset="0"/>
            </a:endParaRPr>
          </a:p>
        </p:txBody>
      </p:sp>
      <p:sp>
        <p:nvSpPr>
          <p:cNvPr id="18450" name="Rectangle 18"/>
          <p:cNvSpPr>
            <a:spLocks noChangeArrowheads="1"/>
          </p:cNvSpPr>
          <p:nvPr/>
        </p:nvSpPr>
        <p:spPr bwMode="auto">
          <a:xfrm>
            <a:off x="1160464" y="1497807"/>
            <a:ext cx="1512887" cy="76136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lIns="0" tIns="0" rIns="0" bIns="0">
            <a:spAutoFit/>
          </a:bodyPr>
          <a:lstStyle/>
          <a:p>
            <a:pPr defTabSz="649605" fontAlgn="base">
              <a:lnSpc>
                <a:spcPct val="12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280" dirty="0">
                <a:solidFill>
                  <a:prstClr val="black">
                    <a:lumMod val="75000"/>
                    <a:lumOff val="25000"/>
                  </a:prstClr>
                </a:solidFill>
                <a:sym typeface="Arial" panose="020B0604020202020204" pitchFamily="34" charset="0"/>
              </a:rPr>
              <a:t>请替换文字内容</a:t>
            </a:r>
            <a:endParaRPr lang="en-US" altLang="zh-CN" sz="1280" dirty="0">
              <a:solidFill>
                <a:prstClr val="black">
                  <a:lumMod val="75000"/>
                  <a:lumOff val="25000"/>
                </a:prstClr>
              </a:solidFill>
              <a:sym typeface="Arial" panose="020B0604020202020204" pitchFamily="34" charset="0"/>
            </a:endParaRPr>
          </a:p>
          <a:p>
            <a:pPr defTabSz="649605" fontAlgn="base">
              <a:lnSpc>
                <a:spcPct val="120000"/>
              </a:lnSpc>
              <a:spcBef>
                <a:spcPct val="0"/>
              </a:spcBef>
              <a:spcAft>
                <a:spcPct val="0"/>
              </a:spcAft>
            </a:pPr>
            <a:r>
              <a:rPr lang="en-US" altLang="zh-CN" sz="710" dirty="0">
                <a:solidFill>
                  <a:prstClr val="black">
                    <a:lumMod val="75000"/>
                    <a:lumOff val="25000"/>
                  </a:prstClr>
                </a:solidFill>
                <a:cs typeface="+mn-ea"/>
                <a:sym typeface="Arial" panose="020B0604020202020204" pitchFamily="34" charset="0"/>
              </a:rPr>
              <a:t>Please replace text, click add relevant headline, modify the text content, also can copy your content to this directly.</a:t>
            </a:r>
            <a:endParaRPr lang="en-GB" altLang="zh-CN" sz="710" dirty="0">
              <a:solidFill>
                <a:prstClr val="black">
                  <a:lumMod val="75000"/>
                  <a:lumOff val="25000"/>
                </a:prstClr>
              </a:solidFill>
              <a:cs typeface="+mn-ea"/>
              <a:sym typeface="Arial" panose="020B0604020202020204" pitchFamily="34" charset="0"/>
            </a:endParaRPr>
          </a:p>
        </p:txBody>
      </p:sp>
      <p:sp>
        <p:nvSpPr>
          <p:cNvPr id="18451" name="Freeform 19"/>
          <p:cNvSpPr>
            <a:spLocks noEditPoints="1"/>
          </p:cNvSpPr>
          <p:nvPr/>
        </p:nvSpPr>
        <p:spPr bwMode="auto">
          <a:xfrm>
            <a:off x="4437063" y="1740694"/>
            <a:ext cx="279400" cy="285750"/>
          </a:xfrm>
          <a:custGeom>
            <a:avLst/>
            <a:gdLst>
              <a:gd name="T0" fmla="*/ 130 w 136"/>
              <a:gd name="T1" fmla="*/ 33 h 140"/>
              <a:gd name="T2" fmla="*/ 100 w 136"/>
              <a:gd name="T3" fmla="*/ 33 h 140"/>
              <a:gd name="T4" fmla="*/ 100 w 136"/>
              <a:gd name="T5" fmla="*/ 6 h 140"/>
              <a:gd name="T6" fmla="*/ 94 w 136"/>
              <a:gd name="T7" fmla="*/ 0 h 140"/>
              <a:gd name="T8" fmla="*/ 6 w 136"/>
              <a:gd name="T9" fmla="*/ 0 h 140"/>
              <a:gd name="T10" fmla="*/ 0 w 136"/>
              <a:gd name="T11" fmla="*/ 6 h 140"/>
              <a:gd name="T12" fmla="*/ 0 w 136"/>
              <a:gd name="T13" fmla="*/ 35 h 140"/>
              <a:gd name="T14" fmla="*/ 0 w 136"/>
              <a:gd name="T15" fmla="*/ 104 h 140"/>
              <a:gd name="T16" fmla="*/ 0 w 136"/>
              <a:gd name="T17" fmla="*/ 134 h 140"/>
              <a:gd name="T18" fmla="*/ 6 w 136"/>
              <a:gd name="T19" fmla="*/ 140 h 140"/>
              <a:gd name="T20" fmla="*/ 94 w 136"/>
              <a:gd name="T21" fmla="*/ 140 h 140"/>
              <a:gd name="T22" fmla="*/ 130 w 136"/>
              <a:gd name="T23" fmla="*/ 140 h 140"/>
              <a:gd name="T24" fmla="*/ 136 w 136"/>
              <a:gd name="T25" fmla="*/ 134 h 140"/>
              <a:gd name="T26" fmla="*/ 136 w 136"/>
              <a:gd name="T27" fmla="*/ 39 h 140"/>
              <a:gd name="T28" fmla="*/ 130 w 136"/>
              <a:gd name="T29" fmla="*/ 33 h 140"/>
              <a:gd name="T30" fmla="*/ 88 w 136"/>
              <a:gd name="T31" fmla="*/ 128 h 140"/>
              <a:gd name="T32" fmla="*/ 72 w 136"/>
              <a:gd name="T33" fmla="*/ 128 h 140"/>
              <a:gd name="T34" fmla="*/ 72 w 136"/>
              <a:gd name="T35" fmla="*/ 110 h 140"/>
              <a:gd name="T36" fmla="*/ 88 w 136"/>
              <a:gd name="T37" fmla="*/ 110 h 140"/>
              <a:gd name="T38" fmla="*/ 88 w 136"/>
              <a:gd name="T39" fmla="*/ 128 h 140"/>
              <a:gd name="T40" fmla="*/ 60 w 136"/>
              <a:gd name="T41" fmla="*/ 110 h 140"/>
              <a:gd name="T42" fmla="*/ 60 w 136"/>
              <a:gd name="T43" fmla="*/ 128 h 140"/>
              <a:gd name="T44" fmla="*/ 39 w 136"/>
              <a:gd name="T45" fmla="*/ 128 h 140"/>
              <a:gd name="T46" fmla="*/ 39 w 136"/>
              <a:gd name="T47" fmla="*/ 110 h 140"/>
              <a:gd name="T48" fmla="*/ 60 w 136"/>
              <a:gd name="T49" fmla="*/ 110 h 140"/>
              <a:gd name="T50" fmla="*/ 12 w 136"/>
              <a:gd name="T51" fmla="*/ 98 h 140"/>
              <a:gd name="T52" fmla="*/ 12 w 136"/>
              <a:gd name="T53" fmla="*/ 41 h 140"/>
              <a:gd name="T54" fmla="*/ 88 w 136"/>
              <a:gd name="T55" fmla="*/ 41 h 140"/>
              <a:gd name="T56" fmla="*/ 88 w 136"/>
              <a:gd name="T57" fmla="*/ 98 h 140"/>
              <a:gd name="T58" fmla="*/ 12 w 136"/>
              <a:gd name="T59" fmla="*/ 98 h 140"/>
              <a:gd name="T60" fmla="*/ 39 w 136"/>
              <a:gd name="T61" fmla="*/ 29 h 140"/>
              <a:gd name="T62" fmla="*/ 39 w 136"/>
              <a:gd name="T63" fmla="*/ 12 h 140"/>
              <a:gd name="T64" fmla="*/ 60 w 136"/>
              <a:gd name="T65" fmla="*/ 12 h 140"/>
              <a:gd name="T66" fmla="*/ 60 w 136"/>
              <a:gd name="T67" fmla="*/ 29 h 140"/>
              <a:gd name="T68" fmla="*/ 39 w 136"/>
              <a:gd name="T69" fmla="*/ 29 h 140"/>
              <a:gd name="T70" fmla="*/ 88 w 136"/>
              <a:gd name="T71" fmla="*/ 29 h 140"/>
              <a:gd name="T72" fmla="*/ 72 w 136"/>
              <a:gd name="T73" fmla="*/ 29 h 140"/>
              <a:gd name="T74" fmla="*/ 72 w 136"/>
              <a:gd name="T75" fmla="*/ 12 h 140"/>
              <a:gd name="T76" fmla="*/ 88 w 136"/>
              <a:gd name="T77" fmla="*/ 12 h 140"/>
              <a:gd name="T78" fmla="*/ 88 w 136"/>
              <a:gd name="T79" fmla="*/ 29 h 140"/>
              <a:gd name="T80" fmla="*/ 12 w 136"/>
              <a:gd name="T81" fmla="*/ 12 h 140"/>
              <a:gd name="T82" fmla="*/ 27 w 136"/>
              <a:gd name="T83" fmla="*/ 12 h 140"/>
              <a:gd name="T84" fmla="*/ 27 w 136"/>
              <a:gd name="T85" fmla="*/ 29 h 140"/>
              <a:gd name="T86" fmla="*/ 12 w 136"/>
              <a:gd name="T87" fmla="*/ 29 h 140"/>
              <a:gd name="T88" fmla="*/ 12 w 136"/>
              <a:gd name="T89" fmla="*/ 12 h 140"/>
              <a:gd name="T90" fmla="*/ 12 w 136"/>
              <a:gd name="T91" fmla="*/ 110 h 140"/>
              <a:gd name="T92" fmla="*/ 27 w 136"/>
              <a:gd name="T93" fmla="*/ 110 h 140"/>
              <a:gd name="T94" fmla="*/ 27 w 136"/>
              <a:gd name="T95" fmla="*/ 128 h 140"/>
              <a:gd name="T96" fmla="*/ 12 w 136"/>
              <a:gd name="T97" fmla="*/ 128 h 140"/>
              <a:gd name="T98" fmla="*/ 12 w 136"/>
              <a:gd name="T99" fmla="*/ 110 h 140"/>
              <a:gd name="T100" fmla="*/ 124 w 136"/>
              <a:gd name="T101" fmla="*/ 128 h 140"/>
              <a:gd name="T102" fmla="*/ 100 w 136"/>
              <a:gd name="T103" fmla="*/ 128 h 140"/>
              <a:gd name="T104" fmla="*/ 100 w 136"/>
              <a:gd name="T105" fmla="*/ 104 h 140"/>
              <a:gd name="T106" fmla="*/ 100 w 136"/>
              <a:gd name="T107" fmla="*/ 45 h 140"/>
              <a:gd name="T108" fmla="*/ 124 w 136"/>
              <a:gd name="T109" fmla="*/ 45 h 140"/>
              <a:gd name="T110" fmla="*/ 124 w 136"/>
              <a:gd name="T111" fmla="*/ 128 h 14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</a:cxnLst>
            <a:rect l="0" t="0" r="r" b="b"/>
            <a:pathLst>
              <a:path w="136" h="140">
                <a:moveTo>
                  <a:pt x="130" y="33"/>
                </a:moveTo>
                <a:cubicBezTo>
                  <a:pt x="100" y="33"/>
                  <a:pt x="100" y="33"/>
                  <a:pt x="100" y="33"/>
                </a:cubicBezTo>
                <a:cubicBezTo>
                  <a:pt x="100" y="6"/>
                  <a:pt x="100" y="6"/>
                  <a:pt x="100" y="6"/>
                </a:cubicBezTo>
                <a:cubicBezTo>
                  <a:pt x="100" y="2"/>
                  <a:pt x="97" y="0"/>
                  <a:pt x="94" y="0"/>
                </a:cubicBezTo>
                <a:cubicBezTo>
                  <a:pt x="6" y="0"/>
                  <a:pt x="6" y="0"/>
                  <a:pt x="6" y="0"/>
                </a:cubicBezTo>
                <a:cubicBezTo>
                  <a:pt x="2" y="0"/>
                  <a:pt x="0" y="2"/>
                  <a:pt x="0" y="6"/>
                </a:cubicBezTo>
                <a:cubicBezTo>
                  <a:pt x="0" y="35"/>
                  <a:pt x="0" y="35"/>
                  <a:pt x="0" y="35"/>
                </a:cubicBezTo>
                <a:cubicBezTo>
                  <a:pt x="0" y="104"/>
                  <a:pt x="0" y="104"/>
                  <a:pt x="0" y="104"/>
                </a:cubicBezTo>
                <a:cubicBezTo>
                  <a:pt x="0" y="134"/>
                  <a:pt x="0" y="134"/>
                  <a:pt x="0" y="134"/>
                </a:cubicBezTo>
                <a:cubicBezTo>
                  <a:pt x="0" y="137"/>
                  <a:pt x="2" y="140"/>
                  <a:pt x="6" y="140"/>
                </a:cubicBezTo>
                <a:cubicBezTo>
                  <a:pt x="94" y="140"/>
                  <a:pt x="94" y="140"/>
                  <a:pt x="94" y="140"/>
                </a:cubicBezTo>
                <a:cubicBezTo>
                  <a:pt x="130" y="140"/>
                  <a:pt x="130" y="140"/>
                  <a:pt x="130" y="140"/>
                </a:cubicBezTo>
                <a:cubicBezTo>
                  <a:pt x="134" y="140"/>
                  <a:pt x="136" y="137"/>
                  <a:pt x="136" y="134"/>
                </a:cubicBezTo>
                <a:cubicBezTo>
                  <a:pt x="136" y="39"/>
                  <a:pt x="136" y="39"/>
                  <a:pt x="136" y="39"/>
                </a:cubicBezTo>
                <a:cubicBezTo>
                  <a:pt x="136" y="36"/>
                  <a:pt x="134" y="33"/>
                  <a:pt x="130" y="33"/>
                </a:cubicBezTo>
                <a:close/>
                <a:moveTo>
                  <a:pt x="88" y="128"/>
                </a:moveTo>
                <a:cubicBezTo>
                  <a:pt x="72" y="128"/>
                  <a:pt x="72" y="128"/>
                  <a:pt x="72" y="128"/>
                </a:cubicBezTo>
                <a:cubicBezTo>
                  <a:pt x="72" y="110"/>
                  <a:pt x="72" y="110"/>
                  <a:pt x="72" y="110"/>
                </a:cubicBezTo>
                <a:cubicBezTo>
                  <a:pt x="88" y="110"/>
                  <a:pt x="88" y="110"/>
                  <a:pt x="88" y="110"/>
                </a:cubicBezTo>
                <a:lnTo>
                  <a:pt x="88" y="128"/>
                </a:lnTo>
                <a:close/>
                <a:moveTo>
                  <a:pt x="60" y="110"/>
                </a:moveTo>
                <a:cubicBezTo>
                  <a:pt x="60" y="128"/>
                  <a:pt x="60" y="128"/>
                  <a:pt x="60" y="128"/>
                </a:cubicBezTo>
                <a:cubicBezTo>
                  <a:pt x="39" y="128"/>
                  <a:pt x="39" y="128"/>
                  <a:pt x="39" y="128"/>
                </a:cubicBezTo>
                <a:cubicBezTo>
                  <a:pt x="39" y="110"/>
                  <a:pt x="39" y="110"/>
                  <a:pt x="39" y="110"/>
                </a:cubicBezTo>
                <a:lnTo>
                  <a:pt x="60" y="110"/>
                </a:lnTo>
                <a:close/>
                <a:moveTo>
                  <a:pt x="12" y="98"/>
                </a:moveTo>
                <a:cubicBezTo>
                  <a:pt x="12" y="41"/>
                  <a:pt x="12" y="41"/>
                  <a:pt x="12" y="41"/>
                </a:cubicBezTo>
                <a:cubicBezTo>
                  <a:pt x="88" y="41"/>
                  <a:pt x="88" y="41"/>
                  <a:pt x="88" y="41"/>
                </a:cubicBezTo>
                <a:cubicBezTo>
                  <a:pt x="88" y="98"/>
                  <a:pt x="88" y="98"/>
                  <a:pt x="88" y="98"/>
                </a:cubicBezTo>
                <a:lnTo>
                  <a:pt x="12" y="98"/>
                </a:lnTo>
                <a:close/>
                <a:moveTo>
                  <a:pt x="39" y="29"/>
                </a:moveTo>
                <a:cubicBezTo>
                  <a:pt x="39" y="12"/>
                  <a:pt x="39" y="12"/>
                  <a:pt x="39" y="12"/>
                </a:cubicBezTo>
                <a:cubicBezTo>
                  <a:pt x="60" y="12"/>
                  <a:pt x="60" y="12"/>
                  <a:pt x="60" y="12"/>
                </a:cubicBezTo>
                <a:cubicBezTo>
                  <a:pt x="60" y="29"/>
                  <a:pt x="60" y="29"/>
                  <a:pt x="60" y="29"/>
                </a:cubicBezTo>
                <a:lnTo>
                  <a:pt x="39" y="29"/>
                </a:lnTo>
                <a:close/>
                <a:moveTo>
                  <a:pt x="88" y="29"/>
                </a:moveTo>
                <a:cubicBezTo>
                  <a:pt x="72" y="29"/>
                  <a:pt x="72" y="29"/>
                  <a:pt x="72" y="29"/>
                </a:cubicBezTo>
                <a:cubicBezTo>
                  <a:pt x="72" y="12"/>
                  <a:pt x="72" y="12"/>
                  <a:pt x="72" y="12"/>
                </a:cubicBezTo>
                <a:cubicBezTo>
                  <a:pt x="88" y="12"/>
                  <a:pt x="88" y="12"/>
                  <a:pt x="88" y="12"/>
                </a:cubicBezTo>
                <a:lnTo>
                  <a:pt x="88" y="29"/>
                </a:lnTo>
                <a:close/>
                <a:moveTo>
                  <a:pt x="12" y="12"/>
                </a:moveTo>
                <a:cubicBezTo>
                  <a:pt x="27" y="12"/>
                  <a:pt x="27" y="12"/>
                  <a:pt x="27" y="12"/>
                </a:cubicBezTo>
                <a:cubicBezTo>
                  <a:pt x="27" y="29"/>
                  <a:pt x="27" y="29"/>
                  <a:pt x="27" y="29"/>
                </a:cubicBezTo>
                <a:cubicBezTo>
                  <a:pt x="12" y="29"/>
                  <a:pt x="12" y="29"/>
                  <a:pt x="12" y="29"/>
                </a:cubicBezTo>
                <a:lnTo>
                  <a:pt x="12" y="12"/>
                </a:lnTo>
                <a:close/>
                <a:moveTo>
                  <a:pt x="12" y="110"/>
                </a:moveTo>
                <a:cubicBezTo>
                  <a:pt x="27" y="110"/>
                  <a:pt x="27" y="110"/>
                  <a:pt x="27" y="110"/>
                </a:cubicBezTo>
                <a:cubicBezTo>
                  <a:pt x="27" y="128"/>
                  <a:pt x="27" y="128"/>
                  <a:pt x="27" y="128"/>
                </a:cubicBezTo>
                <a:cubicBezTo>
                  <a:pt x="12" y="128"/>
                  <a:pt x="12" y="128"/>
                  <a:pt x="12" y="128"/>
                </a:cubicBezTo>
                <a:lnTo>
                  <a:pt x="12" y="110"/>
                </a:lnTo>
                <a:close/>
                <a:moveTo>
                  <a:pt x="124" y="128"/>
                </a:moveTo>
                <a:cubicBezTo>
                  <a:pt x="100" y="128"/>
                  <a:pt x="100" y="128"/>
                  <a:pt x="100" y="128"/>
                </a:cubicBezTo>
                <a:cubicBezTo>
                  <a:pt x="100" y="104"/>
                  <a:pt x="100" y="104"/>
                  <a:pt x="100" y="104"/>
                </a:cubicBezTo>
                <a:cubicBezTo>
                  <a:pt x="100" y="45"/>
                  <a:pt x="100" y="45"/>
                  <a:pt x="100" y="45"/>
                </a:cubicBezTo>
                <a:cubicBezTo>
                  <a:pt x="124" y="45"/>
                  <a:pt x="124" y="45"/>
                  <a:pt x="124" y="45"/>
                </a:cubicBezTo>
                <a:lnTo>
                  <a:pt x="124" y="128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</a14:hiddenLine>
            </a:ext>
          </a:extLst>
        </p:spPr>
        <p:txBody>
          <a:bodyPr/>
          <a:lstStyle/>
          <a:p>
            <a:pPr defTabSz="649605" fontAlgn="base">
              <a:lnSpc>
                <a:spcPct val="120000"/>
              </a:lnSpc>
              <a:spcBef>
                <a:spcPct val="0"/>
              </a:spcBef>
              <a:spcAft>
                <a:spcPct val="0"/>
              </a:spcAft>
            </a:pPr>
            <a:endParaRPr lang="zh-CN" altLang="en-US" sz="1280">
              <a:solidFill>
                <a:prstClr val="white">
                  <a:lumMod val="50000"/>
                </a:prstClr>
              </a:solidFill>
              <a:sym typeface="Arial" panose="020B0604020202020204" pitchFamily="34" charset="0"/>
            </a:endParaRPr>
          </a:p>
        </p:txBody>
      </p:sp>
      <p:grpSp>
        <p:nvGrpSpPr>
          <p:cNvPr id="18452" name="Group 20"/>
          <p:cNvGrpSpPr/>
          <p:nvPr/>
        </p:nvGrpSpPr>
        <p:grpSpPr bwMode="auto">
          <a:xfrm>
            <a:off x="3424238" y="2686845"/>
            <a:ext cx="352425" cy="358775"/>
            <a:chOff x="0" y="0"/>
            <a:chExt cx="276" cy="281"/>
          </a:xfrm>
        </p:grpSpPr>
        <p:sp>
          <p:nvSpPr>
            <p:cNvPr id="18453" name="Freeform 21"/>
            <p:cNvSpPr/>
            <p:nvPr/>
          </p:nvSpPr>
          <p:spPr bwMode="auto">
            <a:xfrm>
              <a:off x="0" y="0"/>
              <a:ext cx="276" cy="203"/>
            </a:xfrm>
            <a:custGeom>
              <a:avLst/>
              <a:gdLst>
                <a:gd name="T0" fmla="*/ 106 w 138"/>
                <a:gd name="T1" fmla="*/ 37 h 101"/>
                <a:gd name="T2" fmla="*/ 100 w 138"/>
                <a:gd name="T3" fmla="*/ 38 h 101"/>
                <a:gd name="T4" fmla="*/ 100 w 138"/>
                <a:gd name="T5" fmla="*/ 35 h 101"/>
                <a:gd name="T6" fmla="*/ 66 w 138"/>
                <a:gd name="T7" fmla="*/ 0 h 101"/>
                <a:gd name="T8" fmla="*/ 32 w 138"/>
                <a:gd name="T9" fmla="*/ 29 h 101"/>
                <a:gd name="T10" fmla="*/ 22 w 138"/>
                <a:gd name="T11" fmla="*/ 30 h 101"/>
                <a:gd name="T12" fmla="*/ 22 w 138"/>
                <a:gd name="T13" fmla="*/ 30 h 101"/>
                <a:gd name="T14" fmla="*/ 8 w 138"/>
                <a:gd name="T15" fmla="*/ 51 h 101"/>
                <a:gd name="T16" fmla="*/ 10 w 138"/>
                <a:gd name="T17" fmla="*/ 60 h 101"/>
                <a:gd name="T18" fmla="*/ 0 w 138"/>
                <a:gd name="T19" fmla="*/ 79 h 101"/>
                <a:gd name="T20" fmla="*/ 22 w 138"/>
                <a:gd name="T21" fmla="*/ 101 h 101"/>
                <a:gd name="T22" fmla="*/ 45 w 138"/>
                <a:gd name="T23" fmla="*/ 101 h 101"/>
                <a:gd name="T24" fmla="*/ 51 w 138"/>
                <a:gd name="T25" fmla="*/ 95 h 101"/>
                <a:gd name="T26" fmla="*/ 45 w 138"/>
                <a:gd name="T27" fmla="*/ 89 h 101"/>
                <a:gd name="T28" fmla="*/ 22 w 138"/>
                <a:gd name="T29" fmla="*/ 89 h 101"/>
                <a:gd name="T30" fmla="*/ 12 w 138"/>
                <a:gd name="T31" fmla="*/ 79 h 101"/>
                <a:gd name="T32" fmla="*/ 20 w 138"/>
                <a:gd name="T33" fmla="*/ 69 h 101"/>
                <a:gd name="T34" fmla="*/ 25 w 138"/>
                <a:gd name="T35" fmla="*/ 65 h 101"/>
                <a:gd name="T36" fmla="*/ 23 w 138"/>
                <a:gd name="T37" fmla="*/ 58 h 101"/>
                <a:gd name="T38" fmla="*/ 20 w 138"/>
                <a:gd name="T39" fmla="*/ 51 h 101"/>
                <a:gd name="T40" fmla="*/ 26 w 138"/>
                <a:gd name="T41" fmla="*/ 41 h 101"/>
                <a:gd name="T42" fmla="*/ 26 w 138"/>
                <a:gd name="T43" fmla="*/ 41 h 101"/>
                <a:gd name="T44" fmla="*/ 35 w 138"/>
                <a:gd name="T45" fmla="*/ 42 h 101"/>
                <a:gd name="T46" fmla="*/ 41 w 138"/>
                <a:gd name="T47" fmla="*/ 42 h 101"/>
                <a:gd name="T48" fmla="*/ 43 w 138"/>
                <a:gd name="T49" fmla="*/ 36 h 101"/>
                <a:gd name="T50" fmla="*/ 43 w 138"/>
                <a:gd name="T51" fmla="*/ 35 h 101"/>
                <a:gd name="T52" fmla="*/ 43 w 138"/>
                <a:gd name="T53" fmla="*/ 35 h 101"/>
                <a:gd name="T54" fmla="*/ 66 w 138"/>
                <a:gd name="T55" fmla="*/ 12 h 101"/>
                <a:gd name="T56" fmla="*/ 88 w 138"/>
                <a:gd name="T57" fmla="*/ 35 h 101"/>
                <a:gd name="T58" fmla="*/ 84 w 138"/>
                <a:gd name="T59" fmla="*/ 46 h 101"/>
                <a:gd name="T60" fmla="*/ 86 w 138"/>
                <a:gd name="T61" fmla="*/ 54 h 101"/>
                <a:gd name="T62" fmla="*/ 93 w 138"/>
                <a:gd name="T63" fmla="*/ 54 h 101"/>
                <a:gd name="T64" fmla="*/ 106 w 138"/>
                <a:gd name="T65" fmla="*/ 49 h 101"/>
                <a:gd name="T66" fmla="*/ 126 w 138"/>
                <a:gd name="T67" fmla="*/ 69 h 101"/>
                <a:gd name="T68" fmla="*/ 106 w 138"/>
                <a:gd name="T69" fmla="*/ 89 h 101"/>
                <a:gd name="T70" fmla="*/ 93 w 138"/>
                <a:gd name="T71" fmla="*/ 89 h 101"/>
                <a:gd name="T72" fmla="*/ 87 w 138"/>
                <a:gd name="T73" fmla="*/ 95 h 101"/>
                <a:gd name="T74" fmla="*/ 93 w 138"/>
                <a:gd name="T75" fmla="*/ 101 h 101"/>
                <a:gd name="T76" fmla="*/ 106 w 138"/>
                <a:gd name="T77" fmla="*/ 101 h 101"/>
                <a:gd name="T78" fmla="*/ 138 w 138"/>
                <a:gd name="T79" fmla="*/ 69 h 101"/>
                <a:gd name="T80" fmla="*/ 106 w 138"/>
                <a:gd name="T81" fmla="*/ 37 h 1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138" h="101">
                  <a:moveTo>
                    <a:pt x="106" y="37"/>
                  </a:moveTo>
                  <a:cubicBezTo>
                    <a:pt x="104" y="37"/>
                    <a:pt x="102" y="37"/>
                    <a:pt x="100" y="38"/>
                  </a:cubicBezTo>
                  <a:cubicBezTo>
                    <a:pt x="100" y="37"/>
                    <a:pt x="100" y="36"/>
                    <a:pt x="100" y="35"/>
                  </a:cubicBezTo>
                  <a:cubicBezTo>
                    <a:pt x="100" y="16"/>
                    <a:pt x="84" y="0"/>
                    <a:pt x="66" y="0"/>
                  </a:cubicBezTo>
                  <a:cubicBezTo>
                    <a:pt x="49" y="0"/>
                    <a:pt x="35" y="13"/>
                    <a:pt x="32" y="29"/>
                  </a:cubicBezTo>
                  <a:cubicBezTo>
                    <a:pt x="28" y="28"/>
                    <a:pt x="25" y="29"/>
                    <a:pt x="22" y="30"/>
                  </a:cubicBezTo>
                  <a:cubicBezTo>
                    <a:pt x="22" y="30"/>
                    <a:pt x="22" y="30"/>
                    <a:pt x="22" y="30"/>
                  </a:cubicBezTo>
                  <a:cubicBezTo>
                    <a:pt x="13" y="33"/>
                    <a:pt x="8" y="42"/>
                    <a:pt x="8" y="51"/>
                  </a:cubicBezTo>
                  <a:cubicBezTo>
                    <a:pt x="8" y="54"/>
                    <a:pt x="8" y="57"/>
                    <a:pt x="10" y="60"/>
                  </a:cubicBezTo>
                  <a:cubicBezTo>
                    <a:pt x="4" y="64"/>
                    <a:pt x="0" y="71"/>
                    <a:pt x="0" y="79"/>
                  </a:cubicBezTo>
                  <a:cubicBezTo>
                    <a:pt x="0" y="91"/>
                    <a:pt x="10" y="101"/>
                    <a:pt x="22" y="101"/>
                  </a:cubicBezTo>
                  <a:cubicBezTo>
                    <a:pt x="45" y="101"/>
                    <a:pt x="45" y="101"/>
                    <a:pt x="45" y="101"/>
                  </a:cubicBezTo>
                  <a:cubicBezTo>
                    <a:pt x="48" y="101"/>
                    <a:pt x="51" y="98"/>
                    <a:pt x="51" y="95"/>
                  </a:cubicBezTo>
                  <a:cubicBezTo>
                    <a:pt x="51" y="92"/>
                    <a:pt x="48" y="89"/>
                    <a:pt x="45" y="89"/>
                  </a:cubicBezTo>
                  <a:cubicBezTo>
                    <a:pt x="22" y="89"/>
                    <a:pt x="22" y="89"/>
                    <a:pt x="22" y="89"/>
                  </a:cubicBezTo>
                  <a:cubicBezTo>
                    <a:pt x="16" y="89"/>
                    <a:pt x="12" y="84"/>
                    <a:pt x="12" y="79"/>
                  </a:cubicBezTo>
                  <a:cubicBezTo>
                    <a:pt x="12" y="74"/>
                    <a:pt x="16" y="70"/>
                    <a:pt x="20" y="69"/>
                  </a:cubicBezTo>
                  <a:cubicBezTo>
                    <a:pt x="23" y="69"/>
                    <a:pt x="25" y="67"/>
                    <a:pt x="25" y="65"/>
                  </a:cubicBezTo>
                  <a:cubicBezTo>
                    <a:pt x="26" y="62"/>
                    <a:pt x="25" y="60"/>
                    <a:pt x="23" y="58"/>
                  </a:cubicBezTo>
                  <a:cubicBezTo>
                    <a:pt x="21" y="57"/>
                    <a:pt x="20" y="54"/>
                    <a:pt x="20" y="51"/>
                  </a:cubicBezTo>
                  <a:cubicBezTo>
                    <a:pt x="20" y="47"/>
                    <a:pt x="22" y="43"/>
                    <a:pt x="26" y="41"/>
                  </a:cubicBezTo>
                  <a:cubicBezTo>
                    <a:pt x="26" y="41"/>
                    <a:pt x="26" y="41"/>
                    <a:pt x="26" y="41"/>
                  </a:cubicBezTo>
                  <a:cubicBezTo>
                    <a:pt x="29" y="40"/>
                    <a:pt x="32" y="40"/>
                    <a:pt x="35" y="42"/>
                  </a:cubicBezTo>
                  <a:cubicBezTo>
                    <a:pt x="36" y="43"/>
                    <a:pt x="39" y="43"/>
                    <a:pt x="41" y="42"/>
                  </a:cubicBezTo>
                  <a:cubicBezTo>
                    <a:pt x="43" y="41"/>
                    <a:pt x="44" y="39"/>
                    <a:pt x="43" y="36"/>
                  </a:cubicBezTo>
                  <a:cubicBezTo>
                    <a:pt x="43" y="36"/>
                    <a:pt x="43" y="36"/>
                    <a:pt x="43" y="35"/>
                  </a:cubicBezTo>
                  <a:cubicBezTo>
                    <a:pt x="43" y="35"/>
                    <a:pt x="43" y="35"/>
                    <a:pt x="43" y="35"/>
                  </a:cubicBezTo>
                  <a:cubicBezTo>
                    <a:pt x="43" y="22"/>
                    <a:pt x="53" y="12"/>
                    <a:pt x="66" y="12"/>
                  </a:cubicBezTo>
                  <a:cubicBezTo>
                    <a:pt x="78" y="12"/>
                    <a:pt x="88" y="22"/>
                    <a:pt x="88" y="35"/>
                  </a:cubicBezTo>
                  <a:cubicBezTo>
                    <a:pt x="88" y="39"/>
                    <a:pt x="87" y="43"/>
                    <a:pt x="84" y="46"/>
                  </a:cubicBezTo>
                  <a:cubicBezTo>
                    <a:pt x="83" y="49"/>
                    <a:pt x="83" y="52"/>
                    <a:pt x="86" y="54"/>
                  </a:cubicBezTo>
                  <a:cubicBezTo>
                    <a:pt x="88" y="56"/>
                    <a:pt x="91" y="56"/>
                    <a:pt x="93" y="54"/>
                  </a:cubicBezTo>
                  <a:cubicBezTo>
                    <a:pt x="96" y="52"/>
                    <a:pt x="100" y="49"/>
                    <a:pt x="106" y="49"/>
                  </a:cubicBezTo>
                  <a:cubicBezTo>
                    <a:pt x="117" y="49"/>
                    <a:pt x="126" y="58"/>
                    <a:pt x="126" y="69"/>
                  </a:cubicBezTo>
                  <a:cubicBezTo>
                    <a:pt x="126" y="80"/>
                    <a:pt x="117" y="89"/>
                    <a:pt x="106" y="89"/>
                  </a:cubicBezTo>
                  <a:cubicBezTo>
                    <a:pt x="93" y="89"/>
                    <a:pt x="93" y="89"/>
                    <a:pt x="93" y="89"/>
                  </a:cubicBezTo>
                  <a:cubicBezTo>
                    <a:pt x="90" y="89"/>
                    <a:pt x="87" y="92"/>
                    <a:pt x="87" y="95"/>
                  </a:cubicBezTo>
                  <a:cubicBezTo>
                    <a:pt x="87" y="98"/>
                    <a:pt x="90" y="101"/>
                    <a:pt x="93" y="101"/>
                  </a:cubicBezTo>
                  <a:cubicBezTo>
                    <a:pt x="106" y="101"/>
                    <a:pt x="106" y="101"/>
                    <a:pt x="106" y="101"/>
                  </a:cubicBezTo>
                  <a:cubicBezTo>
                    <a:pt x="124" y="101"/>
                    <a:pt x="138" y="87"/>
                    <a:pt x="138" y="69"/>
                  </a:cubicBezTo>
                  <a:cubicBezTo>
                    <a:pt x="138" y="51"/>
                    <a:pt x="124" y="37"/>
                    <a:pt x="106" y="3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defTabSz="649605" fontAlgn="base">
                <a:lnSpc>
                  <a:spcPct val="120000"/>
                </a:lnSpc>
                <a:spcBef>
                  <a:spcPct val="0"/>
                </a:spcBef>
                <a:spcAft>
                  <a:spcPct val="0"/>
                </a:spcAft>
              </a:pPr>
              <a:endParaRPr lang="zh-CN" altLang="en-US" sz="1280">
                <a:solidFill>
                  <a:prstClr val="white">
                    <a:lumMod val="50000"/>
                  </a:prstClr>
                </a:solidFill>
                <a:sym typeface="Arial" panose="020B0604020202020204" pitchFamily="34" charset="0"/>
              </a:endParaRPr>
            </a:p>
          </p:txBody>
        </p:sp>
        <p:sp>
          <p:nvSpPr>
            <p:cNvPr id="18454" name="Freeform 22"/>
            <p:cNvSpPr/>
            <p:nvPr/>
          </p:nvSpPr>
          <p:spPr bwMode="auto">
            <a:xfrm>
              <a:off x="84" y="115"/>
              <a:ext cx="108" cy="166"/>
            </a:xfrm>
            <a:custGeom>
              <a:avLst/>
              <a:gdLst>
                <a:gd name="T0" fmla="*/ 43 w 54"/>
                <a:gd name="T1" fmla="*/ 53 h 83"/>
                <a:gd name="T2" fmla="*/ 33 w 54"/>
                <a:gd name="T3" fmla="*/ 63 h 83"/>
                <a:gd name="T4" fmla="*/ 33 w 54"/>
                <a:gd name="T5" fmla="*/ 6 h 83"/>
                <a:gd name="T6" fmla="*/ 27 w 54"/>
                <a:gd name="T7" fmla="*/ 0 h 83"/>
                <a:gd name="T8" fmla="*/ 21 w 54"/>
                <a:gd name="T9" fmla="*/ 6 h 83"/>
                <a:gd name="T10" fmla="*/ 21 w 54"/>
                <a:gd name="T11" fmla="*/ 63 h 83"/>
                <a:gd name="T12" fmla="*/ 11 w 54"/>
                <a:gd name="T13" fmla="*/ 53 h 83"/>
                <a:gd name="T14" fmla="*/ 2 w 54"/>
                <a:gd name="T15" fmla="*/ 53 h 83"/>
                <a:gd name="T16" fmla="*/ 2 w 54"/>
                <a:gd name="T17" fmla="*/ 61 h 83"/>
                <a:gd name="T18" fmla="*/ 23 w 54"/>
                <a:gd name="T19" fmla="*/ 82 h 83"/>
                <a:gd name="T20" fmla="*/ 27 w 54"/>
                <a:gd name="T21" fmla="*/ 83 h 83"/>
                <a:gd name="T22" fmla="*/ 31 w 54"/>
                <a:gd name="T23" fmla="*/ 82 h 83"/>
                <a:gd name="T24" fmla="*/ 52 w 54"/>
                <a:gd name="T25" fmla="*/ 61 h 83"/>
                <a:gd name="T26" fmla="*/ 52 w 54"/>
                <a:gd name="T27" fmla="*/ 53 h 83"/>
                <a:gd name="T28" fmla="*/ 43 w 54"/>
                <a:gd name="T29" fmla="*/ 53 h 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4" h="83">
                  <a:moveTo>
                    <a:pt x="43" y="53"/>
                  </a:moveTo>
                  <a:cubicBezTo>
                    <a:pt x="33" y="63"/>
                    <a:pt x="33" y="63"/>
                    <a:pt x="33" y="63"/>
                  </a:cubicBezTo>
                  <a:cubicBezTo>
                    <a:pt x="33" y="6"/>
                    <a:pt x="33" y="6"/>
                    <a:pt x="33" y="6"/>
                  </a:cubicBezTo>
                  <a:cubicBezTo>
                    <a:pt x="33" y="2"/>
                    <a:pt x="30" y="0"/>
                    <a:pt x="27" y="0"/>
                  </a:cubicBezTo>
                  <a:cubicBezTo>
                    <a:pt x="24" y="0"/>
                    <a:pt x="21" y="2"/>
                    <a:pt x="21" y="6"/>
                  </a:cubicBezTo>
                  <a:cubicBezTo>
                    <a:pt x="21" y="63"/>
                    <a:pt x="21" y="63"/>
                    <a:pt x="21" y="63"/>
                  </a:cubicBezTo>
                  <a:cubicBezTo>
                    <a:pt x="11" y="53"/>
                    <a:pt x="11" y="53"/>
                    <a:pt x="11" y="53"/>
                  </a:cubicBezTo>
                  <a:cubicBezTo>
                    <a:pt x="8" y="50"/>
                    <a:pt x="5" y="50"/>
                    <a:pt x="2" y="53"/>
                  </a:cubicBezTo>
                  <a:cubicBezTo>
                    <a:pt x="0" y="55"/>
                    <a:pt x="0" y="59"/>
                    <a:pt x="2" y="61"/>
                  </a:cubicBezTo>
                  <a:cubicBezTo>
                    <a:pt x="23" y="82"/>
                    <a:pt x="23" y="82"/>
                    <a:pt x="23" y="82"/>
                  </a:cubicBezTo>
                  <a:cubicBezTo>
                    <a:pt x="24" y="83"/>
                    <a:pt x="25" y="83"/>
                    <a:pt x="27" y="83"/>
                  </a:cubicBezTo>
                  <a:cubicBezTo>
                    <a:pt x="28" y="83"/>
                    <a:pt x="30" y="83"/>
                    <a:pt x="31" y="82"/>
                  </a:cubicBezTo>
                  <a:cubicBezTo>
                    <a:pt x="52" y="61"/>
                    <a:pt x="52" y="61"/>
                    <a:pt x="52" y="61"/>
                  </a:cubicBezTo>
                  <a:cubicBezTo>
                    <a:pt x="54" y="59"/>
                    <a:pt x="54" y="55"/>
                    <a:pt x="52" y="53"/>
                  </a:cubicBezTo>
                  <a:cubicBezTo>
                    <a:pt x="49" y="50"/>
                    <a:pt x="45" y="50"/>
                    <a:pt x="43" y="53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defTabSz="649605" fontAlgn="base">
                <a:lnSpc>
                  <a:spcPct val="120000"/>
                </a:lnSpc>
                <a:spcBef>
                  <a:spcPct val="0"/>
                </a:spcBef>
                <a:spcAft>
                  <a:spcPct val="0"/>
                </a:spcAft>
              </a:pPr>
              <a:endParaRPr lang="zh-CN" altLang="en-US" sz="1280">
                <a:solidFill>
                  <a:prstClr val="white">
                    <a:lumMod val="50000"/>
                  </a:prstClr>
                </a:solidFill>
                <a:sym typeface="Arial" panose="020B0604020202020204" pitchFamily="34" charset="0"/>
              </a:endParaRPr>
            </a:p>
          </p:txBody>
        </p:sp>
      </p:grpSp>
      <p:sp>
        <p:nvSpPr>
          <p:cNvPr id="18455" name="Freeform 23"/>
          <p:cNvSpPr>
            <a:spLocks noEditPoints="1"/>
          </p:cNvSpPr>
          <p:nvPr/>
        </p:nvSpPr>
        <p:spPr bwMode="auto">
          <a:xfrm>
            <a:off x="4416426" y="3685382"/>
            <a:ext cx="311150" cy="330200"/>
          </a:xfrm>
          <a:custGeom>
            <a:avLst/>
            <a:gdLst>
              <a:gd name="T0" fmla="*/ 111 w 132"/>
              <a:gd name="T1" fmla="*/ 56 h 140"/>
              <a:gd name="T2" fmla="*/ 103 w 132"/>
              <a:gd name="T3" fmla="*/ 56 h 140"/>
              <a:gd name="T4" fmla="*/ 103 w 132"/>
              <a:gd name="T5" fmla="*/ 37 h 140"/>
              <a:gd name="T6" fmla="*/ 66 w 132"/>
              <a:gd name="T7" fmla="*/ 0 h 140"/>
              <a:gd name="T8" fmla="*/ 29 w 132"/>
              <a:gd name="T9" fmla="*/ 37 h 140"/>
              <a:gd name="T10" fmla="*/ 29 w 132"/>
              <a:gd name="T11" fmla="*/ 55 h 140"/>
              <a:gd name="T12" fmla="*/ 21 w 132"/>
              <a:gd name="T13" fmla="*/ 55 h 140"/>
              <a:gd name="T14" fmla="*/ 0 w 132"/>
              <a:gd name="T15" fmla="*/ 76 h 140"/>
              <a:gd name="T16" fmla="*/ 21 w 132"/>
              <a:gd name="T17" fmla="*/ 97 h 140"/>
              <a:gd name="T18" fmla="*/ 41 w 132"/>
              <a:gd name="T19" fmla="*/ 97 h 140"/>
              <a:gd name="T20" fmla="*/ 41 w 132"/>
              <a:gd name="T21" fmla="*/ 57 h 140"/>
              <a:gd name="T22" fmla="*/ 41 w 132"/>
              <a:gd name="T23" fmla="*/ 55 h 140"/>
              <a:gd name="T24" fmla="*/ 41 w 132"/>
              <a:gd name="T25" fmla="*/ 37 h 140"/>
              <a:gd name="T26" fmla="*/ 66 w 132"/>
              <a:gd name="T27" fmla="*/ 12 h 140"/>
              <a:gd name="T28" fmla="*/ 91 w 132"/>
              <a:gd name="T29" fmla="*/ 37 h 140"/>
              <a:gd name="T30" fmla="*/ 91 w 132"/>
              <a:gd name="T31" fmla="*/ 56 h 140"/>
              <a:gd name="T32" fmla="*/ 91 w 132"/>
              <a:gd name="T33" fmla="*/ 59 h 140"/>
              <a:gd name="T34" fmla="*/ 91 w 132"/>
              <a:gd name="T35" fmla="*/ 92 h 140"/>
              <a:gd name="T36" fmla="*/ 91 w 132"/>
              <a:gd name="T37" fmla="*/ 98 h 140"/>
              <a:gd name="T38" fmla="*/ 91 w 132"/>
              <a:gd name="T39" fmla="*/ 109 h 140"/>
              <a:gd name="T40" fmla="*/ 81 w 132"/>
              <a:gd name="T41" fmla="*/ 119 h 140"/>
              <a:gd name="T42" fmla="*/ 79 w 132"/>
              <a:gd name="T43" fmla="*/ 119 h 140"/>
              <a:gd name="T44" fmla="*/ 66 w 132"/>
              <a:gd name="T45" fmla="*/ 110 h 140"/>
              <a:gd name="T46" fmla="*/ 51 w 132"/>
              <a:gd name="T47" fmla="*/ 125 h 140"/>
              <a:gd name="T48" fmla="*/ 66 w 132"/>
              <a:gd name="T49" fmla="*/ 140 h 140"/>
              <a:gd name="T50" fmla="*/ 79 w 132"/>
              <a:gd name="T51" fmla="*/ 131 h 140"/>
              <a:gd name="T52" fmla="*/ 81 w 132"/>
              <a:gd name="T53" fmla="*/ 131 h 140"/>
              <a:gd name="T54" fmla="*/ 103 w 132"/>
              <a:gd name="T55" fmla="*/ 109 h 140"/>
              <a:gd name="T56" fmla="*/ 103 w 132"/>
              <a:gd name="T57" fmla="*/ 98 h 140"/>
              <a:gd name="T58" fmla="*/ 111 w 132"/>
              <a:gd name="T59" fmla="*/ 98 h 140"/>
              <a:gd name="T60" fmla="*/ 132 w 132"/>
              <a:gd name="T61" fmla="*/ 77 h 140"/>
              <a:gd name="T62" fmla="*/ 111 w 132"/>
              <a:gd name="T63" fmla="*/ 56 h 140"/>
              <a:gd name="T64" fmla="*/ 29 w 132"/>
              <a:gd name="T65" fmla="*/ 85 h 140"/>
              <a:gd name="T66" fmla="*/ 21 w 132"/>
              <a:gd name="T67" fmla="*/ 85 h 140"/>
              <a:gd name="T68" fmla="*/ 12 w 132"/>
              <a:gd name="T69" fmla="*/ 76 h 140"/>
              <a:gd name="T70" fmla="*/ 21 w 132"/>
              <a:gd name="T71" fmla="*/ 67 h 140"/>
              <a:gd name="T72" fmla="*/ 29 w 132"/>
              <a:gd name="T73" fmla="*/ 67 h 140"/>
              <a:gd name="T74" fmla="*/ 29 w 132"/>
              <a:gd name="T75" fmla="*/ 85 h 140"/>
              <a:gd name="T76" fmla="*/ 111 w 132"/>
              <a:gd name="T77" fmla="*/ 86 h 140"/>
              <a:gd name="T78" fmla="*/ 103 w 132"/>
              <a:gd name="T79" fmla="*/ 86 h 140"/>
              <a:gd name="T80" fmla="*/ 103 w 132"/>
              <a:gd name="T81" fmla="*/ 68 h 140"/>
              <a:gd name="T82" fmla="*/ 111 w 132"/>
              <a:gd name="T83" fmla="*/ 68 h 140"/>
              <a:gd name="T84" fmla="*/ 120 w 132"/>
              <a:gd name="T85" fmla="*/ 77 h 140"/>
              <a:gd name="T86" fmla="*/ 111 w 132"/>
              <a:gd name="T87" fmla="*/ 86 h 14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</a:cxnLst>
            <a:rect l="0" t="0" r="r" b="b"/>
            <a:pathLst>
              <a:path w="132" h="140">
                <a:moveTo>
                  <a:pt x="111" y="56"/>
                </a:moveTo>
                <a:cubicBezTo>
                  <a:pt x="103" y="56"/>
                  <a:pt x="103" y="56"/>
                  <a:pt x="103" y="56"/>
                </a:cubicBezTo>
                <a:cubicBezTo>
                  <a:pt x="103" y="37"/>
                  <a:pt x="103" y="37"/>
                  <a:pt x="103" y="37"/>
                </a:cubicBezTo>
                <a:cubicBezTo>
                  <a:pt x="103" y="16"/>
                  <a:pt x="86" y="0"/>
                  <a:pt x="66" y="0"/>
                </a:cubicBezTo>
                <a:cubicBezTo>
                  <a:pt x="46" y="0"/>
                  <a:pt x="29" y="16"/>
                  <a:pt x="29" y="37"/>
                </a:cubicBezTo>
                <a:cubicBezTo>
                  <a:pt x="29" y="55"/>
                  <a:pt x="29" y="55"/>
                  <a:pt x="29" y="55"/>
                </a:cubicBezTo>
                <a:cubicBezTo>
                  <a:pt x="21" y="55"/>
                  <a:pt x="21" y="55"/>
                  <a:pt x="21" y="55"/>
                </a:cubicBezTo>
                <a:cubicBezTo>
                  <a:pt x="9" y="55"/>
                  <a:pt x="0" y="65"/>
                  <a:pt x="0" y="76"/>
                </a:cubicBezTo>
                <a:cubicBezTo>
                  <a:pt x="0" y="88"/>
                  <a:pt x="9" y="97"/>
                  <a:pt x="21" y="97"/>
                </a:cubicBezTo>
                <a:cubicBezTo>
                  <a:pt x="41" y="97"/>
                  <a:pt x="41" y="97"/>
                  <a:pt x="41" y="97"/>
                </a:cubicBezTo>
                <a:cubicBezTo>
                  <a:pt x="41" y="57"/>
                  <a:pt x="41" y="57"/>
                  <a:pt x="41" y="57"/>
                </a:cubicBezTo>
                <a:cubicBezTo>
                  <a:pt x="41" y="55"/>
                  <a:pt x="41" y="55"/>
                  <a:pt x="41" y="55"/>
                </a:cubicBezTo>
                <a:cubicBezTo>
                  <a:pt x="41" y="37"/>
                  <a:pt x="41" y="37"/>
                  <a:pt x="41" y="37"/>
                </a:cubicBezTo>
                <a:cubicBezTo>
                  <a:pt x="41" y="23"/>
                  <a:pt x="52" y="12"/>
                  <a:pt x="66" y="12"/>
                </a:cubicBezTo>
                <a:cubicBezTo>
                  <a:pt x="80" y="12"/>
                  <a:pt x="91" y="23"/>
                  <a:pt x="91" y="37"/>
                </a:cubicBezTo>
                <a:cubicBezTo>
                  <a:pt x="91" y="56"/>
                  <a:pt x="91" y="56"/>
                  <a:pt x="91" y="56"/>
                </a:cubicBezTo>
                <a:cubicBezTo>
                  <a:pt x="91" y="59"/>
                  <a:pt x="91" y="59"/>
                  <a:pt x="91" y="59"/>
                </a:cubicBezTo>
                <a:cubicBezTo>
                  <a:pt x="91" y="92"/>
                  <a:pt x="91" y="92"/>
                  <a:pt x="91" y="92"/>
                </a:cubicBezTo>
                <a:cubicBezTo>
                  <a:pt x="91" y="98"/>
                  <a:pt x="91" y="98"/>
                  <a:pt x="91" y="98"/>
                </a:cubicBezTo>
                <a:cubicBezTo>
                  <a:pt x="91" y="109"/>
                  <a:pt x="91" y="109"/>
                  <a:pt x="91" y="109"/>
                </a:cubicBezTo>
                <a:cubicBezTo>
                  <a:pt x="91" y="114"/>
                  <a:pt x="86" y="119"/>
                  <a:pt x="81" y="119"/>
                </a:cubicBezTo>
                <a:cubicBezTo>
                  <a:pt x="79" y="119"/>
                  <a:pt x="79" y="119"/>
                  <a:pt x="79" y="119"/>
                </a:cubicBezTo>
                <a:cubicBezTo>
                  <a:pt x="77" y="114"/>
                  <a:pt x="72" y="110"/>
                  <a:pt x="66" y="110"/>
                </a:cubicBezTo>
                <a:cubicBezTo>
                  <a:pt x="58" y="110"/>
                  <a:pt x="51" y="117"/>
                  <a:pt x="51" y="125"/>
                </a:cubicBezTo>
                <a:cubicBezTo>
                  <a:pt x="51" y="133"/>
                  <a:pt x="58" y="140"/>
                  <a:pt x="66" y="140"/>
                </a:cubicBezTo>
                <a:cubicBezTo>
                  <a:pt x="72" y="140"/>
                  <a:pt x="77" y="136"/>
                  <a:pt x="79" y="131"/>
                </a:cubicBezTo>
                <a:cubicBezTo>
                  <a:pt x="81" y="131"/>
                  <a:pt x="81" y="131"/>
                  <a:pt x="81" y="131"/>
                </a:cubicBezTo>
                <a:cubicBezTo>
                  <a:pt x="93" y="131"/>
                  <a:pt x="103" y="121"/>
                  <a:pt x="103" y="109"/>
                </a:cubicBezTo>
                <a:cubicBezTo>
                  <a:pt x="103" y="98"/>
                  <a:pt x="103" y="98"/>
                  <a:pt x="103" y="98"/>
                </a:cubicBezTo>
                <a:cubicBezTo>
                  <a:pt x="111" y="98"/>
                  <a:pt x="111" y="98"/>
                  <a:pt x="111" y="98"/>
                </a:cubicBezTo>
                <a:cubicBezTo>
                  <a:pt x="123" y="98"/>
                  <a:pt x="132" y="89"/>
                  <a:pt x="132" y="77"/>
                </a:cubicBezTo>
                <a:cubicBezTo>
                  <a:pt x="132" y="66"/>
                  <a:pt x="123" y="56"/>
                  <a:pt x="111" y="56"/>
                </a:cubicBezTo>
                <a:close/>
                <a:moveTo>
                  <a:pt x="29" y="85"/>
                </a:moveTo>
                <a:cubicBezTo>
                  <a:pt x="21" y="85"/>
                  <a:pt x="21" y="85"/>
                  <a:pt x="21" y="85"/>
                </a:cubicBezTo>
                <a:cubicBezTo>
                  <a:pt x="16" y="85"/>
                  <a:pt x="12" y="81"/>
                  <a:pt x="12" y="76"/>
                </a:cubicBezTo>
                <a:cubicBezTo>
                  <a:pt x="12" y="71"/>
                  <a:pt x="16" y="67"/>
                  <a:pt x="21" y="67"/>
                </a:cubicBezTo>
                <a:cubicBezTo>
                  <a:pt x="29" y="67"/>
                  <a:pt x="29" y="67"/>
                  <a:pt x="29" y="67"/>
                </a:cubicBezTo>
                <a:lnTo>
                  <a:pt x="29" y="85"/>
                </a:lnTo>
                <a:close/>
                <a:moveTo>
                  <a:pt x="111" y="86"/>
                </a:moveTo>
                <a:cubicBezTo>
                  <a:pt x="103" y="86"/>
                  <a:pt x="103" y="86"/>
                  <a:pt x="103" y="86"/>
                </a:cubicBezTo>
                <a:cubicBezTo>
                  <a:pt x="103" y="68"/>
                  <a:pt x="103" y="68"/>
                  <a:pt x="103" y="68"/>
                </a:cubicBezTo>
                <a:cubicBezTo>
                  <a:pt x="111" y="68"/>
                  <a:pt x="111" y="68"/>
                  <a:pt x="111" y="68"/>
                </a:cubicBezTo>
                <a:cubicBezTo>
                  <a:pt x="116" y="68"/>
                  <a:pt x="120" y="72"/>
                  <a:pt x="120" y="77"/>
                </a:cubicBezTo>
                <a:cubicBezTo>
                  <a:pt x="120" y="82"/>
                  <a:pt x="116" y="86"/>
                  <a:pt x="111" y="86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</a14:hiddenLine>
            </a:ext>
          </a:extLst>
        </p:spPr>
        <p:txBody>
          <a:bodyPr/>
          <a:lstStyle/>
          <a:p>
            <a:pPr defTabSz="649605" fontAlgn="base">
              <a:lnSpc>
                <a:spcPct val="120000"/>
              </a:lnSpc>
              <a:spcBef>
                <a:spcPct val="0"/>
              </a:spcBef>
              <a:spcAft>
                <a:spcPct val="0"/>
              </a:spcAft>
            </a:pPr>
            <a:endParaRPr lang="zh-CN" altLang="en-US" sz="1280">
              <a:solidFill>
                <a:prstClr val="white">
                  <a:lumMod val="50000"/>
                </a:prstClr>
              </a:solidFill>
              <a:sym typeface="Arial" panose="020B0604020202020204" pitchFamily="34" charset="0"/>
            </a:endParaRPr>
          </a:p>
        </p:txBody>
      </p:sp>
      <p:grpSp>
        <p:nvGrpSpPr>
          <p:cNvPr id="18456" name="Group 24"/>
          <p:cNvGrpSpPr/>
          <p:nvPr/>
        </p:nvGrpSpPr>
        <p:grpSpPr bwMode="auto">
          <a:xfrm>
            <a:off x="5399088" y="2712244"/>
            <a:ext cx="307975" cy="263525"/>
            <a:chOff x="0" y="0"/>
            <a:chExt cx="280" cy="240"/>
          </a:xfrm>
        </p:grpSpPr>
        <p:sp>
          <p:nvSpPr>
            <p:cNvPr id="18457" name="Freeform 25"/>
            <p:cNvSpPr>
              <a:spLocks noEditPoints="1"/>
            </p:cNvSpPr>
            <p:nvPr/>
          </p:nvSpPr>
          <p:spPr bwMode="auto">
            <a:xfrm>
              <a:off x="0" y="0"/>
              <a:ext cx="280" cy="240"/>
            </a:xfrm>
            <a:custGeom>
              <a:avLst/>
              <a:gdLst>
                <a:gd name="T0" fmla="*/ 122 w 140"/>
                <a:gd name="T1" fmla="*/ 20 h 120"/>
                <a:gd name="T2" fmla="*/ 100 w 140"/>
                <a:gd name="T3" fmla="*/ 20 h 120"/>
                <a:gd name="T4" fmla="*/ 100 w 140"/>
                <a:gd name="T5" fmla="*/ 18 h 120"/>
                <a:gd name="T6" fmla="*/ 100 w 140"/>
                <a:gd name="T7" fmla="*/ 15 h 120"/>
                <a:gd name="T8" fmla="*/ 85 w 140"/>
                <a:gd name="T9" fmla="*/ 0 h 120"/>
                <a:gd name="T10" fmla="*/ 70 w 140"/>
                <a:gd name="T11" fmla="*/ 0 h 120"/>
                <a:gd name="T12" fmla="*/ 56 w 140"/>
                <a:gd name="T13" fmla="*/ 15 h 120"/>
                <a:gd name="T14" fmla="*/ 56 w 140"/>
                <a:gd name="T15" fmla="*/ 20 h 120"/>
                <a:gd name="T16" fmla="*/ 18 w 140"/>
                <a:gd name="T17" fmla="*/ 20 h 120"/>
                <a:gd name="T18" fmla="*/ 0 w 140"/>
                <a:gd name="T19" fmla="*/ 38 h 120"/>
                <a:gd name="T20" fmla="*/ 0 w 140"/>
                <a:gd name="T21" fmla="*/ 101 h 120"/>
                <a:gd name="T22" fmla="*/ 18 w 140"/>
                <a:gd name="T23" fmla="*/ 120 h 120"/>
                <a:gd name="T24" fmla="*/ 122 w 140"/>
                <a:gd name="T25" fmla="*/ 120 h 120"/>
                <a:gd name="T26" fmla="*/ 140 w 140"/>
                <a:gd name="T27" fmla="*/ 101 h 120"/>
                <a:gd name="T28" fmla="*/ 140 w 140"/>
                <a:gd name="T29" fmla="*/ 38 h 120"/>
                <a:gd name="T30" fmla="*/ 122 w 140"/>
                <a:gd name="T31" fmla="*/ 20 h 120"/>
                <a:gd name="T32" fmla="*/ 12 w 140"/>
                <a:gd name="T33" fmla="*/ 101 h 120"/>
                <a:gd name="T34" fmla="*/ 12 w 140"/>
                <a:gd name="T35" fmla="*/ 38 h 120"/>
                <a:gd name="T36" fmla="*/ 18 w 140"/>
                <a:gd name="T37" fmla="*/ 32 h 120"/>
                <a:gd name="T38" fmla="*/ 33 w 140"/>
                <a:gd name="T39" fmla="*/ 32 h 120"/>
                <a:gd name="T40" fmla="*/ 33 w 140"/>
                <a:gd name="T41" fmla="*/ 108 h 120"/>
                <a:gd name="T42" fmla="*/ 18 w 140"/>
                <a:gd name="T43" fmla="*/ 108 h 120"/>
                <a:gd name="T44" fmla="*/ 12 w 140"/>
                <a:gd name="T45" fmla="*/ 101 h 120"/>
                <a:gd name="T46" fmla="*/ 128 w 140"/>
                <a:gd name="T47" fmla="*/ 101 h 120"/>
                <a:gd name="T48" fmla="*/ 122 w 140"/>
                <a:gd name="T49" fmla="*/ 108 h 120"/>
                <a:gd name="T50" fmla="*/ 45 w 140"/>
                <a:gd name="T51" fmla="*/ 108 h 120"/>
                <a:gd name="T52" fmla="*/ 45 w 140"/>
                <a:gd name="T53" fmla="*/ 32 h 120"/>
                <a:gd name="T54" fmla="*/ 56 w 140"/>
                <a:gd name="T55" fmla="*/ 32 h 120"/>
                <a:gd name="T56" fmla="*/ 99 w 140"/>
                <a:gd name="T57" fmla="*/ 32 h 120"/>
                <a:gd name="T58" fmla="*/ 122 w 140"/>
                <a:gd name="T59" fmla="*/ 32 h 120"/>
                <a:gd name="T60" fmla="*/ 128 w 140"/>
                <a:gd name="T61" fmla="*/ 38 h 120"/>
                <a:gd name="T62" fmla="*/ 128 w 140"/>
                <a:gd name="T63" fmla="*/ 101 h 1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</a:cxnLst>
              <a:rect l="0" t="0" r="r" b="b"/>
              <a:pathLst>
                <a:path w="140" h="120">
                  <a:moveTo>
                    <a:pt x="122" y="20"/>
                  </a:moveTo>
                  <a:cubicBezTo>
                    <a:pt x="100" y="20"/>
                    <a:pt x="100" y="20"/>
                    <a:pt x="100" y="20"/>
                  </a:cubicBezTo>
                  <a:cubicBezTo>
                    <a:pt x="100" y="18"/>
                    <a:pt x="100" y="18"/>
                    <a:pt x="100" y="18"/>
                  </a:cubicBezTo>
                  <a:cubicBezTo>
                    <a:pt x="100" y="15"/>
                    <a:pt x="100" y="15"/>
                    <a:pt x="100" y="15"/>
                  </a:cubicBezTo>
                  <a:cubicBezTo>
                    <a:pt x="100" y="6"/>
                    <a:pt x="93" y="0"/>
                    <a:pt x="85" y="0"/>
                  </a:cubicBezTo>
                  <a:cubicBezTo>
                    <a:pt x="70" y="0"/>
                    <a:pt x="70" y="0"/>
                    <a:pt x="70" y="0"/>
                  </a:cubicBezTo>
                  <a:cubicBezTo>
                    <a:pt x="62" y="0"/>
                    <a:pt x="56" y="6"/>
                    <a:pt x="56" y="15"/>
                  </a:cubicBezTo>
                  <a:cubicBezTo>
                    <a:pt x="56" y="20"/>
                    <a:pt x="56" y="20"/>
                    <a:pt x="56" y="20"/>
                  </a:cubicBezTo>
                  <a:cubicBezTo>
                    <a:pt x="18" y="20"/>
                    <a:pt x="18" y="20"/>
                    <a:pt x="18" y="20"/>
                  </a:cubicBezTo>
                  <a:cubicBezTo>
                    <a:pt x="8" y="20"/>
                    <a:pt x="0" y="28"/>
                    <a:pt x="0" y="38"/>
                  </a:cubicBezTo>
                  <a:cubicBezTo>
                    <a:pt x="0" y="101"/>
                    <a:pt x="0" y="101"/>
                    <a:pt x="0" y="101"/>
                  </a:cubicBezTo>
                  <a:cubicBezTo>
                    <a:pt x="0" y="112"/>
                    <a:pt x="8" y="120"/>
                    <a:pt x="18" y="120"/>
                  </a:cubicBezTo>
                  <a:cubicBezTo>
                    <a:pt x="122" y="120"/>
                    <a:pt x="122" y="120"/>
                    <a:pt x="122" y="120"/>
                  </a:cubicBezTo>
                  <a:cubicBezTo>
                    <a:pt x="132" y="120"/>
                    <a:pt x="140" y="111"/>
                    <a:pt x="140" y="101"/>
                  </a:cubicBezTo>
                  <a:cubicBezTo>
                    <a:pt x="140" y="38"/>
                    <a:pt x="140" y="38"/>
                    <a:pt x="140" y="38"/>
                  </a:cubicBezTo>
                  <a:cubicBezTo>
                    <a:pt x="140" y="28"/>
                    <a:pt x="132" y="20"/>
                    <a:pt x="122" y="20"/>
                  </a:cubicBezTo>
                  <a:close/>
                  <a:moveTo>
                    <a:pt x="12" y="101"/>
                  </a:moveTo>
                  <a:cubicBezTo>
                    <a:pt x="12" y="38"/>
                    <a:pt x="12" y="38"/>
                    <a:pt x="12" y="38"/>
                  </a:cubicBezTo>
                  <a:cubicBezTo>
                    <a:pt x="12" y="34"/>
                    <a:pt x="15" y="32"/>
                    <a:pt x="18" y="32"/>
                  </a:cubicBezTo>
                  <a:cubicBezTo>
                    <a:pt x="33" y="32"/>
                    <a:pt x="33" y="32"/>
                    <a:pt x="33" y="32"/>
                  </a:cubicBezTo>
                  <a:cubicBezTo>
                    <a:pt x="33" y="108"/>
                    <a:pt x="33" y="108"/>
                    <a:pt x="33" y="108"/>
                  </a:cubicBezTo>
                  <a:cubicBezTo>
                    <a:pt x="18" y="108"/>
                    <a:pt x="18" y="108"/>
                    <a:pt x="18" y="108"/>
                  </a:cubicBezTo>
                  <a:cubicBezTo>
                    <a:pt x="14" y="108"/>
                    <a:pt x="12" y="105"/>
                    <a:pt x="12" y="101"/>
                  </a:cubicBezTo>
                  <a:close/>
                  <a:moveTo>
                    <a:pt x="128" y="101"/>
                  </a:moveTo>
                  <a:cubicBezTo>
                    <a:pt x="128" y="105"/>
                    <a:pt x="125" y="108"/>
                    <a:pt x="122" y="108"/>
                  </a:cubicBezTo>
                  <a:cubicBezTo>
                    <a:pt x="45" y="108"/>
                    <a:pt x="45" y="108"/>
                    <a:pt x="45" y="108"/>
                  </a:cubicBezTo>
                  <a:cubicBezTo>
                    <a:pt x="45" y="32"/>
                    <a:pt x="45" y="32"/>
                    <a:pt x="45" y="32"/>
                  </a:cubicBezTo>
                  <a:cubicBezTo>
                    <a:pt x="56" y="32"/>
                    <a:pt x="56" y="32"/>
                    <a:pt x="56" y="32"/>
                  </a:cubicBezTo>
                  <a:cubicBezTo>
                    <a:pt x="99" y="32"/>
                    <a:pt x="99" y="32"/>
                    <a:pt x="99" y="32"/>
                  </a:cubicBezTo>
                  <a:cubicBezTo>
                    <a:pt x="122" y="32"/>
                    <a:pt x="122" y="32"/>
                    <a:pt x="122" y="32"/>
                  </a:cubicBezTo>
                  <a:cubicBezTo>
                    <a:pt x="125" y="32"/>
                    <a:pt x="128" y="34"/>
                    <a:pt x="128" y="38"/>
                  </a:cubicBezTo>
                  <a:lnTo>
                    <a:pt x="128" y="10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defTabSz="649605" fontAlgn="base">
                <a:lnSpc>
                  <a:spcPct val="120000"/>
                </a:lnSpc>
                <a:spcBef>
                  <a:spcPct val="0"/>
                </a:spcBef>
                <a:spcAft>
                  <a:spcPct val="0"/>
                </a:spcAft>
              </a:pPr>
              <a:endParaRPr lang="zh-CN" altLang="en-US" sz="1280">
                <a:solidFill>
                  <a:prstClr val="white">
                    <a:lumMod val="50000"/>
                  </a:prstClr>
                </a:solidFill>
                <a:sym typeface="Arial" panose="020B0604020202020204" pitchFamily="34" charset="0"/>
              </a:endParaRPr>
            </a:p>
          </p:txBody>
        </p:sp>
        <p:sp>
          <p:nvSpPr>
            <p:cNvPr id="18458" name="Freeform 26"/>
            <p:cNvSpPr>
              <a:spLocks noEditPoints="1"/>
            </p:cNvSpPr>
            <p:nvPr/>
          </p:nvSpPr>
          <p:spPr bwMode="auto">
            <a:xfrm>
              <a:off x="112" y="100"/>
              <a:ext cx="88" cy="88"/>
            </a:xfrm>
            <a:custGeom>
              <a:avLst/>
              <a:gdLst>
                <a:gd name="T0" fmla="*/ 22 w 44"/>
                <a:gd name="T1" fmla="*/ 0 h 44"/>
                <a:gd name="T2" fmla="*/ 0 w 44"/>
                <a:gd name="T3" fmla="*/ 22 h 44"/>
                <a:gd name="T4" fmla="*/ 22 w 44"/>
                <a:gd name="T5" fmla="*/ 44 h 44"/>
                <a:gd name="T6" fmla="*/ 44 w 44"/>
                <a:gd name="T7" fmla="*/ 22 h 44"/>
                <a:gd name="T8" fmla="*/ 22 w 44"/>
                <a:gd name="T9" fmla="*/ 0 h 44"/>
                <a:gd name="T10" fmla="*/ 22 w 44"/>
                <a:gd name="T11" fmla="*/ 32 h 44"/>
                <a:gd name="T12" fmla="*/ 12 w 44"/>
                <a:gd name="T13" fmla="*/ 22 h 44"/>
                <a:gd name="T14" fmla="*/ 22 w 44"/>
                <a:gd name="T15" fmla="*/ 12 h 44"/>
                <a:gd name="T16" fmla="*/ 32 w 44"/>
                <a:gd name="T17" fmla="*/ 22 h 44"/>
                <a:gd name="T18" fmla="*/ 22 w 44"/>
                <a:gd name="T19" fmla="*/ 32 h 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44" h="44">
                  <a:moveTo>
                    <a:pt x="22" y="0"/>
                  </a:moveTo>
                  <a:cubicBezTo>
                    <a:pt x="10" y="0"/>
                    <a:pt x="0" y="10"/>
                    <a:pt x="0" y="22"/>
                  </a:cubicBezTo>
                  <a:cubicBezTo>
                    <a:pt x="0" y="34"/>
                    <a:pt x="10" y="44"/>
                    <a:pt x="22" y="44"/>
                  </a:cubicBezTo>
                  <a:cubicBezTo>
                    <a:pt x="34" y="44"/>
                    <a:pt x="44" y="34"/>
                    <a:pt x="44" y="22"/>
                  </a:cubicBezTo>
                  <a:cubicBezTo>
                    <a:pt x="44" y="10"/>
                    <a:pt x="34" y="0"/>
                    <a:pt x="22" y="0"/>
                  </a:cubicBezTo>
                  <a:close/>
                  <a:moveTo>
                    <a:pt x="22" y="32"/>
                  </a:moveTo>
                  <a:cubicBezTo>
                    <a:pt x="16" y="32"/>
                    <a:pt x="12" y="27"/>
                    <a:pt x="12" y="22"/>
                  </a:cubicBezTo>
                  <a:cubicBezTo>
                    <a:pt x="12" y="16"/>
                    <a:pt x="16" y="12"/>
                    <a:pt x="22" y="12"/>
                  </a:cubicBezTo>
                  <a:cubicBezTo>
                    <a:pt x="27" y="12"/>
                    <a:pt x="32" y="16"/>
                    <a:pt x="32" y="22"/>
                  </a:cubicBezTo>
                  <a:cubicBezTo>
                    <a:pt x="32" y="27"/>
                    <a:pt x="27" y="32"/>
                    <a:pt x="22" y="3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defTabSz="649605" fontAlgn="base">
                <a:lnSpc>
                  <a:spcPct val="120000"/>
                </a:lnSpc>
                <a:spcBef>
                  <a:spcPct val="0"/>
                </a:spcBef>
                <a:spcAft>
                  <a:spcPct val="0"/>
                </a:spcAft>
              </a:pPr>
              <a:endParaRPr lang="zh-CN" altLang="en-US" sz="1280">
                <a:solidFill>
                  <a:prstClr val="white">
                    <a:lumMod val="50000"/>
                  </a:prstClr>
                </a:solidFill>
                <a:sym typeface="Arial" panose="020B0604020202020204" pitchFamily="34" charset="0"/>
              </a:endParaRPr>
            </a:p>
          </p:txBody>
        </p:sp>
      </p:grpSp>
      <p:sp>
        <p:nvSpPr>
          <p:cNvPr id="18459" name="Freeform 27"/>
          <p:cNvSpPr>
            <a:spLocks noEditPoints="1"/>
          </p:cNvSpPr>
          <p:nvPr/>
        </p:nvSpPr>
        <p:spPr bwMode="auto">
          <a:xfrm>
            <a:off x="4456113" y="2751932"/>
            <a:ext cx="231775" cy="215900"/>
          </a:xfrm>
          <a:custGeom>
            <a:avLst/>
            <a:gdLst>
              <a:gd name="T0" fmla="*/ 138 w 142"/>
              <a:gd name="T1" fmla="*/ 47 h 133"/>
              <a:gd name="T2" fmla="*/ 114 w 142"/>
              <a:gd name="T3" fmla="*/ 30 h 133"/>
              <a:gd name="T4" fmla="*/ 114 w 142"/>
              <a:gd name="T5" fmla="*/ 12 h 133"/>
              <a:gd name="T6" fmla="*/ 108 w 142"/>
              <a:gd name="T7" fmla="*/ 6 h 133"/>
              <a:gd name="T8" fmla="*/ 104 w 142"/>
              <a:gd name="T9" fmla="*/ 6 h 133"/>
              <a:gd name="T10" fmla="*/ 98 w 142"/>
              <a:gd name="T11" fmla="*/ 12 h 133"/>
              <a:gd name="T12" fmla="*/ 98 w 142"/>
              <a:gd name="T13" fmla="*/ 18 h 133"/>
              <a:gd name="T14" fmla="*/ 74 w 142"/>
              <a:gd name="T15" fmla="*/ 2 h 133"/>
              <a:gd name="T16" fmla="*/ 68 w 142"/>
              <a:gd name="T17" fmla="*/ 2 h 133"/>
              <a:gd name="T18" fmla="*/ 4 w 142"/>
              <a:gd name="T19" fmla="*/ 47 h 133"/>
              <a:gd name="T20" fmla="*/ 2 w 142"/>
              <a:gd name="T21" fmla="*/ 56 h 133"/>
              <a:gd name="T22" fmla="*/ 10 w 142"/>
              <a:gd name="T23" fmla="*/ 57 h 133"/>
              <a:gd name="T24" fmla="*/ 17 w 142"/>
              <a:gd name="T25" fmla="*/ 52 h 133"/>
              <a:gd name="T26" fmla="*/ 17 w 142"/>
              <a:gd name="T27" fmla="*/ 123 h 133"/>
              <a:gd name="T28" fmla="*/ 27 w 142"/>
              <a:gd name="T29" fmla="*/ 133 h 133"/>
              <a:gd name="T30" fmla="*/ 115 w 142"/>
              <a:gd name="T31" fmla="*/ 133 h 133"/>
              <a:gd name="T32" fmla="*/ 125 w 142"/>
              <a:gd name="T33" fmla="*/ 123 h 133"/>
              <a:gd name="T34" fmla="*/ 125 w 142"/>
              <a:gd name="T35" fmla="*/ 52 h 133"/>
              <a:gd name="T36" fmla="*/ 132 w 142"/>
              <a:gd name="T37" fmla="*/ 57 h 133"/>
              <a:gd name="T38" fmla="*/ 135 w 142"/>
              <a:gd name="T39" fmla="*/ 58 h 133"/>
              <a:gd name="T40" fmla="*/ 140 w 142"/>
              <a:gd name="T41" fmla="*/ 56 h 133"/>
              <a:gd name="T42" fmla="*/ 138 w 142"/>
              <a:gd name="T43" fmla="*/ 47 h 133"/>
              <a:gd name="T44" fmla="*/ 83 w 142"/>
              <a:gd name="T45" fmla="*/ 121 h 133"/>
              <a:gd name="T46" fmla="*/ 59 w 142"/>
              <a:gd name="T47" fmla="*/ 121 h 133"/>
              <a:gd name="T48" fmla="*/ 59 w 142"/>
              <a:gd name="T49" fmla="*/ 84 h 133"/>
              <a:gd name="T50" fmla="*/ 83 w 142"/>
              <a:gd name="T51" fmla="*/ 84 h 133"/>
              <a:gd name="T52" fmla="*/ 83 w 142"/>
              <a:gd name="T53" fmla="*/ 121 h 133"/>
              <a:gd name="T54" fmla="*/ 113 w 142"/>
              <a:gd name="T55" fmla="*/ 121 h 133"/>
              <a:gd name="T56" fmla="*/ 95 w 142"/>
              <a:gd name="T57" fmla="*/ 121 h 133"/>
              <a:gd name="T58" fmla="*/ 95 w 142"/>
              <a:gd name="T59" fmla="*/ 82 h 133"/>
              <a:gd name="T60" fmla="*/ 85 w 142"/>
              <a:gd name="T61" fmla="*/ 72 h 133"/>
              <a:gd name="T62" fmla="*/ 57 w 142"/>
              <a:gd name="T63" fmla="*/ 72 h 133"/>
              <a:gd name="T64" fmla="*/ 47 w 142"/>
              <a:gd name="T65" fmla="*/ 82 h 133"/>
              <a:gd name="T66" fmla="*/ 47 w 142"/>
              <a:gd name="T67" fmla="*/ 121 h 133"/>
              <a:gd name="T68" fmla="*/ 29 w 142"/>
              <a:gd name="T69" fmla="*/ 121 h 133"/>
              <a:gd name="T70" fmla="*/ 29 w 142"/>
              <a:gd name="T71" fmla="*/ 44 h 133"/>
              <a:gd name="T72" fmla="*/ 71 w 142"/>
              <a:gd name="T73" fmla="*/ 14 h 133"/>
              <a:gd name="T74" fmla="*/ 113 w 142"/>
              <a:gd name="T75" fmla="*/ 44 h 133"/>
              <a:gd name="T76" fmla="*/ 113 w 142"/>
              <a:gd name="T77" fmla="*/ 121 h 13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</a:cxnLst>
            <a:rect l="0" t="0" r="r" b="b"/>
            <a:pathLst>
              <a:path w="142" h="133">
                <a:moveTo>
                  <a:pt x="138" y="47"/>
                </a:moveTo>
                <a:cubicBezTo>
                  <a:pt x="114" y="30"/>
                  <a:pt x="114" y="30"/>
                  <a:pt x="114" y="30"/>
                </a:cubicBezTo>
                <a:cubicBezTo>
                  <a:pt x="114" y="12"/>
                  <a:pt x="114" y="12"/>
                  <a:pt x="114" y="12"/>
                </a:cubicBezTo>
                <a:cubicBezTo>
                  <a:pt x="114" y="9"/>
                  <a:pt x="111" y="6"/>
                  <a:pt x="108" y="6"/>
                </a:cubicBezTo>
                <a:cubicBezTo>
                  <a:pt x="104" y="6"/>
                  <a:pt x="104" y="6"/>
                  <a:pt x="104" y="6"/>
                </a:cubicBezTo>
                <a:cubicBezTo>
                  <a:pt x="100" y="6"/>
                  <a:pt x="98" y="9"/>
                  <a:pt x="98" y="12"/>
                </a:cubicBezTo>
                <a:cubicBezTo>
                  <a:pt x="98" y="18"/>
                  <a:pt x="98" y="18"/>
                  <a:pt x="98" y="18"/>
                </a:cubicBezTo>
                <a:cubicBezTo>
                  <a:pt x="74" y="2"/>
                  <a:pt x="74" y="2"/>
                  <a:pt x="74" y="2"/>
                </a:cubicBezTo>
                <a:cubicBezTo>
                  <a:pt x="72" y="0"/>
                  <a:pt x="70" y="0"/>
                  <a:pt x="68" y="2"/>
                </a:cubicBezTo>
                <a:cubicBezTo>
                  <a:pt x="4" y="47"/>
                  <a:pt x="4" y="47"/>
                  <a:pt x="4" y="47"/>
                </a:cubicBezTo>
                <a:cubicBezTo>
                  <a:pt x="1" y="49"/>
                  <a:pt x="0" y="53"/>
                  <a:pt x="2" y="56"/>
                </a:cubicBezTo>
                <a:cubicBezTo>
                  <a:pt x="4" y="58"/>
                  <a:pt x="8" y="59"/>
                  <a:pt x="10" y="57"/>
                </a:cubicBezTo>
                <a:cubicBezTo>
                  <a:pt x="17" y="52"/>
                  <a:pt x="17" y="52"/>
                  <a:pt x="17" y="52"/>
                </a:cubicBezTo>
                <a:cubicBezTo>
                  <a:pt x="17" y="123"/>
                  <a:pt x="17" y="123"/>
                  <a:pt x="17" y="123"/>
                </a:cubicBezTo>
                <a:cubicBezTo>
                  <a:pt x="17" y="129"/>
                  <a:pt x="21" y="133"/>
                  <a:pt x="27" y="133"/>
                </a:cubicBezTo>
                <a:cubicBezTo>
                  <a:pt x="115" y="133"/>
                  <a:pt x="115" y="133"/>
                  <a:pt x="115" y="133"/>
                </a:cubicBezTo>
                <a:cubicBezTo>
                  <a:pt x="121" y="133"/>
                  <a:pt x="125" y="129"/>
                  <a:pt x="125" y="123"/>
                </a:cubicBezTo>
                <a:cubicBezTo>
                  <a:pt x="125" y="52"/>
                  <a:pt x="125" y="52"/>
                  <a:pt x="125" y="52"/>
                </a:cubicBezTo>
                <a:cubicBezTo>
                  <a:pt x="132" y="57"/>
                  <a:pt x="132" y="57"/>
                  <a:pt x="132" y="57"/>
                </a:cubicBezTo>
                <a:cubicBezTo>
                  <a:pt x="133" y="58"/>
                  <a:pt x="134" y="58"/>
                  <a:pt x="135" y="58"/>
                </a:cubicBezTo>
                <a:cubicBezTo>
                  <a:pt x="137" y="58"/>
                  <a:pt x="139" y="57"/>
                  <a:pt x="140" y="56"/>
                </a:cubicBezTo>
                <a:cubicBezTo>
                  <a:pt x="142" y="53"/>
                  <a:pt x="141" y="49"/>
                  <a:pt x="138" y="47"/>
                </a:cubicBezTo>
                <a:close/>
                <a:moveTo>
                  <a:pt x="83" y="121"/>
                </a:moveTo>
                <a:cubicBezTo>
                  <a:pt x="59" y="121"/>
                  <a:pt x="59" y="121"/>
                  <a:pt x="59" y="121"/>
                </a:cubicBezTo>
                <a:cubicBezTo>
                  <a:pt x="59" y="84"/>
                  <a:pt x="59" y="84"/>
                  <a:pt x="59" y="84"/>
                </a:cubicBezTo>
                <a:cubicBezTo>
                  <a:pt x="83" y="84"/>
                  <a:pt x="83" y="84"/>
                  <a:pt x="83" y="84"/>
                </a:cubicBezTo>
                <a:lnTo>
                  <a:pt x="83" y="121"/>
                </a:lnTo>
                <a:close/>
                <a:moveTo>
                  <a:pt x="113" y="121"/>
                </a:moveTo>
                <a:cubicBezTo>
                  <a:pt x="95" y="121"/>
                  <a:pt x="95" y="121"/>
                  <a:pt x="95" y="121"/>
                </a:cubicBezTo>
                <a:cubicBezTo>
                  <a:pt x="95" y="82"/>
                  <a:pt x="95" y="82"/>
                  <a:pt x="95" y="82"/>
                </a:cubicBezTo>
                <a:cubicBezTo>
                  <a:pt x="95" y="76"/>
                  <a:pt x="90" y="72"/>
                  <a:pt x="85" y="72"/>
                </a:cubicBezTo>
                <a:cubicBezTo>
                  <a:pt x="57" y="72"/>
                  <a:pt x="57" y="72"/>
                  <a:pt x="57" y="72"/>
                </a:cubicBezTo>
                <a:cubicBezTo>
                  <a:pt x="52" y="72"/>
                  <a:pt x="47" y="76"/>
                  <a:pt x="47" y="82"/>
                </a:cubicBezTo>
                <a:cubicBezTo>
                  <a:pt x="47" y="121"/>
                  <a:pt x="47" y="121"/>
                  <a:pt x="47" y="121"/>
                </a:cubicBezTo>
                <a:cubicBezTo>
                  <a:pt x="29" y="121"/>
                  <a:pt x="29" y="121"/>
                  <a:pt x="29" y="121"/>
                </a:cubicBezTo>
                <a:cubicBezTo>
                  <a:pt x="29" y="44"/>
                  <a:pt x="29" y="44"/>
                  <a:pt x="29" y="44"/>
                </a:cubicBezTo>
                <a:cubicBezTo>
                  <a:pt x="71" y="14"/>
                  <a:pt x="71" y="14"/>
                  <a:pt x="71" y="14"/>
                </a:cubicBezTo>
                <a:cubicBezTo>
                  <a:pt x="113" y="44"/>
                  <a:pt x="113" y="44"/>
                  <a:pt x="113" y="44"/>
                </a:cubicBezTo>
                <a:lnTo>
                  <a:pt x="113" y="121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/>
          <a:lstStyle/>
          <a:p>
            <a:pPr defTabSz="649605" fontAlgn="base">
              <a:lnSpc>
                <a:spcPct val="120000"/>
              </a:lnSpc>
              <a:spcBef>
                <a:spcPct val="0"/>
              </a:spcBef>
              <a:spcAft>
                <a:spcPct val="0"/>
              </a:spcAft>
            </a:pPr>
            <a:endParaRPr lang="zh-CN" altLang="en-US" sz="1280">
              <a:solidFill>
                <a:prstClr val="white">
                  <a:lumMod val="50000"/>
                </a:prstClr>
              </a:solidFill>
              <a:sym typeface="Arial" panose="020B0604020202020204" pitchFamily="34" charset="0"/>
            </a:endParaRPr>
          </a:p>
        </p:txBody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 advTm="5000">
        <p14:gallery dir="l"/>
      </p:transition>
    </mc:Choice>
    <mc:Fallback xmlns="">
      <p:transition spd="slow" advTm="5000">
        <p:fade/>
      </p:transition>
    </mc:Fallback>
  </mc:AlternateContent>
  <mc:AlternateContent xmlns:mc="http://schemas.openxmlformats.org/markup-compatibility/2006" xmlns:p14="http://schemas.microsoft.com/office/powerpoint/2010/main">
    <mc:Choice Requires="p14">
      <p:timing>
        <p:tnLst>
          <p:par>
            <p:cTn id="1" dur="indefinite" restart="never" nodeType="tmRoot">
              <p:childTnLst>
                <p:seq concurrent="1" nextAc="seek">
                  <p:cTn id="2" dur="indefinite" nodeType="mainSeq">
                    <p:childTnLst>
                      <p:par>
                        <p:cTn id="3" fill="hold">
                          <p:stCondLst>
                            <p:cond delay="indefinite"/>
                            <p:cond evt="onBegin" delay="0">
                              <p:tn val="2"/>
                            </p:cond>
                          </p:stCondLst>
                          <p:childTnLst>
                            <p:par>
                              <p:cTn id="4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5" presetID="53" presetClass="entr" presetSubtype="16" fill="hold" grpId="0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435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>
                                            <p:cTn id="7" dur="300" fill="hold"/>
                                            <p:tgtEl>
                                              <p:spTgt spid="18435"/>
                                            </p:tgtEl>
                                            <p:attrNameLst>
                                              <p:attrName>ppt_w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w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>
                                            <p:cTn id="8" dur="300" fill="hold"/>
                                            <p:tgtEl>
                                              <p:spTgt spid="18435"/>
                                            </p:tgtEl>
                                            <p:attrNameLst>
                                              <p:attrName>ppt_h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h"/>
                                              </p:val>
                                            </p:tav>
                                          </p:tavLst>
                                        </p:anim>
                                        <p:animEffect transition="in" filter="fade">
                                          <p:cBhvr>
                                            <p:cTn id="9" dur="300"/>
                                            <p:tgtEl>
                                              <p:spTgt spid="18435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  <p:par>
                                    <p:cTn id="10" presetID="6" presetClass="emph" presetSubtype="0" autoRev="1" fill="hold" grpId="1" nodeType="withEffect">
                                      <p:stCondLst>
                                        <p:cond delay="300"/>
                                      </p:stCondLst>
                                      <p:childTnLst>
                                        <p:animScale>
                                          <p:cBhvr>
                                            <p:cTn id="11" dur="150" fill="hold"/>
                                            <p:tgtEl>
                                              <p:spTgt spid="18435"/>
                                            </p:tgtEl>
                                          </p:cBhvr>
                                          <p:by x="110000" y="110000"/>
                                        </p:animScale>
                                      </p:childTnLst>
                                    </p:cTn>
                                  </p:par>
                                  <p:par>
                                    <p:cTn id="12" presetID="53" presetClass="entr" presetSubtype="16" fill="hold" grpId="0" nodeType="withEffect">
                                      <p:stCondLst>
                                        <p:cond delay="100"/>
                                      </p:stCondLst>
                                      <p:childTnLst>
                                        <p:set>
                                          <p:cBhvr>
                                            <p:cTn id="13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459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>
                                            <p:cTn id="14" dur="300" fill="hold"/>
                                            <p:tgtEl>
                                              <p:spTgt spid="18459"/>
                                            </p:tgtEl>
                                            <p:attrNameLst>
                                              <p:attrName>ppt_w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w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>
                                            <p:cTn id="15" dur="300" fill="hold"/>
                                            <p:tgtEl>
                                              <p:spTgt spid="18459"/>
                                            </p:tgtEl>
                                            <p:attrNameLst>
                                              <p:attrName>ppt_h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h"/>
                                              </p:val>
                                            </p:tav>
                                          </p:tavLst>
                                        </p:anim>
                                        <p:animEffect transition="in" filter="fade">
                                          <p:cBhvr>
                                            <p:cTn id="16" dur="300"/>
                                            <p:tgtEl>
                                              <p:spTgt spid="18459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  <p:par>
                                    <p:cTn id="17" presetID="6" presetClass="emph" presetSubtype="0" autoRev="1" fill="hold" grpId="1" nodeType="withEffect">
                                      <p:stCondLst>
                                        <p:cond delay="400"/>
                                      </p:stCondLst>
                                      <p:childTnLst>
                                        <p:animScale>
                                          <p:cBhvr>
                                            <p:cTn id="18" dur="150" fill="hold"/>
                                            <p:tgtEl>
                                              <p:spTgt spid="18459"/>
                                            </p:tgtEl>
                                          </p:cBhvr>
                                          <p:by x="110000" y="110000"/>
                                        </p:animScale>
                                      </p:childTnLst>
                                    </p:cTn>
                                  </p:par>
                                  <p:par>
                                    <p:cTn id="19" presetID="2" presetClass="entr" presetSubtype="4" fill="hold" grpId="0" nodeType="withEffect" p14:presetBounceEnd="60000">
                                      <p:stCondLst>
                                        <p:cond delay="400"/>
                                      </p:stCondLst>
                                      <p:childTnLst>
                                        <p:set>
                                          <p:cBhvr>
                                            <p:cTn id="20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446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60000">
                                          <p:cBhvr additive="base">
                                            <p:cTn id="21" dur="750" fill="hold"/>
                                            <p:tgtEl>
                                              <p:spTgt spid="18446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60000">
                                          <p:cBhvr additive="base">
                                            <p:cTn id="22" dur="750" fill="hold"/>
                                            <p:tgtEl>
                                              <p:spTgt spid="18446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23" presetID="53" presetClass="entr" presetSubtype="16" fill="hold" grpId="0" nodeType="withEffect">
                                      <p:stCondLst>
                                        <p:cond delay="400"/>
                                      </p:stCondLst>
                                      <p:childTnLst>
                                        <p:set>
                                          <p:cBhvr>
                                            <p:cTn id="2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434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>
                                            <p:cTn id="25" dur="300" fill="hold"/>
                                            <p:tgtEl>
                                              <p:spTgt spid="18434"/>
                                            </p:tgtEl>
                                            <p:attrNameLst>
                                              <p:attrName>ppt_w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w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>
                                            <p:cTn id="26" dur="300" fill="hold"/>
                                            <p:tgtEl>
                                              <p:spTgt spid="18434"/>
                                            </p:tgtEl>
                                            <p:attrNameLst>
                                              <p:attrName>ppt_h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h"/>
                                              </p:val>
                                            </p:tav>
                                          </p:tavLst>
                                        </p:anim>
                                        <p:animEffect transition="in" filter="fade">
                                          <p:cBhvr>
                                            <p:cTn id="27" dur="300"/>
                                            <p:tgtEl>
                                              <p:spTgt spid="18434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  <p:par>
                                    <p:cTn id="28" presetID="6" presetClass="emph" presetSubtype="0" autoRev="1" fill="hold" grpId="1" nodeType="withEffect">
                                      <p:stCondLst>
                                        <p:cond delay="700"/>
                                      </p:stCondLst>
                                      <p:childTnLst>
                                        <p:animScale>
                                          <p:cBhvr>
                                            <p:cTn id="29" dur="150" fill="hold"/>
                                            <p:tgtEl>
                                              <p:spTgt spid="18434"/>
                                            </p:tgtEl>
                                          </p:cBhvr>
                                          <p:by x="110000" y="110000"/>
                                        </p:animScale>
                                      </p:childTnLst>
                                    </p:cTn>
                                  </p:par>
                                  <p:par>
                                    <p:cTn id="30" presetID="53" presetClass="entr" presetSubtype="16" fill="hold" grpId="0" nodeType="withEffect">
                                      <p:stCondLst>
                                        <p:cond delay="400"/>
                                      </p:stCondLst>
                                      <p:childTnLst>
                                        <p:set>
                                          <p:cBhvr>
                                            <p:cTn id="31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451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>
                                            <p:cTn id="32" dur="300" fill="hold"/>
                                            <p:tgtEl>
                                              <p:spTgt spid="18451"/>
                                            </p:tgtEl>
                                            <p:attrNameLst>
                                              <p:attrName>ppt_w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w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>
                                            <p:cTn id="33" dur="300" fill="hold"/>
                                            <p:tgtEl>
                                              <p:spTgt spid="18451"/>
                                            </p:tgtEl>
                                            <p:attrNameLst>
                                              <p:attrName>ppt_h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h"/>
                                              </p:val>
                                            </p:tav>
                                          </p:tavLst>
                                        </p:anim>
                                        <p:animEffect transition="in" filter="fade">
                                          <p:cBhvr>
                                            <p:cTn id="34" dur="300"/>
                                            <p:tgtEl>
                                              <p:spTgt spid="18451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  <p:par>
                                    <p:cTn id="35" presetID="6" presetClass="emph" presetSubtype="0" autoRev="1" fill="hold" grpId="1" nodeType="withEffect">
                                      <p:stCondLst>
                                        <p:cond delay="700"/>
                                      </p:stCondLst>
                                      <p:childTnLst>
                                        <p:animScale>
                                          <p:cBhvr>
                                            <p:cTn id="36" dur="150" fill="hold"/>
                                            <p:tgtEl>
                                              <p:spTgt spid="18451"/>
                                            </p:tgtEl>
                                          </p:cBhvr>
                                          <p:by x="110000" y="110000"/>
                                        </p:animScale>
                                      </p:childTnLst>
                                    </p:cTn>
                                  </p:par>
                                  <p:par>
                                    <p:cTn id="37" presetID="2" presetClass="entr" presetSubtype="1" fill="hold" grpId="0" nodeType="withEffect" p14:presetBounceEnd="60000">
                                      <p:stCondLst>
                                        <p:cond delay="400"/>
                                      </p:stCondLst>
                                      <p:childTnLst>
                                        <p:set>
                                          <p:cBhvr>
                                            <p:cTn id="38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445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60000">
                                          <p:cBhvr additive="base">
                                            <p:cTn id="39" dur="750" fill="hold"/>
                                            <p:tgtEl>
                                              <p:spTgt spid="18445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60000">
                                          <p:cBhvr additive="base">
                                            <p:cTn id="40" dur="750" fill="hold"/>
                                            <p:tgtEl>
                                              <p:spTgt spid="18445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41" presetID="53" presetClass="entr" presetSubtype="16" fill="hold" grpId="0" nodeType="withEffect">
                                      <p:stCondLst>
                                        <p:cond delay="400"/>
                                      </p:stCondLst>
                                      <p:childTnLst>
                                        <p:set>
                                          <p:cBhvr>
                                            <p:cTn id="42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437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>
                                            <p:cTn id="43" dur="300" fill="hold"/>
                                            <p:tgtEl>
                                              <p:spTgt spid="18437"/>
                                            </p:tgtEl>
                                            <p:attrNameLst>
                                              <p:attrName>ppt_w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w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>
                                            <p:cTn id="44" dur="300" fill="hold"/>
                                            <p:tgtEl>
                                              <p:spTgt spid="18437"/>
                                            </p:tgtEl>
                                            <p:attrNameLst>
                                              <p:attrName>ppt_h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h"/>
                                              </p:val>
                                            </p:tav>
                                          </p:tavLst>
                                        </p:anim>
                                        <p:animEffect transition="in" filter="fade">
                                          <p:cBhvr>
                                            <p:cTn id="45" dur="300"/>
                                            <p:tgtEl>
                                              <p:spTgt spid="18437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  <p:par>
                                    <p:cTn id="46" presetID="6" presetClass="emph" presetSubtype="0" autoRev="1" fill="hold" grpId="1" nodeType="withEffect">
                                      <p:stCondLst>
                                        <p:cond delay="700"/>
                                      </p:stCondLst>
                                      <p:childTnLst>
                                        <p:animScale>
                                          <p:cBhvr>
                                            <p:cTn id="47" dur="150" fill="hold"/>
                                            <p:tgtEl>
                                              <p:spTgt spid="18437"/>
                                            </p:tgtEl>
                                          </p:cBhvr>
                                          <p:by x="110000" y="110000"/>
                                        </p:animScale>
                                      </p:childTnLst>
                                    </p:cTn>
                                  </p:par>
                                  <p:par>
                                    <p:cTn id="48" presetID="53" presetClass="entr" presetSubtype="16" fill="hold" nodeType="withEffect">
                                      <p:stCondLst>
                                        <p:cond delay="400"/>
                                      </p:stCondLst>
                                      <p:childTnLst>
                                        <p:set>
                                          <p:cBhvr>
                                            <p:cTn id="49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452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>
                                            <p:cTn id="50" dur="300" fill="hold"/>
                                            <p:tgtEl>
                                              <p:spTgt spid="18452"/>
                                            </p:tgtEl>
                                            <p:attrNameLst>
                                              <p:attrName>ppt_w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w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>
                                            <p:cTn id="51" dur="300" fill="hold"/>
                                            <p:tgtEl>
                                              <p:spTgt spid="18452"/>
                                            </p:tgtEl>
                                            <p:attrNameLst>
                                              <p:attrName>ppt_h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h"/>
                                              </p:val>
                                            </p:tav>
                                          </p:tavLst>
                                        </p:anim>
                                        <p:animEffect transition="in" filter="fade">
                                          <p:cBhvr>
                                            <p:cTn id="52" dur="300"/>
                                            <p:tgtEl>
                                              <p:spTgt spid="18452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  <p:par>
                                    <p:cTn id="53" presetID="6" presetClass="emph" presetSubtype="0" autoRev="1" fill="hold" nodeType="withEffect">
                                      <p:stCondLst>
                                        <p:cond delay="700"/>
                                      </p:stCondLst>
                                      <p:childTnLst>
                                        <p:animScale>
                                          <p:cBhvr>
                                            <p:cTn id="54" dur="150" fill="hold"/>
                                            <p:tgtEl>
                                              <p:spTgt spid="18452"/>
                                            </p:tgtEl>
                                          </p:cBhvr>
                                          <p:by x="110000" y="110000"/>
                                        </p:animScale>
                                      </p:childTnLst>
                                    </p:cTn>
                                  </p:par>
                                  <p:par>
                                    <p:cTn id="55" presetID="2" presetClass="entr" presetSubtype="8" fill="hold" grpId="0" nodeType="withEffect" p14:presetBounceEnd="60000">
                                      <p:stCondLst>
                                        <p:cond delay="400"/>
                                      </p:stCondLst>
                                      <p:childTnLst>
                                        <p:set>
                                          <p:cBhvr>
                                            <p:cTn id="5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443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60000">
                                          <p:cBhvr additive="base">
                                            <p:cTn id="57" dur="750" fill="hold"/>
                                            <p:tgtEl>
                                              <p:spTgt spid="18443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60000">
                                          <p:cBhvr additive="base">
                                            <p:cTn id="58" dur="750" fill="hold"/>
                                            <p:tgtEl>
                                              <p:spTgt spid="18443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59" presetID="53" presetClass="entr" presetSubtype="16" fill="hold" grpId="0" nodeType="withEffect">
                                      <p:stCondLst>
                                        <p:cond delay="400"/>
                                      </p:stCondLst>
                                      <p:childTnLst>
                                        <p:set>
                                          <p:cBhvr>
                                            <p:cTn id="60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436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>
                                            <p:cTn id="61" dur="300" fill="hold"/>
                                            <p:tgtEl>
                                              <p:spTgt spid="18436"/>
                                            </p:tgtEl>
                                            <p:attrNameLst>
                                              <p:attrName>ppt_w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w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>
                                            <p:cTn id="62" dur="300" fill="hold"/>
                                            <p:tgtEl>
                                              <p:spTgt spid="18436"/>
                                            </p:tgtEl>
                                            <p:attrNameLst>
                                              <p:attrName>ppt_h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h"/>
                                              </p:val>
                                            </p:tav>
                                          </p:tavLst>
                                        </p:anim>
                                        <p:animEffect transition="in" filter="fade">
                                          <p:cBhvr>
                                            <p:cTn id="63" dur="300"/>
                                            <p:tgtEl>
                                              <p:spTgt spid="18436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  <p:par>
                                    <p:cTn id="64" presetID="6" presetClass="emph" presetSubtype="0" autoRev="1" fill="hold" grpId="1" nodeType="withEffect">
                                      <p:stCondLst>
                                        <p:cond delay="700"/>
                                      </p:stCondLst>
                                      <p:childTnLst>
                                        <p:animScale>
                                          <p:cBhvr>
                                            <p:cTn id="65" dur="150" fill="hold"/>
                                            <p:tgtEl>
                                              <p:spTgt spid="18436"/>
                                            </p:tgtEl>
                                          </p:cBhvr>
                                          <p:by x="110000" y="110000"/>
                                        </p:animScale>
                                      </p:childTnLst>
                                    </p:cTn>
                                  </p:par>
                                  <p:par>
                                    <p:cTn id="66" presetID="53" presetClass="entr" presetSubtype="16" fill="hold" nodeType="withEffect">
                                      <p:stCondLst>
                                        <p:cond delay="400"/>
                                      </p:stCondLst>
                                      <p:childTnLst>
                                        <p:set>
                                          <p:cBhvr>
                                            <p:cTn id="67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456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>
                                            <p:cTn id="68" dur="300" fill="hold"/>
                                            <p:tgtEl>
                                              <p:spTgt spid="18456"/>
                                            </p:tgtEl>
                                            <p:attrNameLst>
                                              <p:attrName>ppt_w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w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>
                                            <p:cTn id="69" dur="300" fill="hold"/>
                                            <p:tgtEl>
                                              <p:spTgt spid="18456"/>
                                            </p:tgtEl>
                                            <p:attrNameLst>
                                              <p:attrName>ppt_h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h"/>
                                              </p:val>
                                            </p:tav>
                                          </p:tavLst>
                                        </p:anim>
                                        <p:animEffect transition="in" filter="fade">
                                          <p:cBhvr>
                                            <p:cTn id="70" dur="300"/>
                                            <p:tgtEl>
                                              <p:spTgt spid="18456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  <p:par>
                                    <p:cTn id="71" presetID="6" presetClass="emph" presetSubtype="0" autoRev="1" fill="hold" nodeType="withEffect">
                                      <p:stCondLst>
                                        <p:cond delay="700"/>
                                      </p:stCondLst>
                                      <p:childTnLst>
                                        <p:animScale>
                                          <p:cBhvr>
                                            <p:cTn id="72" dur="150" fill="hold"/>
                                            <p:tgtEl>
                                              <p:spTgt spid="18456"/>
                                            </p:tgtEl>
                                          </p:cBhvr>
                                          <p:by x="110000" y="110000"/>
                                        </p:animScale>
                                      </p:childTnLst>
                                    </p:cTn>
                                  </p:par>
                                  <p:par>
                                    <p:cTn id="73" presetID="2" presetClass="entr" presetSubtype="2" fill="hold" grpId="0" nodeType="withEffect" p14:presetBounceEnd="60000">
                                      <p:stCondLst>
                                        <p:cond delay="400"/>
                                      </p:stCondLst>
                                      <p:childTnLst>
                                        <p:set>
                                          <p:cBhvr>
                                            <p:cTn id="7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444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60000">
                                          <p:cBhvr additive="base">
                                            <p:cTn id="75" dur="750" fill="hold"/>
                                            <p:tgtEl>
                                              <p:spTgt spid="18444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60000">
                                          <p:cBhvr additive="base">
                                            <p:cTn id="76" dur="750" fill="hold"/>
                                            <p:tgtEl>
                                              <p:spTgt spid="18444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77" presetID="53" presetClass="entr" presetSubtype="16" fill="hold" grpId="0" nodeType="withEffect">
                                      <p:stCondLst>
                                        <p:cond delay="400"/>
                                      </p:stCondLst>
                                      <p:childTnLst>
                                        <p:set>
                                          <p:cBhvr>
                                            <p:cTn id="78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438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>
                                            <p:cTn id="79" dur="300" fill="hold"/>
                                            <p:tgtEl>
                                              <p:spTgt spid="18438"/>
                                            </p:tgtEl>
                                            <p:attrNameLst>
                                              <p:attrName>ppt_w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w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>
                                            <p:cTn id="80" dur="300" fill="hold"/>
                                            <p:tgtEl>
                                              <p:spTgt spid="18438"/>
                                            </p:tgtEl>
                                            <p:attrNameLst>
                                              <p:attrName>ppt_h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h"/>
                                              </p:val>
                                            </p:tav>
                                          </p:tavLst>
                                        </p:anim>
                                        <p:animEffect transition="in" filter="fade">
                                          <p:cBhvr>
                                            <p:cTn id="81" dur="300"/>
                                            <p:tgtEl>
                                              <p:spTgt spid="18438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  <p:par>
                                    <p:cTn id="82" presetID="6" presetClass="emph" presetSubtype="0" autoRev="1" fill="hold" grpId="1" nodeType="withEffect">
                                      <p:stCondLst>
                                        <p:cond delay="700"/>
                                      </p:stCondLst>
                                      <p:childTnLst>
                                        <p:animScale>
                                          <p:cBhvr>
                                            <p:cTn id="83" dur="150" fill="hold"/>
                                            <p:tgtEl>
                                              <p:spTgt spid="18438"/>
                                            </p:tgtEl>
                                          </p:cBhvr>
                                          <p:by x="110000" y="110000"/>
                                        </p:animScale>
                                      </p:childTnLst>
                                    </p:cTn>
                                  </p:par>
                                  <p:par>
                                    <p:cTn id="84" presetID="53" presetClass="entr" presetSubtype="16" fill="hold" grpId="0" nodeType="withEffect">
                                      <p:stCondLst>
                                        <p:cond delay="400"/>
                                      </p:stCondLst>
                                      <p:childTnLst>
                                        <p:set>
                                          <p:cBhvr>
                                            <p:cTn id="85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455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>
                                            <p:cTn id="86" dur="300" fill="hold"/>
                                            <p:tgtEl>
                                              <p:spTgt spid="18455"/>
                                            </p:tgtEl>
                                            <p:attrNameLst>
                                              <p:attrName>ppt_w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w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>
                                            <p:cTn id="87" dur="300" fill="hold"/>
                                            <p:tgtEl>
                                              <p:spTgt spid="18455"/>
                                            </p:tgtEl>
                                            <p:attrNameLst>
                                              <p:attrName>ppt_h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h"/>
                                              </p:val>
                                            </p:tav>
                                          </p:tavLst>
                                        </p:anim>
                                        <p:animEffect transition="in" filter="fade">
                                          <p:cBhvr>
                                            <p:cTn id="88" dur="300"/>
                                            <p:tgtEl>
                                              <p:spTgt spid="18455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  <p:par>
                                    <p:cTn id="89" presetID="6" presetClass="emph" presetSubtype="0" autoRev="1" fill="hold" grpId="1" nodeType="withEffect">
                                      <p:stCondLst>
                                        <p:cond delay="700"/>
                                      </p:stCondLst>
                                      <p:childTnLst>
                                        <p:animScale>
                                          <p:cBhvr>
                                            <p:cTn id="90" dur="150" fill="hold"/>
                                            <p:tgtEl>
                                              <p:spTgt spid="18455"/>
                                            </p:tgtEl>
                                          </p:cBhvr>
                                          <p:by x="110000" y="110000"/>
                                        </p:animScale>
                                      </p:childTnLst>
                                    </p:cTn>
                                  </p:par>
                                  <p:par>
                                    <p:cTn id="91" presetID="22" presetClass="entr" presetSubtype="2" fill="hold" grpId="0" nodeType="withEffect">
                                      <p:stCondLst>
                                        <p:cond delay="700"/>
                                      </p:stCondLst>
                                      <p:childTnLst>
                                        <p:set>
                                          <p:cBhvr>
                                            <p:cTn id="92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439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Effect transition="in" filter="wipe(right)">
                                          <p:cBhvr>
                                            <p:cTn id="93" dur="500"/>
                                            <p:tgtEl>
                                              <p:spTgt spid="18439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  <p:par>
                                    <p:cTn id="94" presetID="2" presetClass="entr" presetSubtype="8" fill="hold" grpId="0" nodeType="withEffect" p14:presetBounceEnd="60000">
                                      <p:stCondLst>
                                        <p:cond delay="1200"/>
                                      </p:stCondLst>
                                      <p:childTnLst>
                                        <p:set>
                                          <p:cBhvr>
                                            <p:cTn id="95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450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60000">
                                          <p:cBhvr additive="base">
                                            <p:cTn id="96" dur="750" fill="hold"/>
                                            <p:tgtEl>
                                              <p:spTgt spid="18450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60000">
                                          <p:cBhvr additive="base">
                                            <p:cTn id="97" dur="750" fill="hold"/>
                                            <p:tgtEl>
                                              <p:spTgt spid="18450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98" presetID="22" presetClass="entr" presetSubtype="2" fill="hold" grpId="0" nodeType="withEffect">
                                      <p:stCondLst>
                                        <p:cond delay="800"/>
                                      </p:stCondLst>
                                      <p:childTnLst>
                                        <p:set>
                                          <p:cBhvr>
                                            <p:cTn id="99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442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Effect transition="in" filter="wipe(right)">
                                          <p:cBhvr>
                                            <p:cTn id="100" dur="500"/>
                                            <p:tgtEl>
                                              <p:spTgt spid="18442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  <p:par>
                                    <p:cTn id="101" presetID="2" presetClass="entr" presetSubtype="8" fill="hold" grpId="0" nodeType="withEffect" p14:presetBounceEnd="60000">
                                      <p:stCondLst>
                                        <p:cond delay="1300"/>
                                      </p:stCondLst>
                                      <p:childTnLst>
                                        <p:set>
                                          <p:cBhvr>
                                            <p:cTn id="102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449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60000">
                                          <p:cBhvr additive="base">
                                            <p:cTn id="103" dur="750" fill="hold"/>
                                            <p:tgtEl>
                                              <p:spTgt spid="18449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60000">
                                          <p:cBhvr additive="base">
                                            <p:cTn id="104" dur="750" fill="hold"/>
                                            <p:tgtEl>
                                              <p:spTgt spid="18449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105" presetID="22" presetClass="entr" presetSubtype="8" fill="hold" grpId="0" nodeType="withEffect">
                                      <p:stCondLst>
                                        <p:cond delay="900"/>
                                      </p:stCondLst>
                                      <p:childTnLst>
                                        <p:set>
                                          <p:cBhvr>
                                            <p:cTn id="10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440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Effect transition="in" filter="wipe(left)">
                                          <p:cBhvr>
                                            <p:cTn id="107" dur="500"/>
                                            <p:tgtEl>
                                              <p:spTgt spid="18440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  <p:par>
                                    <p:cTn id="108" presetID="2" presetClass="entr" presetSubtype="2" fill="hold" grpId="0" nodeType="withEffect" p14:presetBounceEnd="60000">
                                      <p:stCondLst>
                                        <p:cond delay="1400"/>
                                      </p:stCondLst>
                                      <p:childTnLst>
                                        <p:set>
                                          <p:cBhvr>
                                            <p:cTn id="109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447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60000">
                                          <p:cBhvr additive="base">
                                            <p:cTn id="110" dur="750" fill="hold"/>
                                            <p:tgtEl>
                                              <p:spTgt spid="18447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60000">
                                          <p:cBhvr additive="base">
                                            <p:cTn id="111" dur="750" fill="hold"/>
                                            <p:tgtEl>
                                              <p:spTgt spid="18447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112" presetID="22" presetClass="entr" presetSubtype="8" fill="hold" grpId="0" nodeType="withEffect">
                                      <p:stCondLst>
                                        <p:cond delay="1000"/>
                                      </p:stCondLst>
                                      <p:childTnLst>
                                        <p:set>
                                          <p:cBhvr>
                                            <p:cTn id="113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441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Effect transition="in" filter="wipe(left)">
                                          <p:cBhvr>
                                            <p:cTn id="114" dur="500"/>
                                            <p:tgtEl>
                                              <p:spTgt spid="18441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  <p:par>
                                    <p:cTn id="115" presetID="2" presetClass="entr" presetSubtype="2" fill="hold" grpId="0" nodeType="withEffect" p14:presetBounceEnd="60000">
                                      <p:stCondLst>
                                        <p:cond delay="1500"/>
                                      </p:stCondLst>
                                      <p:childTnLst>
                                        <p:set>
                                          <p:cBhvr>
                                            <p:cTn id="11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448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60000">
                                          <p:cBhvr additive="base">
                                            <p:cTn id="117" dur="750" fill="hold"/>
                                            <p:tgtEl>
                                              <p:spTgt spid="18448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60000">
                                          <p:cBhvr additive="base">
                                            <p:cTn id="118" dur="750" fill="hold"/>
                                            <p:tgtEl>
                                              <p:spTgt spid="18448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</p:childTnLst>
                  </p:cTn>
                  <p:prevCondLst>
                    <p:cond evt="onPrev" delay="0">
                      <p:tgtEl>
                        <p:sldTgt/>
                      </p:tgtEl>
                    </p:cond>
                  </p:prevCondLst>
                  <p:nextCondLst>
                    <p:cond evt="onNext" delay="0">
                      <p:tgtEl>
                        <p:sldTgt/>
                      </p:tgtEl>
                    </p:cond>
                  </p:nextCondLst>
                </p:seq>
              </p:childTnLst>
            </p:cTn>
          </p:par>
        </p:tnLst>
        <p:bldLst>
          <p:bldP spid="18434" grpId="0" animBg="1"/>
          <p:bldP spid="18434" grpId="1" animBg="1"/>
          <p:bldP spid="18435" grpId="0" animBg="1"/>
          <p:bldP spid="18435" grpId="1" animBg="1"/>
          <p:bldP spid="18436" grpId="0" animBg="1"/>
          <p:bldP spid="18436" grpId="1" animBg="1"/>
          <p:bldP spid="18437" grpId="0" animBg="1"/>
          <p:bldP spid="18437" grpId="1" animBg="1"/>
          <p:bldP spid="18438" grpId="0" animBg="1"/>
          <p:bldP spid="18438" grpId="1" animBg="1"/>
          <p:bldP spid="18439" grpId="0" animBg="1"/>
          <p:bldP spid="18440" grpId="0" animBg="1"/>
          <p:bldP spid="18441" grpId="0" animBg="1"/>
          <p:bldP spid="18442" grpId="0" animBg="1"/>
          <p:bldP spid="18443" grpId="0" animBg="1"/>
          <p:bldP spid="18444" grpId="0" animBg="1"/>
          <p:bldP spid="18445" grpId="0" animBg="1"/>
          <p:bldP spid="18446" grpId="0" animBg="1"/>
          <p:bldP spid="18447" grpId="0"/>
          <p:bldP spid="18448" grpId="0"/>
          <p:bldP spid="18449" grpId="0"/>
          <p:bldP spid="18450" grpId="0"/>
          <p:bldP spid="18451" grpId="0" animBg="1"/>
          <p:bldP spid="18451" grpId="1" animBg="1"/>
          <p:bldP spid="18455" grpId="0" animBg="1"/>
          <p:bldP spid="18455" grpId="1" animBg="1"/>
          <p:bldP spid="18459" grpId="0" animBg="1"/>
          <p:bldP spid="18459" grpId="1" animBg="1"/>
        </p:bldLst>
      </p:timing>
    </mc:Choice>
    <mc:Fallback xmlns="">
      <p:timing>
        <p:tnLst>
          <p:par>
            <p:cTn id="1" dur="indefinite" restart="never" nodeType="tmRoot">
              <p:childTnLst>
                <p:seq concurrent="1" nextAc="seek">
                  <p:cTn id="2" dur="indefinite" nodeType="mainSeq">
                    <p:childTnLst>
                      <p:par>
                        <p:cTn id="3" fill="hold">
                          <p:stCondLst>
                            <p:cond delay="indefinite"/>
                            <p:cond evt="onBegin" delay="0">
                              <p:tn val="2"/>
                            </p:cond>
                          </p:stCondLst>
                          <p:childTnLst>
                            <p:par>
                              <p:cTn id="4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5" presetID="53" presetClass="entr" presetSubtype="16" fill="hold" grpId="0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435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>
                                            <p:cTn id="7" dur="300" fill="hold"/>
                                            <p:tgtEl>
                                              <p:spTgt spid="18435"/>
                                            </p:tgtEl>
                                            <p:attrNameLst>
                                              <p:attrName>ppt_w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w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>
                                            <p:cTn id="8" dur="300" fill="hold"/>
                                            <p:tgtEl>
                                              <p:spTgt spid="18435"/>
                                            </p:tgtEl>
                                            <p:attrNameLst>
                                              <p:attrName>ppt_h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h"/>
                                              </p:val>
                                            </p:tav>
                                          </p:tavLst>
                                        </p:anim>
                                        <p:animEffect transition="in" filter="fade">
                                          <p:cBhvr>
                                            <p:cTn id="9" dur="300"/>
                                            <p:tgtEl>
                                              <p:spTgt spid="18435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  <p:par>
                                    <p:cTn id="10" presetID="6" presetClass="emph" presetSubtype="0" autoRev="1" fill="hold" grpId="1" nodeType="withEffect">
                                      <p:stCondLst>
                                        <p:cond delay="300"/>
                                      </p:stCondLst>
                                      <p:childTnLst>
                                        <p:animScale>
                                          <p:cBhvr>
                                            <p:cTn id="11" dur="150" fill="hold"/>
                                            <p:tgtEl>
                                              <p:spTgt spid="18435"/>
                                            </p:tgtEl>
                                          </p:cBhvr>
                                          <p:by x="110000" y="110000"/>
                                        </p:animScale>
                                      </p:childTnLst>
                                    </p:cTn>
                                  </p:par>
                                  <p:par>
                                    <p:cTn id="12" presetID="53" presetClass="entr" presetSubtype="16" fill="hold" grpId="0" nodeType="withEffect">
                                      <p:stCondLst>
                                        <p:cond delay="100"/>
                                      </p:stCondLst>
                                      <p:childTnLst>
                                        <p:set>
                                          <p:cBhvr>
                                            <p:cTn id="13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459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>
                                            <p:cTn id="14" dur="300" fill="hold"/>
                                            <p:tgtEl>
                                              <p:spTgt spid="18459"/>
                                            </p:tgtEl>
                                            <p:attrNameLst>
                                              <p:attrName>ppt_w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w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>
                                            <p:cTn id="15" dur="300" fill="hold"/>
                                            <p:tgtEl>
                                              <p:spTgt spid="18459"/>
                                            </p:tgtEl>
                                            <p:attrNameLst>
                                              <p:attrName>ppt_h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h"/>
                                              </p:val>
                                            </p:tav>
                                          </p:tavLst>
                                        </p:anim>
                                        <p:animEffect transition="in" filter="fade">
                                          <p:cBhvr>
                                            <p:cTn id="16" dur="300"/>
                                            <p:tgtEl>
                                              <p:spTgt spid="18459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  <p:par>
                                    <p:cTn id="17" presetID="6" presetClass="emph" presetSubtype="0" autoRev="1" fill="hold" grpId="1" nodeType="withEffect">
                                      <p:stCondLst>
                                        <p:cond delay="400"/>
                                      </p:stCondLst>
                                      <p:childTnLst>
                                        <p:animScale>
                                          <p:cBhvr>
                                            <p:cTn id="18" dur="150" fill="hold"/>
                                            <p:tgtEl>
                                              <p:spTgt spid="18459"/>
                                            </p:tgtEl>
                                          </p:cBhvr>
                                          <p:by x="110000" y="110000"/>
                                        </p:animScale>
                                      </p:childTnLst>
                                    </p:cTn>
                                  </p:par>
                                  <p:par>
                                    <p:cTn id="19" presetID="2" presetClass="entr" presetSubtype="4" fill="hold" grpId="0" nodeType="withEffect">
                                      <p:stCondLst>
                                        <p:cond delay="400"/>
                                      </p:stCondLst>
                                      <p:childTnLst>
                                        <p:set>
                                          <p:cBhvr>
                                            <p:cTn id="20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446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21" dur="750" fill="hold"/>
                                            <p:tgtEl>
                                              <p:spTgt spid="18446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22" dur="750" fill="hold"/>
                                            <p:tgtEl>
                                              <p:spTgt spid="18446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23" presetID="53" presetClass="entr" presetSubtype="16" fill="hold" grpId="0" nodeType="withEffect">
                                      <p:stCondLst>
                                        <p:cond delay="400"/>
                                      </p:stCondLst>
                                      <p:childTnLst>
                                        <p:set>
                                          <p:cBhvr>
                                            <p:cTn id="2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434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>
                                            <p:cTn id="25" dur="300" fill="hold"/>
                                            <p:tgtEl>
                                              <p:spTgt spid="18434"/>
                                            </p:tgtEl>
                                            <p:attrNameLst>
                                              <p:attrName>ppt_w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w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>
                                            <p:cTn id="26" dur="300" fill="hold"/>
                                            <p:tgtEl>
                                              <p:spTgt spid="18434"/>
                                            </p:tgtEl>
                                            <p:attrNameLst>
                                              <p:attrName>ppt_h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h"/>
                                              </p:val>
                                            </p:tav>
                                          </p:tavLst>
                                        </p:anim>
                                        <p:animEffect transition="in" filter="fade">
                                          <p:cBhvr>
                                            <p:cTn id="27" dur="300"/>
                                            <p:tgtEl>
                                              <p:spTgt spid="18434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  <p:par>
                                    <p:cTn id="28" presetID="6" presetClass="emph" presetSubtype="0" autoRev="1" fill="hold" grpId="1" nodeType="withEffect">
                                      <p:stCondLst>
                                        <p:cond delay="700"/>
                                      </p:stCondLst>
                                      <p:childTnLst>
                                        <p:animScale>
                                          <p:cBhvr>
                                            <p:cTn id="29" dur="150" fill="hold"/>
                                            <p:tgtEl>
                                              <p:spTgt spid="18434"/>
                                            </p:tgtEl>
                                          </p:cBhvr>
                                          <p:by x="110000" y="110000"/>
                                        </p:animScale>
                                      </p:childTnLst>
                                    </p:cTn>
                                  </p:par>
                                  <p:par>
                                    <p:cTn id="30" presetID="53" presetClass="entr" presetSubtype="16" fill="hold" grpId="0" nodeType="withEffect">
                                      <p:stCondLst>
                                        <p:cond delay="400"/>
                                      </p:stCondLst>
                                      <p:childTnLst>
                                        <p:set>
                                          <p:cBhvr>
                                            <p:cTn id="31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451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>
                                            <p:cTn id="32" dur="300" fill="hold"/>
                                            <p:tgtEl>
                                              <p:spTgt spid="18451"/>
                                            </p:tgtEl>
                                            <p:attrNameLst>
                                              <p:attrName>ppt_w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w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>
                                            <p:cTn id="33" dur="300" fill="hold"/>
                                            <p:tgtEl>
                                              <p:spTgt spid="18451"/>
                                            </p:tgtEl>
                                            <p:attrNameLst>
                                              <p:attrName>ppt_h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h"/>
                                              </p:val>
                                            </p:tav>
                                          </p:tavLst>
                                        </p:anim>
                                        <p:animEffect transition="in" filter="fade">
                                          <p:cBhvr>
                                            <p:cTn id="34" dur="300"/>
                                            <p:tgtEl>
                                              <p:spTgt spid="18451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  <p:par>
                                    <p:cTn id="35" presetID="6" presetClass="emph" presetSubtype="0" autoRev="1" fill="hold" grpId="1" nodeType="withEffect">
                                      <p:stCondLst>
                                        <p:cond delay="700"/>
                                      </p:stCondLst>
                                      <p:childTnLst>
                                        <p:animScale>
                                          <p:cBhvr>
                                            <p:cTn id="36" dur="150" fill="hold"/>
                                            <p:tgtEl>
                                              <p:spTgt spid="18451"/>
                                            </p:tgtEl>
                                          </p:cBhvr>
                                          <p:by x="110000" y="110000"/>
                                        </p:animScale>
                                      </p:childTnLst>
                                    </p:cTn>
                                  </p:par>
                                  <p:par>
                                    <p:cTn id="37" presetID="2" presetClass="entr" presetSubtype="1" fill="hold" grpId="0" nodeType="withEffect">
                                      <p:stCondLst>
                                        <p:cond delay="400"/>
                                      </p:stCondLst>
                                      <p:childTnLst>
                                        <p:set>
                                          <p:cBhvr>
                                            <p:cTn id="38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445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39" dur="750" fill="hold"/>
                                            <p:tgtEl>
                                              <p:spTgt spid="18445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40" dur="750" fill="hold"/>
                                            <p:tgtEl>
                                              <p:spTgt spid="18445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41" presetID="53" presetClass="entr" presetSubtype="16" fill="hold" grpId="0" nodeType="withEffect">
                                      <p:stCondLst>
                                        <p:cond delay="400"/>
                                      </p:stCondLst>
                                      <p:childTnLst>
                                        <p:set>
                                          <p:cBhvr>
                                            <p:cTn id="42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437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>
                                            <p:cTn id="43" dur="300" fill="hold"/>
                                            <p:tgtEl>
                                              <p:spTgt spid="18437"/>
                                            </p:tgtEl>
                                            <p:attrNameLst>
                                              <p:attrName>ppt_w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w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>
                                            <p:cTn id="44" dur="300" fill="hold"/>
                                            <p:tgtEl>
                                              <p:spTgt spid="18437"/>
                                            </p:tgtEl>
                                            <p:attrNameLst>
                                              <p:attrName>ppt_h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h"/>
                                              </p:val>
                                            </p:tav>
                                          </p:tavLst>
                                        </p:anim>
                                        <p:animEffect transition="in" filter="fade">
                                          <p:cBhvr>
                                            <p:cTn id="45" dur="300"/>
                                            <p:tgtEl>
                                              <p:spTgt spid="18437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  <p:par>
                                    <p:cTn id="46" presetID="6" presetClass="emph" presetSubtype="0" autoRev="1" fill="hold" grpId="1" nodeType="withEffect">
                                      <p:stCondLst>
                                        <p:cond delay="700"/>
                                      </p:stCondLst>
                                      <p:childTnLst>
                                        <p:animScale>
                                          <p:cBhvr>
                                            <p:cTn id="47" dur="150" fill="hold"/>
                                            <p:tgtEl>
                                              <p:spTgt spid="18437"/>
                                            </p:tgtEl>
                                          </p:cBhvr>
                                          <p:by x="110000" y="110000"/>
                                        </p:animScale>
                                      </p:childTnLst>
                                    </p:cTn>
                                  </p:par>
                                  <p:par>
                                    <p:cTn id="48" presetID="53" presetClass="entr" presetSubtype="16" fill="hold" nodeType="withEffect">
                                      <p:stCondLst>
                                        <p:cond delay="400"/>
                                      </p:stCondLst>
                                      <p:childTnLst>
                                        <p:set>
                                          <p:cBhvr>
                                            <p:cTn id="49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452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>
                                            <p:cTn id="50" dur="300" fill="hold"/>
                                            <p:tgtEl>
                                              <p:spTgt spid="18452"/>
                                            </p:tgtEl>
                                            <p:attrNameLst>
                                              <p:attrName>ppt_w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w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>
                                            <p:cTn id="51" dur="300" fill="hold"/>
                                            <p:tgtEl>
                                              <p:spTgt spid="18452"/>
                                            </p:tgtEl>
                                            <p:attrNameLst>
                                              <p:attrName>ppt_h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h"/>
                                              </p:val>
                                            </p:tav>
                                          </p:tavLst>
                                        </p:anim>
                                        <p:animEffect transition="in" filter="fade">
                                          <p:cBhvr>
                                            <p:cTn id="52" dur="300"/>
                                            <p:tgtEl>
                                              <p:spTgt spid="18452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  <p:par>
                                    <p:cTn id="53" presetID="6" presetClass="emph" presetSubtype="0" autoRev="1" fill="hold" nodeType="withEffect">
                                      <p:stCondLst>
                                        <p:cond delay="700"/>
                                      </p:stCondLst>
                                      <p:childTnLst>
                                        <p:animScale>
                                          <p:cBhvr>
                                            <p:cTn id="54" dur="150" fill="hold"/>
                                            <p:tgtEl>
                                              <p:spTgt spid="18452"/>
                                            </p:tgtEl>
                                          </p:cBhvr>
                                          <p:by x="110000" y="110000"/>
                                        </p:animScale>
                                      </p:childTnLst>
                                    </p:cTn>
                                  </p:par>
                                  <p:par>
                                    <p:cTn id="55" presetID="2" presetClass="entr" presetSubtype="8" fill="hold" grpId="0" nodeType="withEffect">
                                      <p:stCondLst>
                                        <p:cond delay="400"/>
                                      </p:stCondLst>
                                      <p:childTnLst>
                                        <p:set>
                                          <p:cBhvr>
                                            <p:cTn id="5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443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57" dur="750" fill="hold"/>
                                            <p:tgtEl>
                                              <p:spTgt spid="18443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58" dur="750" fill="hold"/>
                                            <p:tgtEl>
                                              <p:spTgt spid="18443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59" presetID="53" presetClass="entr" presetSubtype="16" fill="hold" grpId="0" nodeType="withEffect">
                                      <p:stCondLst>
                                        <p:cond delay="400"/>
                                      </p:stCondLst>
                                      <p:childTnLst>
                                        <p:set>
                                          <p:cBhvr>
                                            <p:cTn id="60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436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>
                                            <p:cTn id="61" dur="300" fill="hold"/>
                                            <p:tgtEl>
                                              <p:spTgt spid="18436"/>
                                            </p:tgtEl>
                                            <p:attrNameLst>
                                              <p:attrName>ppt_w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w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>
                                            <p:cTn id="62" dur="300" fill="hold"/>
                                            <p:tgtEl>
                                              <p:spTgt spid="18436"/>
                                            </p:tgtEl>
                                            <p:attrNameLst>
                                              <p:attrName>ppt_h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h"/>
                                              </p:val>
                                            </p:tav>
                                          </p:tavLst>
                                        </p:anim>
                                        <p:animEffect transition="in" filter="fade">
                                          <p:cBhvr>
                                            <p:cTn id="63" dur="300"/>
                                            <p:tgtEl>
                                              <p:spTgt spid="18436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  <p:par>
                                    <p:cTn id="64" presetID="6" presetClass="emph" presetSubtype="0" autoRev="1" fill="hold" grpId="1" nodeType="withEffect">
                                      <p:stCondLst>
                                        <p:cond delay="700"/>
                                      </p:stCondLst>
                                      <p:childTnLst>
                                        <p:animScale>
                                          <p:cBhvr>
                                            <p:cTn id="65" dur="150" fill="hold"/>
                                            <p:tgtEl>
                                              <p:spTgt spid="18436"/>
                                            </p:tgtEl>
                                          </p:cBhvr>
                                          <p:by x="110000" y="110000"/>
                                        </p:animScale>
                                      </p:childTnLst>
                                    </p:cTn>
                                  </p:par>
                                  <p:par>
                                    <p:cTn id="66" presetID="53" presetClass="entr" presetSubtype="16" fill="hold" nodeType="withEffect">
                                      <p:stCondLst>
                                        <p:cond delay="400"/>
                                      </p:stCondLst>
                                      <p:childTnLst>
                                        <p:set>
                                          <p:cBhvr>
                                            <p:cTn id="67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456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>
                                            <p:cTn id="68" dur="300" fill="hold"/>
                                            <p:tgtEl>
                                              <p:spTgt spid="18456"/>
                                            </p:tgtEl>
                                            <p:attrNameLst>
                                              <p:attrName>ppt_w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w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>
                                            <p:cTn id="69" dur="300" fill="hold"/>
                                            <p:tgtEl>
                                              <p:spTgt spid="18456"/>
                                            </p:tgtEl>
                                            <p:attrNameLst>
                                              <p:attrName>ppt_h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h"/>
                                              </p:val>
                                            </p:tav>
                                          </p:tavLst>
                                        </p:anim>
                                        <p:animEffect transition="in" filter="fade">
                                          <p:cBhvr>
                                            <p:cTn id="70" dur="300"/>
                                            <p:tgtEl>
                                              <p:spTgt spid="18456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  <p:par>
                                    <p:cTn id="71" presetID="6" presetClass="emph" presetSubtype="0" autoRev="1" fill="hold" nodeType="withEffect">
                                      <p:stCondLst>
                                        <p:cond delay="700"/>
                                      </p:stCondLst>
                                      <p:childTnLst>
                                        <p:animScale>
                                          <p:cBhvr>
                                            <p:cTn id="72" dur="150" fill="hold"/>
                                            <p:tgtEl>
                                              <p:spTgt spid="18456"/>
                                            </p:tgtEl>
                                          </p:cBhvr>
                                          <p:by x="110000" y="110000"/>
                                        </p:animScale>
                                      </p:childTnLst>
                                    </p:cTn>
                                  </p:par>
                                  <p:par>
                                    <p:cTn id="73" presetID="2" presetClass="entr" presetSubtype="2" fill="hold" grpId="0" nodeType="withEffect">
                                      <p:stCondLst>
                                        <p:cond delay="400"/>
                                      </p:stCondLst>
                                      <p:childTnLst>
                                        <p:set>
                                          <p:cBhvr>
                                            <p:cTn id="7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444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75" dur="750" fill="hold"/>
                                            <p:tgtEl>
                                              <p:spTgt spid="18444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76" dur="750" fill="hold"/>
                                            <p:tgtEl>
                                              <p:spTgt spid="18444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77" presetID="53" presetClass="entr" presetSubtype="16" fill="hold" grpId="0" nodeType="withEffect">
                                      <p:stCondLst>
                                        <p:cond delay="400"/>
                                      </p:stCondLst>
                                      <p:childTnLst>
                                        <p:set>
                                          <p:cBhvr>
                                            <p:cTn id="78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438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>
                                            <p:cTn id="79" dur="300" fill="hold"/>
                                            <p:tgtEl>
                                              <p:spTgt spid="18438"/>
                                            </p:tgtEl>
                                            <p:attrNameLst>
                                              <p:attrName>ppt_w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w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>
                                            <p:cTn id="80" dur="300" fill="hold"/>
                                            <p:tgtEl>
                                              <p:spTgt spid="18438"/>
                                            </p:tgtEl>
                                            <p:attrNameLst>
                                              <p:attrName>ppt_h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h"/>
                                              </p:val>
                                            </p:tav>
                                          </p:tavLst>
                                        </p:anim>
                                        <p:animEffect transition="in" filter="fade">
                                          <p:cBhvr>
                                            <p:cTn id="81" dur="300"/>
                                            <p:tgtEl>
                                              <p:spTgt spid="18438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  <p:par>
                                    <p:cTn id="82" presetID="6" presetClass="emph" presetSubtype="0" autoRev="1" fill="hold" grpId="1" nodeType="withEffect">
                                      <p:stCondLst>
                                        <p:cond delay="700"/>
                                      </p:stCondLst>
                                      <p:childTnLst>
                                        <p:animScale>
                                          <p:cBhvr>
                                            <p:cTn id="83" dur="150" fill="hold"/>
                                            <p:tgtEl>
                                              <p:spTgt spid="18438"/>
                                            </p:tgtEl>
                                          </p:cBhvr>
                                          <p:by x="110000" y="110000"/>
                                        </p:animScale>
                                      </p:childTnLst>
                                    </p:cTn>
                                  </p:par>
                                  <p:par>
                                    <p:cTn id="84" presetID="53" presetClass="entr" presetSubtype="16" fill="hold" grpId="0" nodeType="withEffect">
                                      <p:stCondLst>
                                        <p:cond delay="400"/>
                                      </p:stCondLst>
                                      <p:childTnLst>
                                        <p:set>
                                          <p:cBhvr>
                                            <p:cTn id="85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455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>
                                            <p:cTn id="86" dur="300" fill="hold"/>
                                            <p:tgtEl>
                                              <p:spTgt spid="18455"/>
                                            </p:tgtEl>
                                            <p:attrNameLst>
                                              <p:attrName>ppt_w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w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>
                                            <p:cTn id="87" dur="300" fill="hold"/>
                                            <p:tgtEl>
                                              <p:spTgt spid="18455"/>
                                            </p:tgtEl>
                                            <p:attrNameLst>
                                              <p:attrName>ppt_h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h"/>
                                              </p:val>
                                            </p:tav>
                                          </p:tavLst>
                                        </p:anim>
                                        <p:animEffect transition="in" filter="fade">
                                          <p:cBhvr>
                                            <p:cTn id="88" dur="300"/>
                                            <p:tgtEl>
                                              <p:spTgt spid="18455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  <p:par>
                                    <p:cTn id="89" presetID="6" presetClass="emph" presetSubtype="0" autoRev="1" fill="hold" grpId="1" nodeType="withEffect">
                                      <p:stCondLst>
                                        <p:cond delay="700"/>
                                      </p:stCondLst>
                                      <p:childTnLst>
                                        <p:animScale>
                                          <p:cBhvr>
                                            <p:cTn id="90" dur="150" fill="hold"/>
                                            <p:tgtEl>
                                              <p:spTgt spid="18455"/>
                                            </p:tgtEl>
                                          </p:cBhvr>
                                          <p:by x="110000" y="110000"/>
                                        </p:animScale>
                                      </p:childTnLst>
                                    </p:cTn>
                                  </p:par>
                                  <p:par>
                                    <p:cTn id="91" presetID="22" presetClass="entr" presetSubtype="2" fill="hold" grpId="0" nodeType="withEffect">
                                      <p:stCondLst>
                                        <p:cond delay="700"/>
                                      </p:stCondLst>
                                      <p:childTnLst>
                                        <p:set>
                                          <p:cBhvr>
                                            <p:cTn id="92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439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Effect transition="in" filter="wipe(right)">
                                          <p:cBhvr>
                                            <p:cTn id="93" dur="500"/>
                                            <p:tgtEl>
                                              <p:spTgt spid="18439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  <p:par>
                                    <p:cTn id="94" presetID="2" presetClass="entr" presetSubtype="8" fill="hold" grpId="0" nodeType="withEffect">
                                      <p:stCondLst>
                                        <p:cond delay="1200"/>
                                      </p:stCondLst>
                                      <p:childTnLst>
                                        <p:set>
                                          <p:cBhvr>
                                            <p:cTn id="95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450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96" dur="750" fill="hold"/>
                                            <p:tgtEl>
                                              <p:spTgt spid="18450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97" dur="750" fill="hold"/>
                                            <p:tgtEl>
                                              <p:spTgt spid="18450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98" presetID="22" presetClass="entr" presetSubtype="2" fill="hold" grpId="0" nodeType="withEffect">
                                      <p:stCondLst>
                                        <p:cond delay="800"/>
                                      </p:stCondLst>
                                      <p:childTnLst>
                                        <p:set>
                                          <p:cBhvr>
                                            <p:cTn id="99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442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Effect transition="in" filter="wipe(right)">
                                          <p:cBhvr>
                                            <p:cTn id="100" dur="500"/>
                                            <p:tgtEl>
                                              <p:spTgt spid="18442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  <p:par>
                                    <p:cTn id="101" presetID="2" presetClass="entr" presetSubtype="8" fill="hold" grpId="0" nodeType="withEffect">
                                      <p:stCondLst>
                                        <p:cond delay="1300"/>
                                      </p:stCondLst>
                                      <p:childTnLst>
                                        <p:set>
                                          <p:cBhvr>
                                            <p:cTn id="102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449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103" dur="750" fill="hold"/>
                                            <p:tgtEl>
                                              <p:spTgt spid="18449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104" dur="750" fill="hold"/>
                                            <p:tgtEl>
                                              <p:spTgt spid="18449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105" presetID="22" presetClass="entr" presetSubtype="8" fill="hold" grpId="0" nodeType="withEffect">
                                      <p:stCondLst>
                                        <p:cond delay="900"/>
                                      </p:stCondLst>
                                      <p:childTnLst>
                                        <p:set>
                                          <p:cBhvr>
                                            <p:cTn id="10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440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Effect transition="in" filter="wipe(left)">
                                          <p:cBhvr>
                                            <p:cTn id="107" dur="500"/>
                                            <p:tgtEl>
                                              <p:spTgt spid="18440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  <p:par>
                                    <p:cTn id="108" presetID="2" presetClass="entr" presetSubtype="2" fill="hold" grpId="0" nodeType="withEffect">
                                      <p:stCondLst>
                                        <p:cond delay="1400"/>
                                      </p:stCondLst>
                                      <p:childTnLst>
                                        <p:set>
                                          <p:cBhvr>
                                            <p:cTn id="109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447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110" dur="750" fill="hold"/>
                                            <p:tgtEl>
                                              <p:spTgt spid="18447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111" dur="750" fill="hold"/>
                                            <p:tgtEl>
                                              <p:spTgt spid="18447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112" presetID="22" presetClass="entr" presetSubtype="8" fill="hold" grpId="0" nodeType="withEffect">
                                      <p:stCondLst>
                                        <p:cond delay="1000"/>
                                      </p:stCondLst>
                                      <p:childTnLst>
                                        <p:set>
                                          <p:cBhvr>
                                            <p:cTn id="113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441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Effect transition="in" filter="wipe(left)">
                                          <p:cBhvr>
                                            <p:cTn id="114" dur="500"/>
                                            <p:tgtEl>
                                              <p:spTgt spid="18441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  <p:par>
                                    <p:cTn id="115" presetID="2" presetClass="entr" presetSubtype="2" fill="hold" grpId="0" nodeType="withEffect">
                                      <p:stCondLst>
                                        <p:cond delay="1500"/>
                                      </p:stCondLst>
                                      <p:childTnLst>
                                        <p:set>
                                          <p:cBhvr>
                                            <p:cTn id="11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8448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117" dur="750" fill="hold"/>
                                            <p:tgtEl>
                                              <p:spTgt spid="18448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118" dur="750" fill="hold"/>
                                            <p:tgtEl>
                                              <p:spTgt spid="18448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</p:childTnLst>
                  </p:cTn>
                  <p:prevCondLst>
                    <p:cond evt="onPrev" delay="0">
                      <p:tgtEl>
                        <p:sldTgt/>
                      </p:tgtEl>
                    </p:cond>
                  </p:prevCondLst>
                  <p:nextCondLst>
                    <p:cond evt="onNext" delay="0">
                      <p:tgtEl>
                        <p:sldTgt/>
                      </p:tgtEl>
                    </p:cond>
                  </p:nextCondLst>
                </p:seq>
              </p:childTnLst>
            </p:cTn>
          </p:par>
        </p:tnLst>
        <p:bldLst>
          <p:bldP spid="18434" grpId="0" animBg="1"/>
          <p:bldP spid="18434" grpId="1" animBg="1"/>
          <p:bldP spid="18435" grpId="0" animBg="1"/>
          <p:bldP spid="18435" grpId="1" animBg="1"/>
          <p:bldP spid="18436" grpId="0" animBg="1"/>
          <p:bldP spid="18436" grpId="1" animBg="1"/>
          <p:bldP spid="18437" grpId="0" animBg="1"/>
          <p:bldP spid="18437" grpId="1" animBg="1"/>
          <p:bldP spid="18438" grpId="0" animBg="1"/>
          <p:bldP spid="18438" grpId="1" animBg="1"/>
          <p:bldP spid="18439" grpId="0" animBg="1"/>
          <p:bldP spid="18440" grpId="0" animBg="1"/>
          <p:bldP spid="18441" grpId="0" animBg="1"/>
          <p:bldP spid="18442" grpId="0" animBg="1"/>
          <p:bldP spid="18443" grpId="0" animBg="1"/>
          <p:bldP spid="18444" grpId="0" animBg="1"/>
          <p:bldP spid="18445" grpId="0" animBg="1"/>
          <p:bldP spid="18446" grpId="0" animBg="1"/>
          <p:bldP spid="18447" grpId="0"/>
          <p:bldP spid="18448" grpId="0"/>
          <p:bldP spid="18449" grpId="0"/>
          <p:bldP spid="18450" grpId="0"/>
          <p:bldP spid="18451" grpId="0" animBg="1"/>
          <p:bldP spid="18451" grpId="1" animBg="1"/>
          <p:bldP spid="18455" grpId="0" animBg="1"/>
          <p:bldP spid="18455" grpId="1" animBg="1"/>
          <p:bldP spid="18459" grpId="0" animBg="1"/>
          <p:bldP spid="18459" grpId="1" animBg="1"/>
        </p:bldLst>
      </p:timing>
    </mc:Fallback>
  </mc:AlternateContent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" name="燕尾形 23"/>
          <p:cNvSpPr/>
          <p:nvPr/>
        </p:nvSpPr>
        <p:spPr>
          <a:xfrm>
            <a:off x="471258" y="2568939"/>
            <a:ext cx="658891" cy="715722"/>
          </a:xfrm>
          <a:prstGeom prst="chevron">
            <a:avLst>
              <a:gd name="adj" fmla="val 54429"/>
            </a:avLst>
          </a:prstGeom>
          <a:solidFill>
            <a:schemeClr val="bg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91431" tIns="45716" rIns="91431" bIns="45716" rtlCol="0" anchor="ctr"/>
          <a:lstStyle/>
          <a:p>
            <a:pPr algn="ctr"/>
            <a:endParaRPr lang="zh-CN" altLang="en-US" sz="2400"/>
          </a:p>
        </p:txBody>
      </p:sp>
      <p:sp>
        <p:nvSpPr>
          <p:cNvPr id="25" name="燕尾形 24"/>
          <p:cNvSpPr/>
          <p:nvPr/>
        </p:nvSpPr>
        <p:spPr>
          <a:xfrm>
            <a:off x="938143" y="2559414"/>
            <a:ext cx="658891" cy="715722"/>
          </a:xfrm>
          <a:prstGeom prst="chevron">
            <a:avLst>
              <a:gd name="adj" fmla="val 54429"/>
            </a:avLst>
          </a:prstGeom>
          <a:solidFill>
            <a:srgbClr val="17375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91431" tIns="45716" rIns="91431" bIns="45716" rtlCol="0" anchor="ctr"/>
          <a:lstStyle/>
          <a:p>
            <a:pPr algn="ctr"/>
            <a:endParaRPr lang="zh-CN" altLang="en-US" sz="2400"/>
          </a:p>
        </p:txBody>
      </p:sp>
      <p:sp>
        <p:nvSpPr>
          <p:cNvPr id="26" name="燕尾形 25"/>
          <p:cNvSpPr/>
          <p:nvPr/>
        </p:nvSpPr>
        <p:spPr>
          <a:xfrm>
            <a:off x="1547901" y="2559414"/>
            <a:ext cx="658891" cy="715722"/>
          </a:xfrm>
          <a:prstGeom prst="chevron">
            <a:avLst>
              <a:gd name="adj" fmla="val 54429"/>
            </a:avLst>
          </a:prstGeom>
          <a:solidFill>
            <a:schemeClr val="bg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91431" tIns="45716" rIns="91431" bIns="45716" rtlCol="0" anchor="ctr"/>
          <a:lstStyle/>
          <a:p>
            <a:pPr algn="ctr"/>
            <a:endParaRPr lang="zh-CN" altLang="en-US" sz="2400"/>
          </a:p>
        </p:txBody>
      </p:sp>
      <p:sp>
        <p:nvSpPr>
          <p:cNvPr id="27" name="燕尾形 26"/>
          <p:cNvSpPr/>
          <p:nvPr/>
        </p:nvSpPr>
        <p:spPr>
          <a:xfrm>
            <a:off x="2071936" y="2559414"/>
            <a:ext cx="658891" cy="715722"/>
          </a:xfrm>
          <a:prstGeom prst="chevron">
            <a:avLst>
              <a:gd name="adj" fmla="val 54429"/>
            </a:avLst>
          </a:prstGeom>
          <a:solidFill>
            <a:srgbClr val="17375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91431" tIns="45716" rIns="91431" bIns="45716" rtlCol="0" anchor="ctr"/>
          <a:lstStyle/>
          <a:p>
            <a:pPr algn="ctr"/>
            <a:endParaRPr lang="zh-CN" altLang="en-US" sz="2400"/>
          </a:p>
        </p:txBody>
      </p:sp>
      <p:grpSp>
        <p:nvGrpSpPr>
          <p:cNvPr id="28" name="组合 27"/>
          <p:cNvGrpSpPr>
            <a:grpSpLocks noChangeAspect="1"/>
          </p:cNvGrpSpPr>
          <p:nvPr/>
        </p:nvGrpSpPr>
        <p:grpSpPr>
          <a:xfrm>
            <a:off x="2875409" y="2215337"/>
            <a:ext cx="1897684" cy="1833145"/>
            <a:chOff x="3197225" y="3458369"/>
            <a:chExt cx="533400" cy="487363"/>
          </a:xfrm>
          <a:solidFill>
            <a:srgbClr val="17375E"/>
          </a:solidFill>
        </p:grpSpPr>
        <p:sp>
          <p:nvSpPr>
            <p:cNvPr id="29" name="Oval 312"/>
            <p:cNvSpPr>
              <a:spLocks noChangeArrowheads="1"/>
            </p:cNvSpPr>
            <p:nvPr/>
          </p:nvSpPr>
          <p:spPr bwMode="auto">
            <a:xfrm>
              <a:off x="3568700" y="3458369"/>
              <a:ext cx="93663" cy="88900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sz="2400"/>
            </a:p>
          </p:txBody>
        </p:sp>
        <p:sp>
          <p:nvSpPr>
            <p:cNvPr id="30" name="Freeform 313"/>
            <p:cNvSpPr/>
            <p:nvPr/>
          </p:nvSpPr>
          <p:spPr bwMode="auto">
            <a:xfrm>
              <a:off x="3197225" y="3513932"/>
              <a:ext cx="533400" cy="431800"/>
            </a:xfrm>
            <a:custGeom>
              <a:avLst/>
              <a:gdLst>
                <a:gd name="T0" fmla="*/ 7 w 142"/>
                <a:gd name="T1" fmla="*/ 60 h 115"/>
                <a:gd name="T2" fmla="*/ 9 w 142"/>
                <a:gd name="T3" fmla="*/ 60 h 115"/>
                <a:gd name="T4" fmla="*/ 36 w 142"/>
                <a:gd name="T5" fmla="*/ 60 h 115"/>
                <a:gd name="T6" fmla="*/ 77 w 142"/>
                <a:gd name="T7" fmla="*/ 12 h 115"/>
                <a:gd name="T8" fmla="*/ 67 w 142"/>
                <a:gd name="T9" fmla="*/ 12 h 115"/>
                <a:gd name="T10" fmla="*/ 48 w 142"/>
                <a:gd name="T11" fmla="*/ 34 h 115"/>
                <a:gd name="T12" fmla="*/ 43 w 142"/>
                <a:gd name="T13" fmla="*/ 36 h 115"/>
                <a:gd name="T14" fmla="*/ 37 w 142"/>
                <a:gd name="T15" fmla="*/ 30 h 115"/>
                <a:gd name="T16" fmla="*/ 39 w 142"/>
                <a:gd name="T17" fmla="*/ 25 h 115"/>
                <a:gd name="T18" fmla="*/ 59 w 142"/>
                <a:gd name="T19" fmla="*/ 2 h 115"/>
                <a:gd name="T20" fmla="*/ 64 w 142"/>
                <a:gd name="T21" fmla="*/ 0 h 115"/>
                <a:gd name="T22" fmla="*/ 93 w 142"/>
                <a:gd name="T23" fmla="*/ 0 h 115"/>
                <a:gd name="T24" fmla="*/ 114 w 142"/>
                <a:gd name="T25" fmla="*/ 15 h 115"/>
                <a:gd name="T26" fmla="*/ 114 w 142"/>
                <a:gd name="T27" fmla="*/ 32 h 115"/>
                <a:gd name="T28" fmla="*/ 135 w 142"/>
                <a:gd name="T29" fmla="*/ 32 h 115"/>
                <a:gd name="T30" fmla="*/ 139 w 142"/>
                <a:gd name="T31" fmla="*/ 34 h 115"/>
                <a:gd name="T32" fmla="*/ 139 w 142"/>
                <a:gd name="T33" fmla="*/ 43 h 115"/>
                <a:gd name="T34" fmla="*/ 135 w 142"/>
                <a:gd name="T35" fmla="*/ 45 h 115"/>
                <a:gd name="T36" fmla="*/ 109 w 142"/>
                <a:gd name="T37" fmla="*/ 45 h 115"/>
                <a:gd name="T38" fmla="*/ 101 w 142"/>
                <a:gd name="T39" fmla="*/ 38 h 115"/>
                <a:gd name="T40" fmla="*/ 101 w 142"/>
                <a:gd name="T41" fmla="*/ 27 h 115"/>
                <a:gd name="T42" fmla="*/ 86 w 142"/>
                <a:gd name="T43" fmla="*/ 45 h 115"/>
                <a:gd name="T44" fmla="*/ 100 w 142"/>
                <a:gd name="T45" fmla="*/ 59 h 115"/>
                <a:gd name="T46" fmla="*/ 101 w 142"/>
                <a:gd name="T47" fmla="*/ 69 h 115"/>
                <a:gd name="T48" fmla="*/ 92 w 142"/>
                <a:gd name="T49" fmla="*/ 109 h 115"/>
                <a:gd name="T50" fmla="*/ 85 w 142"/>
                <a:gd name="T51" fmla="*/ 115 h 115"/>
                <a:gd name="T52" fmla="*/ 77 w 142"/>
                <a:gd name="T53" fmla="*/ 108 h 115"/>
                <a:gd name="T54" fmla="*/ 77 w 142"/>
                <a:gd name="T55" fmla="*/ 106 h 115"/>
                <a:gd name="T56" fmla="*/ 85 w 142"/>
                <a:gd name="T57" fmla="*/ 72 h 115"/>
                <a:gd name="T58" fmla="*/ 66 w 142"/>
                <a:gd name="T59" fmla="*/ 54 h 115"/>
                <a:gd name="T60" fmla="*/ 50 w 142"/>
                <a:gd name="T61" fmla="*/ 72 h 115"/>
                <a:gd name="T62" fmla="*/ 41 w 142"/>
                <a:gd name="T63" fmla="*/ 75 h 115"/>
                <a:gd name="T64" fmla="*/ 8 w 142"/>
                <a:gd name="T65" fmla="*/ 75 h 115"/>
                <a:gd name="T66" fmla="*/ 1 w 142"/>
                <a:gd name="T67" fmla="*/ 69 h 115"/>
                <a:gd name="T68" fmla="*/ 7 w 142"/>
                <a:gd name="T69" fmla="*/ 60 h 1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142" h="115">
                  <a:moveTo>
                    <a:pt x="7" y="60"/>
                  </a:moveTo>
                  <a:cubicBezTo>
                    <a:pt x="7" y="60"/>
                    <a:pt x="8" y="60"/>
                    <a:pt x="9" y="60"/>
                  </a:cubicBezTo>
                  <a:cubicBezTo>
                    <a:pt x="36" y="60"/>
                    <a:pt x="36" y="60"/>
                    <a:pt x="36" y="60"/>
                  </a:cubicBezTo>
                  <a:cubicBezTo>
                    <a:pt x="77" y="12"/>
                    <a:pt x="77" y="12"/>
                    <a:pt x="77" y="12"/>
                  </a:cubicBezTo>
                  <a:cubicBezTo>
                    <a:pt x="67" y="12"/>
                    <a:pt x="67" y="12"/>
                    <a:pt x="67" y="12"/>
                  </a:cubicBezTo>
                  <a:cubicBezTo>
                    <a:pt x="48" y="34"/>
                    <a:pt x="48" y="34"/>
                    <a:pt x="48" y="34"/>
                  </a:cubicBezTo>
                  <a:cubicBezTo>
                    <a:pt x="47" y="35"/>
                    <a:pt x="45" y="36"/>
                    <a:pt x="43" y="36"/>
                  </a:cubicBezTo>
                  <a:cubicBezTo>
                    <a:pt x="40" y="36"/>
                    <a:pt x="37" y="33"/>
                    <a:pt x="37" y="30"/>
                  </a:cubicBezTo>
                  <a:cubicBezTo>
                    <a:pt x="37" y="28"/>
                    <a:pt x="38" y="26"/>
                    <a:pt x="39" y="25"/>
                  </a:cubicBezTo>
                  <a:cubicBezTo>
                    <a:pt x="59" y="2"/>
                    <a:pt x="59" y="2"/>
                    <a:pt x="59" y="2"/>
                  </a:cubicBezTo>
                  <a:cubicBezTo>
                    <a:pt x="61" y="1"/>
                    <a:pt x="62" y="0"/>
                    <a:pt x="64" y="0"/>
                  </a:cubicBezTo>
                  <a:cubicBezTo>
                    <a:pt x="93" y="0"/>
                    <a:pt x="93" y="0"/>
                    <a:pt x="93" y="0"/>
                  </a:cubicBezTo>
                  <a:cubicBezTo>
                    <a:pt x="93" y="0"/>
                    <a:pt x="112" y="14"/>
                    <a:pt x="114" y="15"/>
                  </a:cubicBezTo>
                  <a:cubicBezTo>
                    <a:pt x="114" y="32"/>
                    <a:pt x="114" y="32"/>
                    <a:pt x="114" y="32"/>
                  </a:cubicBezTo>
                  <a:cubicBezTo>
                    <a:pt x="135" y="32"/>
                    <a:pt x="135" y="32"/>
                    <a:pt x="135" y="32"/>
                  </a:cubicBezTo>
                  <a:cubicBezTo>
                    <a:pt x="137" y="32"/>
                    <a:pt x="138" y="33"/>
                    <a:pt x="139" y="34"/>
                  </a:cubicBezTo>
                  <a:cubicBezTo>
                    <a:pt x="142" y="36"/>
                    <a:pt x="142" y="40"/>
                    <a:pt x="139" y="43"/>
                  </a:cubicBezTo>
                  <a:cubicBezTo>
                    <a:pt x="138" y="44"/>
                    <a:pt x="137" y="44"/>
                    <a:pt x="135" y="45"/>
                  </a:cubicBezTo>
                  <a:cubicBezTo>
                    <a:pt x="109" y="45"/>
                    <a:pt x="109" y="45"/>
                    <a:pt x="109" y="45"/>
                  </a:cubicBezTo>
                  <a:cubicBezTo>
                    <a:pt x="101" y="44"/>
                    <a:pt x="101" y="38"/>
                    <a:pt x="101" y="38"/>
                  </a:cubicBezTo>
                  <a:cubicBezTo>
                    <a:pt x="101" y="27"/>
                    <a:pt x="101" y="27"/>
                    <a:pt x="101" y="27"/>
                  </a:cubicBezTo>
                  <a:cubicBezTo>
                    <a:pt x="86" y="45"/>
                    <a:pt x="86" y="45"/>
                    <a:pt x="86" y="45"/>
                  </a:cubicBezTo>
                  <a:cubicBezTo>
                    <a:pt x="100" y="59"/>
                    <a:pt x="100" y="59"/>
                    <a:pt x="100" y="59"/>
                  </a:cubicBezTo>
                  <a:cubicBezTo>
                    <a:pt x="100" y="59"/>
                    <a:pt x="103" y="62"/>
                    <a:pt x="101" y="69"/>
                  </a:cubicBezTo>
                  <a:cubicBezTo>
                    <a:pt x="92" y="109"/>
                    <a:pt x="92" y="109"/>
                    <a:pt x="92" y="109"/>
                  </a:cubicBezTo>
                  <a:cubicBezTo>
                    <a:pt x="92" y="113"/>
                    <a:pt x="88" y="115"/>
                    <a:pt x="85" y="115"/>
                  </a:cubicBezTo>
                  <a:cubicBezTo>
                    <a:pt x="80" y="115"/>
                    <a:pt x="77" y="112"/>
                    <a:pt x="77" y="108"/>
                  </a:cubicBezTo>
                  <a:cubicBezTo>
                    <a:pt x="77" y="107"/>
                    <a:pt x="77" y="106"/>
                    <a:pt x="77" y="106"/>
                  </a:cubicBezTo>
                  <a:cubicBezTo>
                    <a:pt x="85" y="72"/>
                    <a:pt x="85" y="72"/>
                    <a:pt x="85" y="72"/>
                  </a:cubicBezTo>
                  <a:cubicBezTo>
                    <a:pt x="66" y="54"/>
                    <a:pt x="66" y="54"/>
                    <a:pt x="66" y="54"/>
                  </a:cubicBezTo>
                  <a:cubicBezTo>
                    <a:pt x="50" y="72"/>
                    <a:pt x="50" y="72"/>
                    <a:pt x="50" y="72"/>
                  </a:cubicBezTo>
                  <a:cubicBezTo>
                    <a:pt x="50" y="72"/>
                    <a:pt x="48" y="75"/>
                    <a:pt x="41" y="75"/>
                  </a:cubicBezTo>
                  <a:cubicBezTo>
                    <a:pt x="8" y="75"/>
                    <a:pt x="8" y="75"/>
                    <a:pt x="8" y="75"/>
                  </a:cubicBezTo>
                  <a:cubicBezTo>
                    <a:pt x="5" y="75"/>
                    <a:pt x="2" y="73"/>
                    <a:pt x="1" y="69"/>
                  </a:cubicBezTo>
                  <a:cubicBezTo>
                    <a:pt x="0" y="65"/>
                    <a:pt x="2" y="61"/>
                    <a:pt x="7" y="60"/>
                  </a:cubicBezTo>
                  <a:close/>
                </a:path>
              </a:pathLst>
            </a:cu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sz="2400"/>
            </a:p>
          </p:txBody>
        </p:sp>
      </p:grpSp>
      <p:cxnSp>
        <p:nvCxnSpPr>
          <p:cNvPr id="31" name="直接连接符 30"/>
          <p:cNvCxnSpPr/>
          <p:nvPr/>
        </p:nvCxnSpPr>
        <p:spPr>
          <a:xfrm>
            <a:off x="5272294" y="1165247"/>
            <a:ext cx="0" cy="3598538"/>
          </a:xfrm>
          <a:prstGeom prst="line">
            <a:avLst/>
          </a:prstGeom>
          <a:ln w="12700">
            <a:solidFill>
              <a:schemeClr val="bg1">
                <a:lumMod val="6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2" name="直接连接符 31"/>
          <p:cNvCxnSpPr/>
          <p:nvPr/>
        </p:nvCxnSpPr>
        <p:spPr>
          <a:xfrm>
            <a:off x="1140865" y="2003748"/>
            <a:ext cx="1" cy="395007"/>
          </a:xfrm>
          <a:prstGeom prst="line">
            <a:avLst/>
          </a:prstGeom>
          <a:ln w="12700">
            <a:solidFill>
              <a:schemeClr val="bg1">
                <a:lumMod val="65000"/>
              </a:schemeClr>
            </a:solidFill>
            <a:headEnd type="stealt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" name="直接连接符 33"/>
          <p:cNvCxnSpPr/>
          <p:nvPr/>
        </p:nvCxnSpPr>
        <p:spPr>
          <a:xfrm flipV="1">
            <a:off x="1871043" y="3270787"/>
            <a:ext cx="1" cy="360993"/>
          </a:xfrm>
          <a:prstGeom prst="line">
            <a:avLst/>
          </a:prstGeom>
          <a:ln w="12700">
            <a:solidFill>
              <a:schemeClr val="bg1">
                <a:lumMod val="65000"/>
              </a:schemeClr>
            </a:solidFill>
            <a:headEnd type="stealt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" name="直接连接符 34"/>
          <p:cNvCxnSpPr/>
          <p:nvPr/>
        </p:nvCxnSpPr>
        <p:spPr>
          <a:xfrm flipV="1">
            <a:off x="738220" y="3270787"/>
            <a:ext cx="1" cy="360993"/>
          </a:xfrm>
          <a:prstGeom prst="line">
            <a:avLst/>
          </a:prstGeom>
          <a:ln w="12700">
            <a:solidFill>
              <a:schemeClr val="bg1">
                <a:lumMod val="65000"/>
              </a:schemeClr>
            </a:solidFill>
            <a:headEnd type="stealt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40" name="矩形 39"/>
          <p:cNvSpPr/>
          <p:nvPr/>
        </p:nvSpPr>
        <p:spPr>
          <a:xfrm>
            <a:off x="5412959" y="1243610"/>
            <a:ext cx="1210570" cy="338546"/>
          </a:xfrm>
          <a:prstGeom prst="rect">
            <a:avLst/>
          </a:prstGeom>
        </p:spPr>
        <p:txBody>
          <a:bodyPr wrap="none" lIns="91431" tIns="45716" rIns="91431" bIns="45716">
            <a:spAutoFit/>
          </a:bodyPr>
          <a:lstStyle/>
          <a:p>
            <a:r>
              <a:rPr lang="zh-CN" altLang="en-US" sz="16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添加标题一</a:t>
            </a:r>
            <a:endParaRPr lang="en-US" altLang="zh-CN" sz="16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41" name="矩形 47"/>
          <p:cNvSpPr>
            <a:spLocks noChangeArrowheads="1"/>
          </p:cNvSpPr>
          <p:nvPr/>
        </p:nvSpPr>
        <p:spPr bwMode="auto">
          <a:xfrm>
            <a:off x="5413093" y="1562607"/>
            <a:ext cx="2625675" cy="45178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91431" tIns="45716" rIns="91431" bIns="45716">
            <a:spAutoFit/>
          </a:bodyPr>
          <a:lstStyle>
            <a:lvl1pPr>
              <a:spcBef>
                <a:spcPct val="20000"/>
              </a:spcBef>
              <a:buFont typeface="Arial" panose="020B0604020202020204" pitchFamily="34" charset="0"/>
              <a:buChar char="•"/>
              <a:defRPr sz="32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1pPr>
            <a:lvl2pPr marL="742950" indent="-285750">
              <a:spcBef>
                <a:spcPct val="20000"/>
              </a:spcBef>
              <a:buFont typeface="Arial" panose="020B0604020202020204" pitchFamily="34" charset="0"/>
              <a:buChar char="–"/>
              <a:defRPr sz="28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2pPr>
            <a:lvl3pPr marL="1143000" indent="-228600">
              <a:spcBef>
                <a:spcPct val="200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3pPr>
            <a:lvl4pPr marL="1600200" indent="-228600">
              <a:spcBef>
                <a:spcPct val="20000"/>
              </a:spcBef>
              <a:buFont typeface="Arial" panose="020B0604020202020204" pitchFamily="34" charset="0"/>
              <a:buChar char="–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4pPr>
            <a:lvl5pPr marL="2057400" indent="-228600">
              <a:spcBef>
                <a:spcPct val="20000"/>
              </a:spcBef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5pPr>
            <a:lvl6pPr marL="25146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6pPr>
            <a:lvl7pPr marL="29718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7pPr>
            <a:lvl8pPr marL="34290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8pPr>
            <a:lvl9pPr marL="38862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9pPr>
          </a:lstStyle>
          <a:p>
            <a:pPr>
              <a:lnSpc>
                <a:spcPct val="110000"/>
              </a:lnSpc>
              <a:spcBef>
                <a:spcPct val="0"/>
              </a:spcBef>
              <a:buNone/>
            </a:pPr>
            <a:r>
              <a:rPr lang="zh-CN" altLang="en-US" sz="1050" dirty="0">
                <a:solidFill>
                  <a:schemeClr val="tx1">
                    <a:lumMod val="65000"/>
                    <a:lumOff val="35000"/>
                  </a:schemeClr>
                </a:solidFill>
                <a:sym typeface="微软雅黑" panose="020B0503020204020204" pitchFamily="34" charset="-122"/>
              </a:rPr>
              <a:t>在此录入上述图表的描述说明，在此录入上述图表的描述说明。</a:t>
            </a:r>
          </a:p>
        </p:txBody>
      </p:sp>
      <p:sp>
        <p:nvSpPr>
          <p:cNvPr id="42" name="矩形 41"/>
          <p:cNvSpPr/>
          <p:nvPr/>
        </p:nvSpPr>
        <p:spPr>
          <a:xfrm>
            <a:off x="5412959" y="3861415"/>
            <a:ext cx="1210570" cy="338546"/>
          </a:xfrm>
          <a:prstGeom prst="rect">
            <a:avLst/>
          </a:prstGeom>
        </p:spPr>
        <p:txBody>
          <a:bodyPr wrap="none" lIns="91431" tIns="45716" rIns="91431" bIns="45716">
            <a:spAutoFit/>
          </a:bodyPr>
          <a:lstStyle/>
          <a:p>
            <a:r>
              <a:rPr lang="zh-CN" altLang="en-US" sz="16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添加标题四</a:t>
            </a:r>
            <a:endParaRPr lang="en-US" altLang="zh-CN" sz="16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43" name="矩形 47"/>
          <p:cNvSpPr>
            <a:spLocks noChangeArrowheads="1"/>
          </p:cNvSpPr>
          <p:nvPr/>
        </p:nvSpPr>
        <p:spPr bwMode="auto">
          <a:xfrm>
            <a:off x="5413093" y="4189935"/>
            <a:ext cx="2625675" cy="45178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91431" tIns="45716" rIns="91431" bIns="45716">
            <a:spAutoFit/>
          </a:bodyPr>
          <a:lstStyle>
            <a:lvl1pPr>
              <a:spcBef>
                <a:spcPct val="20000"/>
              </a:spcBef>
              <a:buFont typeface="Arial" panose="020B0604020202020204" pitchFamily="34" charset="0"/>
              <a:buChar char="•"/>
              <a:defRPr sz="32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1pPr>
            <a:lvl2pPr marL="742950" indent="-285750">
              <a:spcBef>
                <a:spcPct val="20000"/>
              </a:spcBef>
              <a:buFont typeface="Arial" panose="020B0604020202020204" pitchFamily="34" charset="0"/>
              <a:buChar char="–"/>
              <a:defRPr sz="28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2pPr>
            <a:lvl3pPr marL="1143000" indent="-228600">
              <a:spcBef>
                <a:spcPct val="200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3pPr>
            <a:lvl4pPr marL="1600200" indent="-228600">
              <a:spcBef>
                <a:spcPct val="20000"/>
              </a:spcBef>
              <a:buFont typeface="Arial" panose="020B0604020202020204" pitchFamily="34" charset="0"/>
              <a:buChar char="–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4pPr>
            <a:lvl5pPr marL="2057400" indent="-228600">
              <a:spcBef>
                <a:spcPct val="20000"/>
              </a:spcBef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5pPr>
            <a:lvl6pPr marL="25146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6pPr>
            <a:lvl7pPr marL="29718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7pPr>
            <a:lvl8pPr marL="34290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8pPr>
            <a:lvl9pPr marL="38862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9pPr>
          </a:lstStyle>
          <a:p>
            <a:pPr>
              <a:lnSpc>
                <a:spcPct val="110000"/>
              </a:lnSpc>
              <a:spcBef>
                <a:spcPct val="0"/>
              </a:spcBef>
              <a:buNone/>
            </a:pPr>
            <a:r>
              <a:rPr lang="zh-CN" altLang="en-US" sz="1050" dirty="0">
                <a:solidFill>
                  <a:schemeClr val="tx1">
                    <a:lumMod val="65000"/>
                    <a:lumOff val="35000"/>
                  </a:schemeClr>
                </a:solidFill>
                <a:sym typeface="微软雅黑" panose="020B0503020204020204" pitchFamily="34" charset="-122"/>
              </a:rPr>
              <a:t>在此录入上述图表的描述说明，在此录入上述图表的描述说明。</a:t>
            </a:r>
          </a:p>
        </p:txBody>
      </p:sp>
      <p:sp>
        <p:nvSpPr>
          <p:cNvPr id="44" name="矩形 43"/>
          <p:cNvSpPr/>
          <p:nvPr/>
        </p:nvSpPr>
        <p:spPr>
          <a:xfrm>
            <a:off x="5412959" y="2096580"/>
            <a:ext cx="1210570" cy="338546"/>
          </a:xfrm>
          <a:prstGeom prst="rect">
            <a:avLst/>
          </a:prstGeom>
        </p:spPr>
        <p:txBody>
          <a:bodyPr wrap="none" lIns="91431" tIns="45716" rIns="91431" bIns="45716">
            <a:spAutoFit/>
          </a:bodyPr>
          <a:lstStyle/>
          <a:p>
            <a:r>
              <a:rPr lang="zh-CN" altLang="en-US" sz="16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添加标题二</a:t>
            </a:r>
            <a:endParaRPr lang="en-US" altLang="zh-CN" sz="16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45" name="矩形 47"/>
          <p:cNvSpPr>
            <a:spLocks noChangeArrowheads="1"/>
          </p:cNvSpPr>
          <p:nvPr/>
        </p:nvSpPr>
        <p:spPr bwMode="auto">
          <a:xfrm>
            <a:off x="5413093" y="2425101"/>
            <a:ext cx="2625675" cy="44780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91431" tIns="45716" rIns="91431" bIns="45716">
            <a:spAutoFit/>
          </a:bodyPr>
          <a:lstStyle>
            <a:lvl1pPr>
              <a:spcBef>
                <a:spcPct val="20000"/>
              </a:spcBef>
              <a:buFont typeface="Arial" panose="020B0604020202020204" pitchFamily="34" charset="0"/>
              <a:buChar char="•"/>
              <a:defRPr sz="32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1pPr>
            <a:lvl2pPr marL="742950" indent="-285750">
              <a:spcBef>
                <a:spcPct val="20000"/>
              </a:spcBef>
              <a:buFont typeface="Arial" panose="020B0604020202020204" pitchFamily="34" charset="0"/>
              <a:buChar char="–"/>
              <a:defRPr sz="28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2pPr>
            <a:lvl3pPr marL="1143000" indent="-228600">
              <a:spcBef>
                <a:spcPct val="200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3pPr>
            <a:lvl4pPr marL="1600200" indent="-228600">
              <a:spcBef>
                <a:spcPct val="20000"/>
              </a:spcBef>
              <a:buFont typeface="Arial" panose="020B0604020202020204" pitchFamily="34" charset="0"/>
              <a:buChar char="–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4pPr>
            <a:lvl5pPr marL="2057400" indent="-228600">
              <a:spcBef>
                <a:spcPct val="20000"/>
              </a:spcBef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5pPr>
            <a:lvl6pPr marL="25146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6pPr>
            <a:lvl7pPr marL="29718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7pPr>
            <a:lvl8pPr marL="34290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8pPr>
            <a:lvl9pPr marL="38862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9pPr>
          </a:lstStyle>
          <a:p>
            <a:pPr>
              <a:lnSpc>
                <a:spcPct val="110000"/>
              </a:lnSpc>
              <a:spcBef>
                <a:spcPct val="0"/>
              </a:spcBef>
              <a:buNone/>
            </a:pPr>
            <a:r>
              <a:rPr lang="zh-CN" altLang="en-US" sz="1050" dirty="0">
                <a:solidFill>
                  <a:schemeClr val="tx1">
                    <a:lumMod val="65000"/>
                    <a:lumOff val="35000"/>
                  </a:schemeClr>
                </a:solidFill>
                <a:sym typeface="微软雅黑" panose="020B0503020204020204" pitchFamily="34" charset="-122"/>
              </a:rPr>
              <a:t>在此录入上述图表的描述说明，在此录入上述图表的描述说明，在此录入上述</a:t>
            </a:r>
            <a:r>
              <a:rPr lang="zh-CN" altLang="en-US" sz="1050" dirty="0" smtClean="0">
                <a:solidFill>
                  <a:schemeClr val="tx1">
                    <a:lumMod val="65000"/>
                    <a:lumOff val="35000"/>
                  </a:schemeClr>
                </a:solidFill>
                <a:sym typeface="微软雅黑" panose="020B0503020204020204" pitchFamily="34" charset="-122"/>
              </a:rPr>
              <a:t>图表</a:t>
            </a:r>
            <a:endParaRPr lang="zh-CN" altLang="en-US" sz="1050" dirty="0">
              <a:solidFill>
                <a:schemeClr val="tx1">
                  <a:lumMod val="65000"/>
                  <a:lumOff val="35000"/>
                </a:schemeClr>
              </a:solidFill>
              <a:sym typeface="微软雅黑" panose="020B0503020204020204" pitchFamily="34" charset="-122"/>
            </a:endParaRPr>
          </a:p>
        </p:txBody>
      </p:sp>
      <p:sp>
        <p:nvSpPr>
          <p:cNvPr id="46" name="矩形 45"/>
          <p:cNvSpPr/>
          <p:nvPr/>
        </p:nvSpPr>
        <p:spPr>
          <a:xfrm>
            <a:off x="5412959" y="3027764"/>
            <a:ext cx="1210570" cy="338546"/>
          </a:xfrm>
          <a:prstGeom prst="rect">
            <a:avLst/>
          </a:prstGeom>
        </p:spPr>
        <p:txBody>
          <a:bodyPr wrap="none" lIns="91431" tIns="45716" rIns="91431" bIns="45716">
            <a:spAutoFit/>
          </a:bodyPr>
          <a:lstStyle/>
          <a:p>
            <a:r>
              <a:rPr lang="zh-CN" altLang="en-US" sz="16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添加标题三</a:t>
            </a:r>
            <a:endParaRPr lang="en-US" altLang="zh-CN" sz="16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47" name="矩形 47"/>
          <p:cNvSpPr>
            <a:spLocks noChangeArrowheads="1"/>
          </p:cNvSpPr>
          <p:nvPr/>
        </p:nvSpPr>
        <p:spPr bwMode="auto">
          <a:xfrm>
            <a:off x="5413093" y="3337235"/>
            <a:ext cx="2625675" cy="44780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91431" tIns="45716" rIns="91431" bIns="45716">
            <a:spAutoFit/>
          </a:bodyPr>
          <a:lstStyle>
            <a:lvl1pPr>
              <a:spcBef>
                <a:spcPct val="20000"/>
              </a:spcBef>
              <a:buFont typeface="Arial" panose="020B0604020202020204" pitchFamily="34" charset="0"/>
              <a:buChar char="•"/>
              <a:defRPr sz="32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1pPr>
            <a:lvl2pPr marL="742950" indent="-285750">
              <a:spcBef>
                <a:spcPct val="20000"/>
              </a:spcBef>
              <a:buFont typeface="Arial" panose="020B0604020202020204" pitchFamily="34" charset="0"/>
              <a:buChar char="–"/>
              <a:defRPr sz="28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2pPr>
            <a:lvl3pPr marL="1143000" indent="-228600">
              <a:spcBef>
                <a:spcPct val="200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3pPr>
            <a:lvl4pPr marL="1600200" indent="-228600">
              <a:spcBef>
                <a:spcPct val="20000"/>
              </a:spcBef>
              <a:buFont typeface="Arial" panose="020B0604020202020204" pitchFamily="34" charset="0"/>
              <a:buChar char="–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4pPr>
            <a:lvl5pPr marL="2057400" indent="-228600">
              <a:spcBef>
                <a:spcPct val="20000"/>
              </a:spcBef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5pPr>
            <a:lvl6pPr marL="25146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6pPr>
            <a:lvl7pPr marL="29718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7pPr>
            <a:lvl8pPr marL="34290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8pPr>
            <a:lvl9pPr marL="38862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9pPr>
          </a:lstStyle>
          <a:p>
            <a:pPr>
              <a:lnSpc>
                <a:spcPct val="110000"/>
              </a:lnSpc>
              <a:spcBef>
                <a:spcPct val="0"/>
              </a:spcBef>
              <a:buNone/>
            </a:pPr>
            <a:r>
              <a:rPr lang="zh-CN" altLang="en-US" sz="1050" dirty="0">
                <a:solidFill>
                  <a:schemeClr val="tx1">
                    <a:lumMod val="65000"/>
                    <a:lumOff val="35000"/>
                  </a:schemeClr>
                </a:solidFill>
                <a:sym typeface="微软雅黑" panose="020B0503020204020204" pitchFamily="34" charset="-122"/>
              </a:rPr>
              <a:t>在此录入上述图表的描述说明，在此录入上述图表的描述说明，在此录入上述</a:t>
            </a:r>
            <a:r>
              <a:rPr lang="zh-CN" altLang="en-US" sz="1050" dirty="0" smtClean="0">
                <a:solidFill>
                  <a:schemeClr val="tx1">
                    <a:lumMod val="65000"/>
                    <a:lumOff val="35000"/>
                  </a:schemeClr>
                </a:solidFill>
                <a:sym typeface="微软雅黑" panose="020B0503020204020204" pitchFamily="34" charset="-122"/>
              </a:rPr>
              <a:t>图表</a:t>
            </a:r>
            <a:endParaRPr lang="zh-CN" altLang="en-US" sz="1050" dirty="0">
              <a:solidFill>
                <a:schemeClr val="tx1">
                  <a:lumMod val="65000"/>
                  <a:lumOff val="35000"/>
                </a:schemeClr>
              </a:solidFill>
              <a:sym typeface="微软雅黑" panose="020B0503020204020204" pitchFamily="34" charset="-122"/>
            </a:endParaRPr>
          </a:p>
        </p:txBody>
      </p:sp>
      <p:sp>
        <p:nvSpPr>
          <p:cNvPr id="48" name="矩形 47"/>
          <p:cNvSpPr/>
          <p:nvPr/>
        </p:nvSpPr>
        <p:spPr>
          <a:xfrm>
            <a:off x="604048" y="1554312"/>
            <a:ext cx="1222031" cy="276991"/>
          </a:xfrm>
          <a:prstGeom prst="rect">
            <a:avLst/>
          </a:prstGeom>
        </p:spPr>
        <p:txBody>
          <a:bodyPr wrap="square" lIns="91431" tIns="45716" rIns="91431" bIns="45716">
            <a:spAutoFit/>
          </a:bodyPr>
          <a:lstStyle/>
          <a:p>
            <a:r>
              <a:rPr lang="zh-CN" alt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添加标题一</a:t>
            </a:r>
            <a:endParaRPr lang="en-US" altLang="zh-CN" sz="1200" dirty="0">
              <a:solidFill>
                <a:schemeClr val="tx1">
                  <a:lumMod val="65000"/>
                  <a:lumOff val="3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49" name="矩形 48"/>
          <p:cNvSpPr/>
          <p:nvPr/>
        </p:nvSpPr>
        <p:spPr>
          <a:xfrm>
            <a:off x="2071935" y="1554312"/>
            <a:ext cx="1222031" cy="276991"/>
          </a:xfrm>
          <a:prstGeom prst="rect">
            <a:avLst/>
          </a:prstGeom>
        </p:spPr>
        <p:txBody>
          <a:bodyPr wrap="square" lIns="91431" tIns="45716" rIns="91431" bIns="45716">
            <a:spAutoFit/>
          </a:bodyPr>
          <a:lstStyle/>
          <a:p>
            <a:r>
              <a:rPr lang="zh-CN" alt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添加标题三</a:t>
            </a:r>
            <a:endParaRPr lang="en-US" altLang="zh-CN" sz="1200" dirty="0">
              <a:solidFill>
                <a:schemeClr val="tx1">
                  <a:lumMod val="65000"/>
                  <a:lumOff val="3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50" name="矩形 49"/>
          <p:cNvSpPr/>
          <p:nvPr/>
        </p:nvSpPr>
        <p:spPr>
          <a:xfrm>
            <a:off x="395560" y="3864751"/>
            <a:ext cx="1174583" cy="276991"/>
          </a:xfrm>
          <a:prstGeom prst="rect">
            <a:avLst/>
          </a:prstGeom>
        </p:spPr>
        <p:txBody>
          <a:bodyPr wrap="square" lIns="91431" tIns="45716" rIns="91431" bIns="45716">
            <a:spAutoFit/>
          </a:bodyPr>
          <a:lstStyle/>
          <a:p>
            <a:r>
              <a:rPr lang="zh-CN" alt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添加标题二</a:t>
            </a:r>
            <a:endParaRPr lang="en-US" altLang="zh-CN" sz="1200" dirty="0">
              <a:solidFill>
                <a:schemeClr val="tx1">
                  <a:lumMod val="65000"/>
                  <a:lumOff val="3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51" name="矩形 50"/>
          <p:cNvSpPr/>
          <p:nvPr/>
        </p:nvSpPr>
        <p:spPr>
          <a:xfrm>
            <a:off x="1863446" y="3864751"/>
            <a:ext cx="1174583" cy="276991"/>
          </a:xfrm>
          <a:prstGeom prst="rect">
            <a:avLst/>
          </a:prstGeom>
        </p:spPr>
        <p:txBody>
          <a:bodyPr wrap="square" lIns="91431" tIns="45716" rIns="91431" bIns="45716">
            <a:spAutoFit/>
          </a:bodyPr>
          <a:lstStyle/>
          <a:p>
            <a:r>
              <a:rPr lang="zh-CN" alt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添加标题四</a:t>
            </a:r>
            <a:endParaRPr lang="en-US" altLang="zh-CN" sz="1200" dirty="0">
              <a:solidFill>
                <a:schemeClr val="tx1">
                  <a:lumMod val="65000"/>
                  <a:lumOff val="3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cxnSp>
        <p:nvCxnSpPr>
          <p:cNvPr id="53" name="直接连接符 52"/>
          <p:cNvCxnSpPr/>
          <p:nvPr/>
        </p:nvCxnSpPr>
        <p:spPr>
          <a:xfrm>
            <a:off x="2323536" y="2003748"/>
            <a:ext cx="1" cy="395007"/>
          </a:xfrm>
          <a:prstGeom prst="line">
            <a:avLst/>
          </a:prstGeom>
          <a:ln w="12700">
            <a:solidFill>
              <a:schemeClr val="bg1">
                <a:lumMod val="65000"/>
              </a:schemeClr>
            </a:solidFill>
            <a:headEnd type="stealt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 advTm="0">
        <p14:prism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4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4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12" presetClass="entr" presetSubtype="8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400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12" dur="4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" presetID="12" presetClass="entr" presetSubtype="4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400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16" dur="4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12" presetClass="entr" presetSubtype="8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400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20" dur="4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12" presetClass="entr" presetSubtype="1" fill="hold" nodeType="withEffect">
                                  <p:stCondLst>
                                    <p:cond delay="30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400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24" dur="4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12" presetClass="entr" presetSubtype="1" fill="hold" grpId="0" nodeType="withEffect">
                                  <p:stCondLst>
                                    <p:cond delay="30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400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28" dur="4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12" presetClass="entr" presetSubtype="8" fill="hold" grpId="0" nodeType="withEffect">
                                  <p:stCondLst>
                                    <p:cond delay="375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400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32" dur="4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12" presetClass="entr" presetSubtype="4" fill="hold" nodeType="withEffect">
                                  <p:stCondLst>
                                    <p:cond delay="4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400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36" dur="4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7" presetID="12" presetClass="entr" presetSubtype="4" fill="hold" grpId="0" nodeType="withEffect">
                                  <p:stCondLst>
                                    <p:cond delay="4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400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40" dur="4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1" presetID="12" presetClass="entr" presetSubtype="8" fill="hold" grpId="0" nodeType="withEffect">
                                  <p:stCondLst>
                                    <p:cond delay="525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400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44" dur="4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12" presetClass="entr" presetSubtype="1" fill="hold" nodeType="withEffect">
                                  <p:stCondLst>
                                    <p:cond delay="60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400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48" dur="4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12" presetClass="entr" presetSubtype="1" fill="hold" grpId="0" nodeType="withEffect">
                                  <p:stCondLst>
                                    <p:cond delay="60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400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down)">
                                      <p:cBhvr>
                                        <p:cTn id="52" dur="4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16" presetClass="entr" presetSubtype="42" fill="hold" nodeType="withEffect">
                                  <p:stCondLst>
                                    <p:cond delay="675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Horizontal)">
                                      <p:cBhvr>
                                        <p:cTn id="55" dur="4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500"/>
                            </p:stCondLst>
                            <p:childTnLst>
                              <p:par>
                                <p:cTn id="57" presetID="14" presetClass="entr" presetSubtype="1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59" dur="4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62" dur="4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65" dur="4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6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68" dur="4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71" dur="4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2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74" dur="4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5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77" dur="4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80" dur="4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1" presetID="12" presetClass="entr" presetSubtype="4" fill="hold" nodeType="withEffect">
                                  <p:stCondLst>
                                    <p:cond delay="450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400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#ppt_h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Effect transition="in" filter="wipe(up)">
                                      <p:cBhvr>
                                        <p:cTn id="84" dur="4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4" grpId="0" animBg="1"/>
      <p:bldP spid="25" grpId="0" animBg="1"/>
      <p:bldP spid="26" grpId="0" animBg="1"/>
      <p:bldP spid="27" grpId="0" animBg="1"/>
      <p:bldP spid="40" grpId="0"/>
      <p:bldP spid="41" grpId="0"/>
      <p:bldP spid="42" grpId="0"/>
      <p:bldP spid="43" grpId="0"/>
      <p:bldP spid="44" grpId="0"/>
      <p:bldP spid="45" grpId="0"/>
      <p:bldP spid="46" grpId="0"/>
      <p:bldP spid="47" grpId="0"/>
      <p:bldP spid="48" grpId="0"/>
      <p:bldP spid="49" grpId="0"/>
      <p:bldP spid="50" grpId="0"/>
      <p:bldP spid="51" grpId="0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" name="组合 8"/>
          <p:cNvGrpSpPr/>
          <p:nvPr/>
        </p:nvGrpSpPr>
        <p:grpSpPr>
          <a:xfrm>
            <a:off x="3203848" y="1319178"/>
            <a:ext cx="1324054" cy="1141426"/>
            <a:chOff x="3203848" y="1194651"/>
            <a:chExt cx="1324054" cy="1141426"/>
          </a:xfrm>
        </p:grpSpPr>
        <p:sp>
          <p:nvSpPr>
            <p:cNvPr id="10" name="六边形 9"/>
            <p:cNvSpPr/>
            <p:nvPr/>
          </p:nvSpPr>
          <p:spPr>
            <a:xfrm>
              <a:off x="3203848" y="1194651"/>
              <a:ext cx="1324054" cy="1141426"/>
            </a:xfrm>
            <a:prstGeom prst="hexagon">
              <a:avLst/>
            </a:prstGeom>
            <a:solidFill>
              <a:srgbClr val="17375E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1" name="矩形 10"/>
            <p:cNvSpPr/>
            <p:nvPr/>
          </p:nvSpPr>
          <p:spPr>
            <a:xfrm>
              <a:off x="3469831" y="1472976"/>
              <a:ext cx="792088" cy="584775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lvl="0" algn="ctr"/>
              <a:r>
                <a:rPr lang="zh-CN" altLang="en-US" sz="160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添加</a:t>
              </a:r>
              <a:r>
                <a:rPr lang="zh-CN" altLang="en-US" sz="1600" dirty="0" smtClean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文本</a:t>
              </a:r>
              <a:endParaRPr lang="zh-CN" altLang="en-US" sz="16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12" name="组合 11"/>
          <p:cNvGrpSpPr/>
          <p:nvPr/>
        </p:nvGrpSpPr>
        <p:grpSpPr>
          <a:xfrm>
            <a:off x="4480598" y="2029956"/>
            <a:ext cx="1324054" cy="1141426"/>
            <a:chOff x="4480598" y="1905429"/>
            <a:chExt cx="1324054" cy="1141426"/>
          </a:xfrm>
        </p:grpSpPr>
        <p:sp>
          <p:nvSpPr>
            <p:cNvPr id="13" name="六边形 12"/>
            <p:cNvSpPr/>
            <p:nvPr/>
          </p:nvSpPr>
          <p:spPr>
            <a:xfrm>
              <a:off x="4480598" y="1905429"/>
              <a:ext cx="1324054" cy="1141426"/>
            </a:xfrm>
            <a:prstGeom prst="hexagon">
              <a:avLst/>
            </a:prstGeom>
            <a:solidFill>
              <a:srgbClr val="17375E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4" name="矩形 13"/>
            <p:cNvSpPr/>
            <p:nvPr/>
          </p:nvSpPr>
          <p:spPr>
            <a:xfrm>
              <a:off x="4746581" y="2183754"/>
              <a:ext cx="792088" cy="584775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lvl="0" algn="ctr"/>
              <a:r>
                <a:rPr lang="zh-CN" altLang="en-US" sz="160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添加</a:t>
              </a:r>
              <a:r>
                <a:rPr lang="zh-CN" altLang="en-US" sz="1600" dirty="0" smtClean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文本</a:t>
              </a:r>
              <a:endParaRPr lang="zh-CN" altLang="en-US" sz="16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15" name="组合 14"/>
          <p:cNvGrpSpPr/>
          <p:nvPr/>
        </p:nvGrpSpPr>
        <p:grpSpPr>
          <a:xfrm>
            <a:off x="3203848" y="2740734"/>
            <a:ext cx="1324054" cy="1141426"/>
            <a:chOff x="3203848" y="2616207"/>
            <a:chExt cx="1324054" cy="1141426"/>
          </a:xfrm>
        </p:grpSpPr>
        <p:sp>
          <p:nvSpPr>
            <p:cNvPr id="16" name="六边形 15"/>
            <p:cNvSpPr/>
            <p:nvPr/>
          </p:nvSpPr>
          <p:spPr>
            <a:xfrm>
              <a:off x="3203848" y="2616207"/>
              <a:ext cx="1324054" cy="1141426"/>
            </a:xfrm>
            <a:prstGeom prst="hexagon">
              <a:avLst/>
            </a:prstGeom>
            <a:solidFill>
              <a:srgbClr val="17375E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7" name="矩形 16"/>
            <p:cNvSpPr/>
            <p:nvPr/>
          </p:nvSpPr>
          <p:spPr>
            <a:xfrm>
              <a:off x="3469831" y="2894534"/>
              <a:ext cx="792088" cy="584775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lvl="0" algn="ctr"/>
              <a:r>
                <a:rPr lang="zh-CN" altLang="en-US" sz="160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添加</a:t>
              </a:r>
              <a:r>
                <a:rPr lang="zh-CN" altLang="en-US" sz="1600" dirty="0" smtClean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文本</a:t>
              </a:r>
              <a:endParaRPr lang="zh-CN" altLang="en-US" sz="16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18" name="组合 17"/>
          <p:cNvGrpSpPr/>
          <p:nvPr/>
        </p:nvGrpSpPr>
        <p:grpSpPr>
          <a:xfrm>
            <a:off x="4480598" y="3451514"/>
            <a:ext cx="1324054" cy="1141426"/>
            <a:chOff x="4480598" y="3326987"/>
            <a:chExt cx="1324054" cy="1141426"/>
          </a:xfrm>
        </p:grpSpPr>
        <p:sp>
          <p:nvSpPr>
            <p:cNvPr id="19" name="六边形 18"/>
            <p:cNvSpPr/>
            <p:nvPr/>
          </p:nvSpPr>
          <p:spPr>
            <a:xfrm>
              <a:off x="4480598" y="3326987"/>
              <a:ext cx="1324054" cy="1141426"/>
            </a:xfrm>
            <a:prstGeom prst="hexagon">
              <a:avLst/>
            </a:prstGeom>
            <a:solidFill>
              <a:srgbClr val="17375E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0" name="矩形 19"/>
            <p:cNvSpPr/>
            <p:nvPr/>
          </p:nvSpPr>
          <p:spPr>
            <a:xfrm>
              <a:off x="4746581" y="3605312"/>
              <a:ext cx="792088" cy="584775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lvl="0" algn="ctr"/>
              <a:r>
                <a:rPr lang="zh-CN" altLang="en-US" sz="1600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添加</a:t>
              </a:r>
              <a:r>
                <a:rPr lang="zh-CN" altLang="en-US" sz="1600" dirty="0" smtClean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文本</a:t>
              </a:r>
              <a:endParaRPr lang="zh-CN" altLang="en-US" sz="160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sp>
        <p:nvSpPr>
          <p:cNvPr id="21" name="文本框 7"/>
          <p:cNvSpPr txBox="1">
            <a:spLocks noChangeArrowheads="1"/>
          </p:cNvSpPr>
          <p:nvPr/>
        </p:nvSpPr>
        <p:spPr bwMode="auto">
          <a:xfrm>
            <a:off x="5842750" y="1895868"/>
            <a:ext cx="2401658" cy="127551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 sz="32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1pPr>
            <a:lvl2pPr>
              <a:defRPr sz="28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2pPr>
            <a:lvl3pPr>
              <a:defRPr sz="24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3pPr>
            <a:lvl4pPr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4pPr>
            <a:lvl5pPr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5pPr>
            <a:lvl6pPr eaLnBrk="0" fontAlgn="base" hangingPunct="0"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6pPr>
            <a:lvl7pPr eaLnBrk="0" fontAlgn="base" hangingPunct="0"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7pPr>
            <a:lvl8pPr eaLnBrk="0" fontAlgn="base" hangingPunct="0"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8pPr>
            <a:lvl9pPr eaLnBrk="0" fontAlgn="base" hangingPunct="0"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9pPr>
          </a:lstStyle>
          <a:p>
            <a:pPr eaLnBrk="1" hangingPunct="1"/>
            <a:r>
              <a:rPr lang="zh-CN" altLang="en-US" sz="1400" b="1" dirty="0" smtClean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</a:rPr>
              <a:t>添加文本信息</a:t>
            </a:r>
            <a:endParaRPr lang="en-US" altLang="zh-CN" sz="1400" b="1" dirty="0" smtClean="0">
              <a:solidFill>
                <a:schemeClr val="tx1">
                  <a:lumMod val="85000"/>
                  <a:lumOff val="15000"/>
                </a:schemeClr>
              </a:solidFill>
              <a:latin typeface="微软雅黑" panose="020B0503020204020204" pitchFamily="34" charset="-122"/>
            </a:endParaRPr>
          </a:p>
          <a:p>
            <a:pPr>
              <a:lnSpc>
                <a:spcPct val="150000"/>
              </a:lnSpc>
              <a:spcBef>
                <a:spcPts val="300"/>
              </a:spcBef>
            </a:pPr>
            <a:r>
              <a:rPr lang="zh-CN" altLang="en-US" sz="1100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</a:rPr>
              <a:t>此处</a:t>
            </a:r>
            <a:r>
              <a:rPr lang="zh-CN" altLang="en-US" sz="1100" dirty="0" smtClean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</a:rPr>
              <a:t>添加说明文字添加</a:t>
            </a:r>
            <a:r>
              <a:rPr lang="zh-CN" altLang="en-US" sz="1100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</a:rPr>
              <a:t>说明文字添加说明文字此处添加说明</a:t>
            </a:r>
            <a:r>
              <a:rPr lang="zh-CN" altLang="en-US" sz="1100" dirty="0" smtClean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</a:rPr>
              <a:t>文字</a:t>
            </a:r>
            <a:r>
              <a:rPr lang="zh-CN" altLang="en-US" sz="1100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</a:rPr>
              <a:t>此处添加说明</a:t>
            </a:r>
            <a:r>
              <a:rPr lang="zh-CN" altLang="en-US" sz="1100" dirty="0" smtClean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</a:rPr>
              <a:t>文字</a:t>
            </a:r>
            <a:endParaRPr lang="zh-CN" altLang="en-US" sz="1100" dirty="0">
              <a:solidFill>
                <a:schemeClr val="tx1">
                  <a:lumMod val="85000"/>
                  <a:lumOff val="15000"/>
                </a:schemeClr>
              </a:solidFill>
              <a:latin typeface="微软雅黑" panose="020B0503020204020204" pitchFamily="34" charset="-122"/>
            </a:endParaRPr>
          </a:p>
        </p:txBody>
      </p:sp>
      <p:sp>
        <p:nvSpPr>
          <p:cNvPr id="22" name="文本框 7"/>
          <p:cNvSpPr txBox="1">
            <a:spLocks noChangeArrowheads="1"/>
          </p:cNvSpPr>
          <p:nvPr/>
        </p:nvSpPr>
        <p:spPr bwMode="auto">
          <a:xfrm>
            <a:off x="683568" y="1184109"/>
            <a:ext cx="2367154" cy="120208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 sz="32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1pPr>
            <a:lvl2pPr>
              <a:defRPr sz="28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2pPr>
            <a:lvl3pPr>
              <a:defRPr sz="24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3pPr>
            <a:lvl4pPr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4pPr>
            <a:lvl5pPr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5pPr>
            <a:lvl6pPr eaLnBrk="0" fontAlgn="base" hangingPunct="0"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6pPr>
            <a:lvl7pPr eaLnBrk="0" fontAlgn="base" hangingPunct="0"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7pPr>
            <a:lvl8pPr eaLnBrk="0" fontAlgn="base" hangingPunct="0"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8pPr>
            <a:lvl9pPr eaLnBrk="0" fontAlgn="base" hangingPunct="0"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9pPr>
          </a:lstStyle>
          <a:p>
            <a:pPr algn="r" eaLnBrk="1" hangingPunct="1"/>
            <a:r>
              <a:rPr lang="zh-CN" altLang="en-US" sz="1400" b="1" dirty="0" smtClean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</a:rPr>
              <a:t>添加文本信息</a:t>
            </a:r>
            <a:endParaRPr lang="en-US" altLang="zh-CN" sz="1400" b="1" dirty="0" smtClean="0">
              <a:solidFill>
                <a:schemeClr val="tx1">
                  <a:lumMod val="85000"/>
                  <a:lumOff val="15000"/>
                </a:schemeClr>
              </a:solidFill>
              <a:latin typeface="微软雅黑" panose="020B0503020204020204" pitchFamily="34" charset="-122"/>
            </a:endParaRPr>
          </a:p>
          <a:p>
            <a:pPr algn="r">
              <a:lnSpc>
                <a:spcPct val="150000"/>
              </a:lnSpc>
              <a:spcBef>
                <a:spcPts val="300"/>
              </a:spcBef>
            </a:pPr>
            <a:r>
              <a:rPr lang="zh-CN" altLang="en-US" sz="1100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</a:rPr>
              <a:t>此处</a:t>
            </a:r>
            <a:r>
              <a:rPr lang="zh-CN" altLang="en-US" sz="1100" dirty="0" smtClean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</a:rPr>
              <a:t>添加说明文字添加</a:t>
            </a:r>
            <a:r>
              <a:rPr lang="zh-CN" altLang="en-US" sz="1100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</a:rPr>
              <a:t>说明文字添加说明文字此处添加说明</a:t>
            </a:r>
            <a:r>
              <a:rPr lang="zh-CN" altLang="en-US" sz="1100" dirty="0" smtClean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</a:rPr>
              <a:t>文字</a:t>
            </a:r>
            <a:r>
              <a:rPr lang="zh-CN" altLang="en-US" sz="1100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</a:rPr>
              <a:t>此处添加说明</a:t>
            </a:r>
            <a:r>
              <a:rPr lang="zh-CN" altLang="en-US" sz="1100" dirty="0" smtClean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</a:rPr>
              <a:t>文字</a:t>
            </a:r>
            <a:endParaRPr lang="zh-CN" altLang="en-US" sz="1100" dirty="0">
              <a:solidFill>
                <a:schemeClr val="tx1">
                  <a:lumMod val="85000"/>
                  <a:lumOff val="15000"/>
                </a:schemeClr>
              </a:solidFill>
              <a:latin typeface="微软雅黑" panose="020B0503020204020204" pitchFamily="34" charset="-122"/>
            </a:endParaRPr>
          </a:p>
        </p:txBody>
      </p:sp>
      <p:sp>
        <p:nvSpPr>
          <p:cNvPr id="23" name="文本框 7"/>
          <p:cNvSpPr txBox="1">
            <a:spLocks noChangeArrowheads="1"/>
          </p:cNvSpPr>
          <p:nvPr/>
        </p:nvSpPr>
        <p:spPr bwMode="auto">
          <a:xfrm>
            <a:off x="5865322" y="3384469"/>
            <a:ext cx="2401658" cy="127551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 sz="32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1pPr>
            <a:lvl2pPr>
              <a:defRPr sz="28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2pPr>
            <a:lvl3pPr>
              <a:defRPr sz="24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3pPr>
            <a:lvl4pPr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4pPr>
            <a:lvl5pPr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5pPr>
            <a:lvl6pPr eaLnBrk="0" fontAlgn="base" hangingPunct="0"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6pPr>
            <a:lvl7pPr eaLnBrk="0" fontAlgn="base" hangingPunct="0"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7pPr>
            <a:lvl8pPr eaLnBrk="0" fontAlgn="base" hangingPunct="0"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8pPr>
            <a:lvl9pPr eaLnBrk="0" fontAlgn="base" hangingPunct="0"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9pPr>
          </a:lstStyle>
          <a:p>
            <a:pPr eaLnBrk="1" hangingPunct="1"/>
            <a:r>
              <a:rPr lang="zh-CN" altLang="en-US" sz="1400" b="1" dirty="0" smtClean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</a:rPr>
              <a:t>添加文本信息</a:t>
            </a:r>
            <a:endParaRPr lang="en-US" altLang="zh-CN" sz="1400" b="1" dirty="0" smtClean="0">
              <a:solidFill>
                <a:schemeClr val="tx1">
                  <a:lumMod val="85000"/>
                  <a:lumOff val="15000"/>
                </a:schemeClr>
              </a:solidFill>
              <a:latin typeface="微软雅黑" panose="020B0503020204020204" pitchFamily="34" charset="-122"/>
            </a:endParaRPr>
          </a:p>
          <a:p>
            <a:pPr>
              <a:lnSpc>
                <a:spcPct val="150000"/>
              </a:lnSpc>
              <a:spcBef>
                <a:spcPts val="300"/>
              </a:spcBef>
            </a:pPr>
            <a:r>
              <a:rPr lang="zh-CN" altLang="en-US" sz="1100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</a:rPr>
              <a:t>此处</a:t>
            </a:r>
            <a:r>
              <a:rPr lang="zh-CN" altLang="en-US" sz="1100" dirty="0" smtClean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</a:rPr>
              <a:t>添加说明文字添加</a:t>
            </a:r>
            <a:r>
              <a:rPr lang="zh-CN" altLang="en-US" sz="1100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</a:rPr>
              <a:t>说明文字添加说明文字此处添加说明</a:t>
            </a:r>
            <a:r>
              <a:rPr lang="zh-CN" altLang="en-US" sz="1100" dirty="0" smtClean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</a:rPr>
              <a:t>文字</a:t>
            </a:r>
            <a:r>
              <a:rPr lang="zh-CN" altLang="en-US" sz="1100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</a:rPr>
              <a:t>此处添加说明</a:t>
            </a:r>
            <a:r>
              <a:rPr lang="zh-CN" altLang="en-US" sz="1100" dirty="0" smtClean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</a:rPr>
              <a:t>文字</a:t>
            </a:r>
            <a:endParaRPr lang="zh-CN" altLang="en-US" sz="1100" dirty="0">
              <a:solidFill>
                <a:schemeClr val="tx1">
                  <a:lumMod val="85000"/>
                  <a:lumOff val="15000"/>
                </a:schemeClr>
              </a:solidFill>
              <a:latin typeface="微软雅黑" panose="020B0503020204020204" pitchFamily="34" charset="-122"/>
            </a:endParaRPr>
          </a:p>
        </p:txBody>
      </p:sp>
      <p:sp>
        <p:nvSpPr>
          <p:cNvPr id="24" name="文本框 7"/>
          <p:cNvSpPr txBox="1">
            <a:spLocks noChangeArrowheads="1"/>
          </p:cNvSpPr>
          <p:nvPr/>
        </p:nvSpPr>
        <p:spPr bwMode="auto">
          <a:xfrm>
            <a:off x="683568" y="2710406"/>
            <a:ext cx="2367154" cy="120208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 sz="32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1pPr>
            <a:lvl2pPr>
              <a:defRPr sz="28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2pPr>
            <a:lvl3pPr>
              <a:defRPr sz="24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3pPr>
            <a:lvl4pPr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4pPr>
            <a:lvl5pPr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5pPr>
            <a:lvl6pPr eaLnBrk="0" fontAlgn="base" hangingPunct="0"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6pPr>
            <a:lvl7pPr eaLnBrk="0" fontAlgn="base" hangingPunct="0"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7pPr>
            <a:lvl8pPr eaLnBrk="0" fontAlgn="base" hangingPunct="0"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8pPr>
            <a:lvl9pPr eaLnBrk="0" fontAlgn="base" hangingPunct="0"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Arial Narrow" panose="020B0506020202030204" pitchFamily="34" charset="0"/>
                <a:ea typeface="微软雅黑" panose="020B0503020204020204" pitchFamily="34" charset="-122"/>
              </a:defRPr>
            </a:lvl9pPr>
          </a:lstStyle>
          <a:p>
            <a:pPr algn="r" eaLnBrk="1" hangingPunct="1"/>
            <a:r>
              <a:rPr lang="zh-CN" altLang="en-US" sz="1400" b="1" dirty="0" smtClean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</a:rPr>
              <a:t>添加文本信息</a:t>
            </a:r>
            <a:endParaRPr lang="en-US" altLang="zh-CN" sz="1400" b="1" dirty="0" smtClean="0">
              <a:solidFill>
                <a:schemeClr val="tx1">
                  <a:lumMod val="85000"/>
                  <a:lumOff val="15000"/>
                </a:schemeClr>
              </a:solidFill>
              <a:latin typeface="微软雅黑" panose="020B0503020204020204" pitchFamily="34" charset="-122"/>
            </a:endParaRPr>
          </a:p>
          <a:p>
            <a:pPr algn="r">
              <a:lnSpc>
                <a:spcPct val="150000"/>
              </a:lnSpc>
              <a:spcBef>
                <a:spcPts val="300"/>
              </a:spcBef>
            </a:pPr>
            <a:r>
              <a:rPr lang="zh-CN" altLang="en-US" sz="1100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</a:rPr>
              <a:t>此处</a:t>
            </a:r>
            <a:r>
              <a:rPr lang="zh-CN" altLang="en-US" sz="1100" dirty="0" smtClean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</a:rPr>
              <a:t>添加说明文字添加</a:t>
            </a:r>
            <a:r>
              <a:rPr lang="zh-CN" altLang="en-US" sz="1100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</a:rPr>
              <a:t>说明文字添加说明文字此处添加说明</a:t>
            </a:r>
            <a:r>
              <a:rPr lang="zh-CN" altLang="en-US" sz="1100" dirty="0" smtClean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</a:rPr>
              <a:t>文字</a:t>
            </a:r>
            <a:r>
              <a:rPr lang="zh-CN" altLang="en-US" sz="1100" dirty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</a:rPr>
              <a:t>此处添加说明</a:t>
            </a:r>
            <a:r>
              <a:rPr lang="zh-CN" altLang="en-US" sz="1100" dirty="0" smtClean="0">
                <a:solidFill>
                  <a:schemeClr val="tx1">
                    <a:lumMod val="85000"/>
                    <a:lumOff val="15000"/>
                  </a:schemeClr>
                </a:solidFill>
                <a:latin typeface="微软雅黑" panose="020B0503020204020204" pitchFamily="34" charset="-122"/>
              </a:rPr>
              <a:t>文字</a:t>
            </a:r>
            <a:endParaRPr lang="zh-CN" altLang="en-US" sz="1100" dirty="0">
              <a:solidFill>
                <a:schemeClr val="tx1">
                  <a:lumMod val="85000"/>
                  <a:lumOff val="15000"/>
                </a:schemeClr>
              </a:solidFill>
              <a:latin typeface="微软雅黑" panose="020B0503020204020204" pitchFamily="34" charset="-122"/>
            </a:endParaRPr>
          </a:p>
        </p:txBody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00" advTm="0">
        <p14:prism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9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3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3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500"/>
                            </p:stCondLst>
                            <p:childTnLst>
                              <p:par>
                                <p:cTn id="10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12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>
                            <p:stCondLst>
                              <p:cond delay="1000"/>
                            </p:stCondLst>
                            <p:childTnLst>
                              <p:par>
                                <p:cTn id="14" presetID="2" presetClass="entr" presetSubtype="3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3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3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500"/>
                            </p:stCondLst>
                            <p:childTnLst>
                              <p:par>
                                <p:cTn id="1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1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2000"/>
                            </p:stCondLst>
                            <p:childTnLst>
                              <p:par>
                                <p:cTn id="23" presetID="2" presetClass="entr" presetSubtype="1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5" dur="3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6" dur="3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" fill="hold">
                            <p:stCondLst>
                              <p:cond delay="2500"/>
                            </p:stCondLst>
                            <p:childTnLst>
                              <p:par>
                                <p:cTn id="28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30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1" fill="hold">
                            <p:stCondLst>
                              <p:cond delay="3000"/>
                            </p:stCondLst>
                            <p:childTnLst>
                              <p:par>
                                <p:cTn id="32" presetID="2" presetClass="entr" presetSubtype="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4" dur="3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5" dur="3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3500"/>
                            </p:stCondLst>
                            <p:childTnLst>
                              <p:par>
                                <p:cTn id="3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9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" grpId="0"/>
      <p:bldP spid="22" grpId="0"/>
      <p:bldP spid="23" grpId="0"/>
      <p:bldP spid="24" grpId="0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矩形 3"/>
          <p:cNvSpPr/>
          <p:nvPr/>
        </p:nvSpPr>
        <p:spPr>
          <a:xfrm>
            <a:off x="0" y="0"/>
            <a:ext cx="9144000" cy="5143500"/>
          </a:xfrm>
          <a:prstGeom prst="rect">
            <a:avLst/>
          </a:prstGeom>
          <a:solidFill>
            <a:srgbClr val="17375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5" name="梯形 4"/>
          <p:cNvSpPr/>
          <p:nvPr/>
        </p:nvSpPr>
        <p:spPr>
          <a:xfrm>
            <a:off x="2859627" y="2013128"/>
            <a:ext cx="1170000" cy="216024"/>
          </a:xfrm>
          <a:prstGeom prst="trapezoid">
            <a:avLst>
              <a:gd name="adj" fmla="val 40432"/>
            </a:avLst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6" name="矩形 5"/>
          <p:cNvSpPr/>
          <p:nvPr/>
        </p:nvSpPr>
        <p:spPr>
          <a:xfrm>
            <a:off x="2674800" y="2157655"/>
            <a:ext cx="6469200" cy="1010290"/>
          </a:xfrm>
          <a:prstGeom prst="rect">
            <a:avLst/>
          </a:prstGeom>
          <a:solidFill>
            <a:schemeClr val="bg1"/>
          </a:solidFill>
          <a:ln w="12700" cap="flat" cmpd="sng" algn="ctr">
            <a:noFill/>
            <a:prstDash val="solid"/>
            <a:miter lim="800000"/>
          </a:ln>
          <a:effectLst/>
        </p:spPr>
        <p:txBody>
          <a:bodyPr lIns="1116000" tIns="0" bIns="36000" anchor="ctr"/>
          <a:lstStyle/>
          <a:p>
            <a:pPr algn="just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3600" b="1" dirty="0">
              <a:solidFill>
                <a:srgbClr val="00A28B"/>
              </a:solidFill>
              <a:latin typeface="华文中宋" panose="02010600040101010101" pitchFamily="2" charset="-122"/>
              <a:ea typeface="华文中宋" panose="02010600040101010101" pitchFamily="2" charset="-122"/>
              <a:cs typeface="+mj-cs"/>
            </a:endParaRPr>
          </a:p>
        </p:txBody>
      </p:sp>
      <p:sp>
        <p:nvSpPr>
          <p:cNvPr id="7" name="任意多边形 8"/>
          <p:cNvSpPr/>
          <p:nvPr/>
        </p:nvSpPr>
        <p:spPr bwMode="auto">
          <a:xfrm>
            <a:off x="2938764" y="2003400"/>
            <a:ext cx="993775" cy="1011237"/>
          </a:xfrm>
          <a:custGeom>
            <a:avLst/>
            <a:gdLst>
              <a:gd name="T0" fmla="*/ 0 w 993531"/>
              <a:gd name="T1" fmla="*/ 0 h 1011115"/>
              <a:gd name="T2" fmla="*/ 993775 w 993531"/>
              <a:gd name="T3" fmla="*/ 0 h 1011115"/>
              <a:gd name="T4" fmla="*/ 496888 w 993531"/>
              <a:gd name="T5" fmla="*/ 1011237 h 1011115"/>
              <a:gd name="T6" fmla="*/ 0 60000 65536"/>
              <a:gd name="T7" fmla="*/ 0 60000 65536"/>
              <a:gd name="T8" fmla="*/ 0 60000 65536"/>
              <a:gd name="T9" fmla="*/ 0 w 993531"/>
              <a:gd name="T10" fmla="*/ 0 h 1011115"/>
              <a:gd name="T11" fmla="*/ 993531 w 993531"/>
              <a:gd name="T12" fmla="*/ 1011115 h 1011115"/>
            </a:gdLst>
            <a:ahLst/>
            <a:cxnLst>
              <a:cxn ang="T6">
                <a:pos x="T0" y="T1"/>
              </a:cxn>
              <a:cxn ang="T7">
                <a:pos x="T2" y="T3"/>
              </a:cxn>
              <a:cxn ang="T8">
                <a:pos x="T4" y="T5"/>
              </a:cxn>
            </a:cxnLst>
            <a:rect l="T9" t="T10" r="T11" b="T12"/>
            <a:pathLst>
              <a:path w="993531" h="1011115">
                <a:moveTo>
                  <a:pt x="0" y="0"/>
                </a:moveTo>
                <a:lnTo>
                  <a:pt x="993531" y="0"/>
                </a:lnTo>
                <a:lnTo>
                  <a:pt x="496766" y="1011115"/>
                </a:lnTo>
                <a:lnTo>
                  <a:pt x="0" y="0"/>
                </a:lnTo>
                <a:close/>
              </a:path>
            </a:pathLst>
          </a:custGeom>
          <a:solidFill>
            <a:srgbClr val="17375E"/>
          </a:solidFill>
          <a:ln w="12700" algn="ctr">
            <a:noFill/>
            <a:miter lim="800000"/>
          </a:ln>
        </p:spPr>
        <p:txBody>
          <a:bodyPr tIns="0" bIns="360000" anchor="ctr"/>
          <a:lstStyle/>
          <a:p>
            <a:pPr algn="ctr" eaLnBrk="1" hangingPunct="1">
              <a:spcBef>
                <a:spcPts val="2400"/>
              </a:spcBef>
              <a:buClr>
                <a:schemeClr val="accent1"/>
              </a:buClr>
              <a:buSzPct val="60000"/>
            </a:pPr>
            <a:endParaRPr lang="zh-CN" altLang="en-US" sz="3200" b="1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Arial Unicode MS" panose="020B0604020202020204" pitchFamily="34" charset="-122"/>
            </a:endParaRPr>
          </a:p>
        </p:txBody>
      </p:sp>
      <p:sp>
        <p:nvSpPr>
          <p:cNvPr id="10" name="原创设计师QQ598969553          _4"/>
          <p:cNvSpPr txBox="1">
            <a:spLocks noChangeArrowheads="1"/>
          </p:cNvSpPr>
          <p:nvPr/>
        </p:nvSpPr>
        <p:spPr bwMode="auto">
          <a:xfrm>
            <a:off x="4158843" y="2261950"/>
            <a:ext cx="4222239" cy="79136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68511" tIns="34256" rIns="68511" bIns="34256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defTabSz="684530" fontAlgn="base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None/>
            </a:pPr>
            <a:r>
              <a:rPr lang="zh-CN" altLang="en-US" sz="4695" b="1" dirty="0" smtClean="0">
                <a:solidFill>
                  <a:srgbClr val="003466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存在不足之处</a:t>
            </a:r>
            <a:endParaRPr lang="zh-CN" altLang="en-US" sz="4695" b="1" dirty="0">
              <a:solidFill>
                <a:srgbClr val="003466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1" name="TextBox 13"/>
          <p:cNvSpPr txBox="1"/>
          <p:nvPr/>
        </p:nvSpPr>
        <p:spPr>
          <a:xfrm>
            <a:off x="4389738" y="3263952"/>
            <a:ext cx="1421308" cy="240717"/>
          </a:xfrm>
          <a:prstGeom prst="rect">
            <a:avLst/>
          </a:prstGeom>
          <a:noFill/>
        </p:spPr>
        <p:txBody>
          <a:bodyPr wrap="none" lIns="64971" tIns="32485" rIns="64971" bIns="32485" rtlCol="0">
            <a:spAutoFit/>
          </a:bodyPr>
          <a:lstStyle/>
          <a:p>
            <a:pPr marL="121920" lvl="1" indent="-121920" defTabSz="649605" fontAlgn="base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buChar char="•"/>
            </a:pPr>
            <a:r>
              <a:rPr lang="zh-CN" altLang="en-US" sz="1140" dirty="0">
                <a:solidFill>
                  <a:schemeClr val="bg1">
                    <a:lumMod val="9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添加相关标题文字</a:t>
            </a:r>
            <a:endParaRPr lang="en-US" altLang="zh-CN" sz="1140" dirty="0">
              <a:solidFill>
                <a:schemeClr val="bg1">
                  <a:lumMod val="9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2" name="TextBox 14"/>
          <p:cNvSpPr txBox="1"/>
          <p:nvPr/>
        </p:nvSpPr>
        <p:spPr>
          <a:xfrm>
            <a:off x="6194003" y="3263952"/>
            <a:ext cx="1421308" cy="240717"/>
          </a:xfrm>
          <a:prstGeom prst="rect">
            <a:avLst/>
          </a:prstGeom>
          <a:noFill/>
        </p:spPr>
        <p:txBody>
          <a:bodyPr wrap="none" lIns="64971" tIns="32485" rIns="64971" bIns="32485" rtlCol="0">
            <a:spAutoFit/>
          </a:bodyPr>
          <a:lstStyle/>
          <a:p>
            <a:pPr marL="121920" lvl="1" indent="-121920" defTabSz="649605" fontAlgn="base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buChar char="•"/>
            </a:pPr>
            <a:r>
              <a:rPr lang="zh-CN" altLang="en-US" sz="1140" dirty="0">
                <a:solidFill>
                  <a:schemeClr val="bg1">
                    <a:lumMod val="9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添加相关标题文字</a:t>
            </a:r>
            <a:endParaRPr lang="en-US" altLang="zh-CN" sz="1140" dirty="0">
              <a:solidFill>
                <a:schemeClr val="bg1">
                  <a:lumMod val="9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3" name="TextBox 11"/>
          <p:cNvSpPr txBox="1"/>
          <p:nvPr/>
        </p:nvSpPr>
        <p:spPr>
          <a:xfrm>
            <a:off x="4389738" y="3530219"/>
            <a:ext cx="1421308" cy="240717"/>
          </a:xfrm>
          <a:prstGeom prst="rect">
            <a:avLst/>
          </a:prstGeom>
          <a:noFill/>
        </p:spPr>
        <p:txBody>
          <a:bodyPr wrap="none" lIns="64971" tIns="32485" rIns="64971" bIns="32485" rtlCol="0">
            <a:spAutoFit/>
          </a:bodyPr>
          <a:lstStyle/>
          <a:p>
            <a:pPr marL="121920" lvl="1" indent="-121920" defTabSz="649605" fontAlgn="base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buChar char="•"/>
            </a:pPr>
            <a:r>
              <a:rPr lang="zh-CN" altLang="en-US" sz="1140" dirty="0">
                <a:solidFill>
                  <a:schemeClr val="bg1">
                    <a:lumMod val="9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添加相关标题文字</a:t>
            </a:r>
            <a:endParaRPr lang="en-US" altLang="zh-CN" sz="1140" dirty="0">
              <a:solidFill>
                <a:schemeClr val="bg1">
                  <a:lumMod val="9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4" name="TextBox 11"/>
          <p:cNvSpPr txBox="1"/>
          <p:nvPr/>
        </p:nvSpPr>
        <p:spPr>
          <a:xfrm>
            <a:off x="6194003" y="3530219"/>
            <a:ext cx="1421308" cy="240717"/>
          </a:xfrm>
          <a:prstGeom prst="rect">
            <a:avLst/>
          </a:prstGeom>
          <a:noFill/>
        </p:spPr>
        <p:txBody>
          <a:bodyPr wrap="none" lIns="64971" tIns="32485" rIns="64971" bIns="32485" rtlCol="0">
            <a:spAutoFit/>
          </a:bodyPr>
          <a:lstStyle/>
          <a:p>
            <a:pPr marL="121920" lvl="1" indent="-121920" defTabSz="649605" fontAlgn="base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buChar char="•"/>
            </a:pPr>
            <a:r>
              <a:rPr lang="zh-CN" altLang="en-US" sz="1140" dirty="0">
                <a:solidFill>
                  <a:schemeClr val="bg1">
                    <a:lumMod val="9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添加相关标题文字</a:t>
            </a:r>
            <a:endParaRPr lang="en-US" altLang="zh-CN" sz="1140" dirty="0">
              <a:solidFill>
                <a:schemeClr val="bg1">
                  <a:lumMod val="9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5" name="原创设计师QQ598969553          _5"/>
          <p:cNvSpPr>
            <a:spLocks noChangeArrowheads="1"/>
          </p:cNvSpPr>
          <p:nvPr/>
        </p:nvSpPr>
        <p:spPr bwMode="auto">
          <a:xfrm>
            <a:off x="5013440" y="1736933"/>
            <a:ext cx="3275464" cy="30552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68511" tIns="34256" rIns="68511" bIns="34256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defTabSz="684530" fontAlgn="base">
              <a:lnSpc>
                <a:spcPct val="120000"/>
              </a:lnSpc>
              <a:spcBef>
                <a:spcPct val="0"/>
              </a:spcBef>
              <a:spcAft>
                <a:spcPct val="0"/>
              </a:spcAft>
              <a:buNone/>
            </a:pPr>
            <a:r>
              <a:rPr lang="en-US" altLang="zh-CN" sz="1280" dirty="0">
                <a:solidFill>
                  <a:schemeClr val="bg1">
                    <a:lumMod val="9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ABOUT OUR BUSINESS</a:t>
            </a:r>
          </a:p>
        </p:txBody>
      </p:sp>
      <p:sp>
        <p:nvSpPr>
          <p:cNvPr id="16" name="原创设计师QQ598969553          _8"/>
          <p:cNvSpPr txBox="1"/>
          <p:nvPr/>
        </p:nvSpPr>
        <p:spPr>
          <a:xfrm>
            <a:off x="5404066" y="484611"/>
            <a:ext cx="1536171" cy="1327667"/>
          </a:xfrm>
          <a:prstGeom prst="rect">
            <a:avLst/>
          </a:prstGeom>
          <a:noFill/>
        </p:spPr>
        <p:txBody>
          <a:bodyPr wrap="square" lIns="68511" tIns="34256" rIns="68511" bIns="34256" rtlCol="0">
            <a:spAutoFit/>
          </a:bodyPr>
          <a:lstStyle/>
          <a:p>
            <a:pPr defTabSz="684530" fontAlgn="base">
              <a:spcBef>
                <a:spcPct val="0"/>
              </a:spcBef>
              <a:spcAft>
                <a:spcPct val="0"/>
              </a:spcAft>
            </a:pPr>
            <a:r>
              <a:rPr lang="en-US" altLang="zh-CN" sz="8180" b="1" dirty="0" smtClean="0">
                <a:solidFill>
                  <a:schemeClr val="bg1">
                    <a:lumMod val="95000"/>
                  </a:schemeClr>
                </a:solidFill>
                <a:latin typeface="Bodoni MT" panose="02070603080606020203" pitchFamily="18" charset="0"/>
                <a:ea typeface="华文细黑" panose="02010600040101010101" pitchFamily="2" charset="-122"/>
              </a:rPr>
              <a:t>03</a:t>
            </a:r>
            <a:endParaRPr lang="zh-CN" altLang="en-US" sz="8180" b="1" dirty="0">
              <a:solidFill>
                <a:schemeClr val="bg1">
                  <a:lumMod val="95000"/>
                </a:schemeClr>
              </a:solidFill>
              <a:latin typeface="Bodoni MT" panose="02070603080606020203" pitchFamily="18" charset="0"/>
              <a:ea typeface="华文细黑" panose="02010600040101010101" pitchFamily="2" charset="-122"/>
            </a:endParaRPr>
          </a:p>
        </p:txBody>
      </p:sp>
      <p:sp>
        <p:nvSpPr>
          <p:cNvPr id="18" name="直接连接符 11"/>
          <p:cNvSpPr>
            <a:spLocks noChangeShapeType="1"/>
          </p:cNvSpPr>
          <p:nvPr/>
        </p:nvSpPr>
        <p:spPr bwMode="auto">
          <a:xfrm>
            <a:off x="4290913" y="2070796"/>
            <a:ext cx="3481987" cy="1191"/>
          </a:xfrm>
          <a:prstGeom prst="line">
            <a:avLst/>
          </a:prstGeom>
          <a:noFill/>
          <a:ln w="6350" cap="flat" cmpd="sng">
            <a:solidFill>
              <a:schemeClr val="bg1">
                <a:lumMod val="75000"/>
              </a:schemeClr>
            </a:solidFill>
            <a:bevel/>
          </a:ln>
          <a:extLst>
            <a:ext uri="{909E8E84-426E-40DD-AFC4-6F175D3DCCD1}">
              <a14:hiddenFill xmlns:a14="http://schemas.microsoft.com/office/drawing/2010/main">
                <a:noFill/>
              </a14:hiddenFill>
            </a:ext>
          </a:extLst>
        </p:spPr>
        <p:txBody>
          <a:bodyPr/>
          <a:lstStyle/>
          <a:p>
            <a:pPr defTabSz="649605" fontAlgn="base">
              <a:spcBef>
                <a:spcPct val="0"/>
              </a:spcBef>
              <a:spcAft>
                <a:spcPct val="0"/>
              </a:spcAft>
            </a:pPr>
            <a:endParaRPr lang="zh-CN" altLang="en-US" sz="1425">
              <a:solidFill>
                <a:schemeClr val="bg1">
                  <a:lumMod val="9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 advTm="0">
        <p:blinds dir="vert"/>
      </p:transition>
    </mc:Choice>
    <mc:Fallback xmlns="">
      <p:transition spd="slow" advTm="0">
        <p:blinds dir="vert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7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1" dur="75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500"/>
                            </p:stCondLst>
                            <p:childTnLst>
                              <p:par>
                                <p:cTn id="1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5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2000"/>
                            </p:stCondLst>
                            <p:childTnLst>
                              <p:par>
                                <p:cTn id="17" presetID="1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500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20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2500"/>
                            </p:stCondLst>
                            <p:childTnLst>
                              <p:par>
                                <p:cTn id="22" presetID="1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500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25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3000"/>
                            </p:stCondLst>
                            <p:childTnLst>
                              <p:par>
                                <p:cTn id="27" presetID="1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9" dur="500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30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1" fill="hold">
                            <p:stCondLst>
                              <p:cond delay="3500"/>
                            </p:stCondLst>
                            <p:childTnLst>
                              <p:par>
                                <p:cTn id="32" presetID="1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4" dur="500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35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6" fill="hold">
                      <p:stCondLst>
                        <p:cond delay="indefinite"/>
                      </p:stCondLst>
                      <p:childTnLst>
                        <p:par>
                          <p:cTn id="37" fill="hold">
                            <p:stCondLst>
                              <p:cond delay="0"/>
                            </p:stCondLst>
                            <p:childTnLst>
                              <p:par>
                                <p:cTn id="38" presetID="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" grpId="0" animBg="1"/>
      <p:bldP spid="6" grpId="0" animBg="1"/>
      <p:bldP spid="7" grpId="0" animBg="1"/>
      <p:bldP spid="11" grpId="0"/>
      <p:bldP spid="12" grpId="0"/>
      <p:bldP spid="13" grpId="0"/>
      <p:bldP spid="14" grpId="0"/>
      <p:bldP spid="18" grpId="0" animBg="1"/>
    </p:bld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2" name="Group 11"/>
          <p:cNvGrpSpPr/>
          <p:nvPr/>
        </p:nvGrpSpPr>
        <p:grpSpPr>
          <a:xfrm>
            <a:off x="1924900" y="1629111"/>
            <a:ext cx="2627575" cy="2627575"/>
            <a:chOff x="6240781" y="1363135"/>
            <a:chExt cx="4963584" cy="4963584"/>
          </a:xfrm>
          <a:solidFill>
            <a:srgbClr val="17375E"/>
          </a:solidFill>
        </p:grpSpPr>
        <p:grpSp>
          <p:nvGrpSpPr>
            <p:cNvPr id="13" name="Group 12"/>
            <p:cNvGrpSpPr/>
            <p:nvPr userDrawn="1"/>
          </p:nvGrpSpPr>
          <p:grpSpPr>
            <a:xfrm>
              <a:off x="6240781" y="1363135"/>
              <a:ext cx="3255433" cy="2434167"/>
              <a:chOff x="4657725" y="946151"/>
              <a:chExt cx="2441575" cy="1825625"/>
            </a:xfrm>
            <a:grpFill/>
          </p:grpSpPr>
          <p:sp>
            <p:nvSpPr>
              <p:cNvPr id="27" name="Freeform 26"/>
              <p:cNvSpPr/>
              <p:nvPr/>
            </p:nvSpPr>
            <p:spPr bwMode="auto">
              <a:xfrm>
                <a:off x="5953125" y="2046288"/>
                <a:ext cx="1146175" cy="593725"/>
              </a:xfrm>
              <a:custGeom>
                <a:avLst/>
                <a:gdLst>
                  <a:gd name="T0" fmla="*/ 849 w 904"/>
                  <a:gd name="T1" fmla="*/ 0 h 468"/>
                  <a:gd name="T2" fmla="*/ 873 w 904"/>
                  <a:gd name="T3" fmla="*/ 58 h 468"/>
                  <a:gd name="T4" fmla="*/ 507 w 904"/>
                  <a:gd name="T5" fmla="*/ 436 h 468"/>
                  <a:gd name="T6" fmla="*/ 396 w 904"/>
                  <a:gd name="T7" fmla="*/ 436 h 468"/>
                  <a:gd name="T8" fmla="*/ 30 w 904"/>
                  <a:gd name="T9" fmla="*/ 58 h 468"/>
                  <a:gd name="T10" fmla="*/ 55 w 904"/>
                  <a:gd name="T11" fmla="*/ 0 h 468"/>
                  <a:gd name="T12" fmla="*/ 849 w 904"/>
                  <a:gd name="T13" fmla="*/ 0 h 46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904" h="468">
                    <a:moveTo>
                      <a:pt x="849" y="0"/>
                    </a:moveTo>
                    <a:cubicBezTo>
                      <a:pt x="893" y="0"/>
                      <a:pt x="904" y="26"/>
                      <a:pt x="873" y="58"/>
                    </a:cubicBezTo>
                    <a:cubicBezTo>
                      <a:pt x="507" y="436"/>
                      <a:pt x="507" y="436"/>
                      <a:pt x="507" y="436"/>
                    </a:cubicBezTo>
                    <a:cubicBezTo>
                      <a:pt x="477" y="468"/>
                      <a:pt x="427" y="468"/>
                      <a:pt x="396" y="436"/>
                    </a:cubicBezTo>
                    <a:cubicBezTo>
                      <a:pt x="30" y="58"/>
                      <a:pt x="30" y="58"/>
                      <a:pt x="30" y="58"/>
                    </a:cubicBezTo>
                    <a:cubicBezTo>
                      <a:pt x="0" y="26"/>
                      <a:pt x="11" y="0"/>
                      <a:pt x="55" y="0"/>
                    </a:cubicBezTo>
                    <a:lnTo>
                      <a:pt x="849" y="0"/>
                    </a:ln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 vert="horz" wrap="square" lIns="39699" tIns="19850" rIns="39699" bIns="19850" numCol="1" anchor="t" anchorCtr="0" compatLnSpc="1"/>
              <a:lstStyle/>
              <a:p>
                <a:pPr algn="just" defTabSz="649605" fontAlgn="base">
                  <a:lnSpc>
                    <a:spcPct val="120000"/>
                  </a:lnSpc>
                  <a:spcBef>
                    <a:spcPct val="0"/>
                  </a:spcBef>
                  <a:spcAft>
                    <a:spcPct val="0"/>
                  </a:spcAft>
                </a:pPr>
                <a:endParaRPr lang="en-US" sz="1235" dirty="0">
                  <a:solidFill>
                    <a:prstClr val="white"/>
                  </a:solidFill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28" name="Freeform 27"/>
              <p:cNvSpPr/>
              <p:nvPr/>
            </p:nvSpPr>
            <p:spPr bwMode="auto">
              <a:xfrm>
                <a:off x="4657725" y="946151"/>
                <a:ext cx="2151063" cy="1825625"/>
              </a:xfrm>
              <a:custGeom>
                <a:avLst/>
                <a:gdLst>
                  <a:gd name="T0" fmla="*/ 848 w 1696"/>
                  <a:gd name="T1" fmla="*/ 0 h 1440"/>
                  <a:gd name="T2" fmla="*/ 0 w 1696"/>
                  <a:gd name="T3" fmla="*/ 848 h 1440"/>
                  <a:gd name="T4" fmla="*/ 241 w 1696"/>
                  <a:gd name="T5" fmla="*/ 1440 h 1440"/>
                  <a:gd name="T6" fmla="*/ 718 w 1696"/>
                  <a:gd name="T7" fmla="*/ 1209 h 1440"/>
                  <a:gd name="T8" fmla="*/ 464 w 1696"/>
                  <a:gd name="T9" fmla="*/ 848 h 1440"/>
                  <a:gd name="T10" fmla="*/ 848 w 1696"/>
                  <a:gd name="T11" fmla="*/ 464 h 1440"/>
                  <a:gd name="T12" fmla="*/ 1232 w 1696"/>
                  <a:gd name="T13" fmla="*/ 848 h 1440"/>
                  <a:gd name="T14" fmla="*/ 1213 w 1696"/>
                  <a:gd name="T15" fmla="*/ 966 h 1440"/>
                  <a:gd name="T16" fmla="*/ 1293 w 1696"/>
                  <a:gd name="T17" fmla="*/ 966 h 1440"/>
                  <a:gd name="T18" fmla="*/ 1293 w 1696"/>
                  <a:gd name="T19" fmla="*/ 1062 h 1440"/>
                  <a:gd name="T20" fmla="*/ 1669 w 1696"/>
                  <a:gd name="T21" fmla="*/ 1062 h 1440"/>
                  <a:gd name="T22" fmla="*/ 1696 w 1696"/>
                  <a:gd name="T23" fmla="*/ 848 h 1440"/>
                  <a:gd name="T24" fmla="*/ 848 w 1696"/>
                  <a:gd name="T25" fmla="*/ 0 h 144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696" h="1440">
                    <a:moveTo>
                      <a:pt x="848" y="0"/>
                    </a:moveTo>
                    <a:cubicBezTo>
                      <a:pt x="380" y="0"/>
                      <a:pt x="0" y="380"/>
                      <a:pt x="0" y="848"/>
                    </a:cubicBezTo>
                    <a:cubicBezTo>
                      <a:pt x="0" y="1078"/>
                      <a:pt x="92" y="1287"/>
                      <a:pt x="241" y="1440"/>
                    </a:cubicBezTo>
                    <a:cubicBezTo>
                      <a:pt x="374" y="1315"/>
                      <a:pt x="540" y="1235"/>
                      <a:pt x="718" y="1209"/>
                    </a:cubicBezTo>
                    <a:cubicBezTo>
                      <a:pt x="570" y="1156"/>
                      <a:pt x="464" y="1014"/>
                      <a:pt x="464" y="848"/>
                    </a:cubicBezTo>
                    <a:cubicBezTo>
                      <a:pt x="464" y="636"/>
                      <a:pt x="636" y="464"/>
                      <a:pt x="848" y="464"/>
                    </a:cubicBezTo>
                    <a:cubicBezTo>
                      <a:pt x="1060" y="464"/>
                      <a:pt x="1232" y="636"/>
                      <a:pt x="1232" y="848"/>
                    </a:cubicBezTo>
                    <a:cubicBezTo>
                      <a:pt x="1232" y="889"/>
                      <a:pt x="1225" y="929"/>
                      <a:pt x="1213" y="966"/>
                    </a:cubicBezTo>
                    <a:cubicBezTo>
                      <a:pt x="1293" y="966"/>
                      <a:pt x="1293" y="966"/>
                      <a:pt x="1293" y="966"/>
                    </a:cubicBezTo>
                    <a:cubicBezTo>
                      <a:pt x="1293" y="1062"/>
                      <a:pt x="1293" y="1062"/>
                      <a:pt x="1293" y="1062"/>
                    </a:cubicBezTo>
                    <a:cubicBezTo>
                      <a:pt x="1669" y="1062"/>
                      <a:pt x="1669" y="1062"/>
                      <a:pt x="1669" y="1062"/>
                    </a:cubicBezTo>
                    <a:cubicBezTo>
                      <a:pt x="1687" y="994"/>
                      <a:pt x="1696" y="922"/>
                      <a:pt x="1696" y="848"/>
                    </a:cubicBezTo>
                    <a:cubicBezTo>
                      <a:pt x="1696" y="380"/>
                      <a:pt x="1316" y="0"/>
                      <a:pt x="848" y="0"/>
                    </a:cubicBez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 vert="horz" wrap="square" lIns="39699" tIns="19850" rIns="39699" bIns="19850" numCol="1" anchor="t" anchorCtr="0" compatLnSpc="1"/>
              <a:lstStyle/>
              <a:p>
                <a:pPr algn="just" defTabSz="649605" fontAlgn="base">
                  <a:lnSpc>
                    <a:spcPct val="120000"/>
                  </a:lnSpc>
                  <a:spcBef>
                    <a:spcPct val="0"/>
                  </a:spcBef>
                  <a:spcAft>
                    <a:spcPct val="0"/>
                  </a:spcAft>
                </a:pPr>
                <a:endParaRPr lang="en-US" sz="1235" dirty="0">
                  <a:solidFill>
                    <a:prstClr val="white"/>
                  </a:solidFill>
                  <a:cs typeface="+mn-ea"/>
                  <a:sym typeface="Arial" panose="020B0604020202020204" pitchFamily="34" charset="0"/>
                </a:endParaRPr>
              </a:p>
            </p:txBody>
          </p:sp>
        </p:grpSp>
        <p:grpSp>
          <p:nvGrpSpPr>
            <p:cNvPr id="14" name="Group 13"/>
            <p:cNvGrpSpPr/>
            <p:nvPr userDrawn="1"/>
          </p:nvGrpSpPr>
          <p:grpSpPr>
            <a:xfrm>
              <a:off x="6240781" y="3111502"/>
              <a:ext cx="2434167" cy="3215217"/>
              <a:chOff x="4657725" y="2257426"/>
              <a:chExt cx="1825625" cy="2411413"/>
            </a:xfrm>
            <a:grpFill/>
          </p:grpSpPr>
          <p:sp>
            <p:nvSpPr>
              <p:cNvPr id="25" name="Freeform 24"/>
              <p:cNvSpPr/>
              <p:nvPr/>
            </p:nvSpPr>
            <p:spPr bwMode="auto">
              <a:xfrm>
                <a:off x="5753100" y="2257426"/>
                <a:ext cx="593725" cy="1146175"/>
              </a:xfrm>
              <a:custGeom>
                <a:avLst/>
                <a:gdLst>
                  <a:gd name="T0" fmla="*/ 0 w 468"/>
                  <a:gd name="T1" fmla="*/ 55 h 904"/>
                  <a:gd name="T2" fmla="*/ 57 w 468"/>
                  <a:gd name="T3" fmla="*/ 30 h 904"/>
                  <a:gd name="T4" fmla="*/ 436 w 468"/>
                  <a:gd name="T5" fmla="*/ 397 h 904"/>
                  <a:gd name="T6" fmla="*/ 436 w 468"/>
                  <a:gd name="T7" fmla="*/ 508 h 904"/>
                  <a:gd name="T8" fmla="*/ 57 w 468"/>
                  <a:gd name="T9" fmla="*/ 874 h 904"/>
                  <a:gd name="T10" fmla="*/ 0 w 468"/>
                  <a:gd name="T11" fmla="*/ 849 h 904"/>
                  <a:gd name="T12" fmla="*/ 0 w 468"/>
                  <a:gd name="T13" fmla="*/ 55 h 90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468" h="904">
                    <a:moveTo>
                      <a:pt x="0" y="55"/>
                    </a:moveTo>
                    <a:cubicBezTo>
                      <a:pt x="0" y="11"/>
                      <a:pt x="26" y="0"/>
                      <a:pt x="57" y="30"/>
                    </a:cubicBezTo>
                    <a:cubicBezTo>
                      <a:pt x="436" y="397"/>
                      <a:pt x="436" y="397"/>
                      <a:pt x="436" y="397"/>
                    </a:cubicBezTo>
                    <a:cubicBezTo>
                      <a:pt x="468" y="427"/>
                      <a:pt x="468" y="477"/>
                      <a:pt x="436" y="508"/>
                    </a:cubicBezTo>
                    <a:cubicBezTo>
                      <a:pt x="57" y="874"/>
                      <a:pt x="57" y="874"/>
                      <a:pt x="57" y="874"/>
                    </a:cubicBezTo>
                    <a:cubicBezTo>
                      <a:pt x="26" y="904"/>
                      <a:pt x="0" y="893"/>
                      <a:pt x="0" y="849"/>
                    </a:cubicBezTo>
                    <a:lnTo>
                      <a:pt x="0" y="55"/>
                    </a:ln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 vert="horz" wrap="square" lIns="39699" tIns="19850" rIns="39699" bIns="19850" numCol="1" anchor="t" anchorCtr="0" compatLnSpc="1"/>
              <a:lstStyle/>
              <a:p>
                <a:pPr algn="just" defTabSz="649605" fontAlgn="base">
                  <a:lnSpc>
                    <a:spcPct val="120000"/>
                  </a:lnSpc>
                  <a:spcBef>
                    <a:spcPct val="0"/>
                  </a:spcBef>
                  <a:spcAft>
                    <a:spcPct val="0"/>
                  </a:spcAft>
                </a:pPr>
                <a:endParaRPr lang="en-US" sz="1235" dirty="0">
                  <a:solidFill>
                    <a:prstClr val="white"/>
                  </a:solidFill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26" name="Freeform 25"/>
              <p:cNvSpPr/>
              <p:nvPr/>
            </p:nvSpPr>
            <p:spPr bwMode="auto">
              <a:xfrm>
                <a:off x="4657725" y="2517776"/>
                <a:ext cx="1825625" cy="2151063"/>
              </a:xfrm>
              <a:custGeom>
                <a:avLst/>
                <a:gdLst>
                  <a:gd name="T0" fmla="*/ 1209 w 1440"/>
                  <a:gd name="T1" fmla="*/ 978 h 1696"/>
                  <a:gd name="T2" fmla="*/ 848 w 1440"/>
                  <a:gd name="T3" fmla="*/ 1232 h 1696"/>
                  <a:gd name="T4" fmla="*/ 464 w 1440"/>
                  <a:gd name="T5" fmla="*/ 848 h 1696"/>
                  <a:gd name="T6" fmla="*/ 848 w 1440"/>
                  <a:gd name="T7" fmla="*/ 464 h 1696"/>
                  <a:gd name="T8" fmla="*/ 969 w 1440"/>
                  <a:gd name="T9" fmla="*/ 483 h 1696"/>
                  <a:gd name="T10" fmla="*/ 969 w 1440"/>
                  <a:gd name="T11" fmla="*/ 9 h 1696"/>
                  <a:gd name="T12" fmla="*/ 848 w 1440"/>
                  <a:gd name="T13" fmla="*/ 0 h 1696"/>
                  <a:gd name="T14" fmla="*/ 0 w 1440"/>
                  <a:gd name="T15" fmla="*/ 848 h 1696"/>
                  <a:gd name="T16" fmla="*/ 848 w 1440"/>
                  <a:gd name="T17" fmla="*/ 1696 h 1696"/>
                  <a:gd name="T18" fmla="*/ 1440 w 1440"/>
                  <a:gd name="T19" fmla="*/ 1455 h 1696"/>
                  <a:gd name="T20" fmla="*/ 1209 w 1440"/>
                  <a:gd name="T21" fmla="*/ 978 h 16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</a:cxnLst>
                <a:rect l="0" t="0" r="r" b="b"/>
                <a:pathLst>
                  <a:path w="1440" h="1696">
                    <a:moveTo>
                      <a:pt x="1209" y="978"/>
                    </a:moveTo>
                    <a:cubicBezTo>
                      <a:pt x="1156" y="1126"/>
                      <a:pt x="1014" y="1232"/>
                      <a:pt x="848" y="1232"/>
                    </a:cubicBezTo>
                    <a:cubicBezTo>
                      <a:pt x="636" y="1232"/>
                      <a:pt x="464" y="1060"/>
                      <a:pt x="464" y="848"/>
                    </a:cubicBezTo>
                    <a:cubicBezTo>
                      <a:pt x="464" y="636"/>
                      <a:pt x="636" y="464"/>
                      <a:pt x="848" y="464"/>
                    </a:cubicBezTo>
                    <a:cubicBezTo>
                      <a:pt x="890" y="464"/>
                      <a:pt x="931" y="471"/>
                      <a:pt x="969" y="483"/>
                    </a:cubicBezTo>
                    <a:cubicBezTo>
                      <a:pt x="969" y="9"/>
                      <a:pt x="969" y="9"/>
                      <a:pt x="969" y="9"/>
                    </a:cubicBezTo>
                    <a:cubicBezTo>
                      <a:pt x="929" y="3"/>
                      <a:pt x="889" y="0"/>
                      <a:pt x="848" y="0"/>
                    </a:cubicBezTo>
                    <a:cubicBezTo>
                      <a:pt x="380" y="0"/>
                      <a:pt x="0" y="380"/>
                      <a:pt x="0" y="848"/>
                    </a:cubicBezTo>
                    <a:cubicBezTo>
                      <a:pt x="0" y="1316"/>
                      <a:pt x="380" y="1696"/>
                      <a:pt x="848" y="1696"/>
                    </a:cubicBezTo>
                    <a:cubicBezTo>
                      <a:pt x="1078" y="1696"/>
                      <a:pt x="1287" y="1604"/>
                      <a:pt x="1440" y="1455"/>
                    </a:cubicBezTo>
                    <a:cubicBezTo>
                      <a:pt x="1315" y="1322"/>
                      <a:pt x="1235" y="1156"/>
                      <a:pt x="1209" y="978"/>
                    </a:cubicBez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 vert="horz" wrap="square" lIns="39699" tIns="19850" rIns="39699" bIns="19850" numCol="1" anchor="t" anchorCtr="0" compatLnSpc="1"/>
              <a:lstStyle/>
              <a:p>
                <a:pPr algn="just" defTabSz="649605" fontAlgn="base">
                  <a:lnSpc>
                    <a:spcPct val="120000"/>
                  </a:lnSpc>
                  <a:spcBef>
                    <a:spcPct val="0"/>
                  </a:spcBef>
                  <a:spcAft>
                    <a:spcPct val="0"/>
                  </a:spcAft>
                </a:pPr>
                <a:endParaRPr lang="en-US" sz="1235" dirty="0">
                  <a:solidFill>
                    <a:prstClr val="white"/>
                  </a:solidFill>
                  <a:cs typeface="+mn-ea"/>
                  <a:sym typeface="Arial" panose="020B0604020202020204" pitchFamily="34" charset="0"/>
                </a:endParaRPr>
              </a:p>
            </p:txBody>
          </p:sp>
        </p:grpSp>
        <p:grpSp>
          <p:nvGrpSpPr>
            <p:cNvPr id="15" name="Group 14"/>
            <p:cNvGrpSpPr/>
            <p:nvPr userDrawn="1"/>
          </p:nvGrpSpPr>
          <p:grpSpPr>
            <a:xfrm>
              <a:off x="7967980" y="3892551"/>
              <a:ext cx="3236384" cy="2434167"/>
              <a:chOff x="5953125" y="2843213"/>
              <a:chExt cx="2427288" cy="1825625"/>
            </a:xfrm>
            <a:grpFill/>
          </p:grpSpPr>
          <p:sp>
            <p:nvSpPr>
              <p:cNvPr id="23" name="Freeform 22"/>
              <p:cNvSpPr/>
              <p:nvPr/>
            </p:nvSpPr>
            <p:spPr bwMode="auto">
              <a:xfrm>
                <a:off x="5953125" y="2989263"/>
                <a:ext cx="1146175" cy="593725"/>
              </a:xfrm>
              <a:custGeom>
                <a:avLst/>
                <a:gdLst>
                  <a:gd name="T0" fmla="*/ 55 w 904"/>
                  <a:gd name="T1" fmla="*/ 468 h 468"/>
                  <a:gd name="T2" fmla="*/ 30 w 904"/>
                  <a:gd name="T3" fmla="*/ 411 h 468"/>
                  <a:gd name="T4" fmla="*/ 396 w 904"/>
                  <a:gd name="T5" fmla="*/ 32 h 468"/>
                  <a:gd name="T6" fmla="*/ 507 w 904"/>
                  <a:gd name="T7" fmla="*/ 32 h 468"/>
                  <a:gd name="T8" fmla="*/ 873 w 904"/>
                  <a:gd name="T9" fmla="*/ 411 h 468"/>
                  <a:gd name="T10" fmla="*/ 849 w 904"/>
                  <a:gd name="T11" fmla="*/ 468 h 468"/>
                  <a:gd name="T12" fmla="*/ 55 w 904"/>
                  <a:gd name="T13" fmla="*/ 468 h 46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904" h="468">
                    <a:moveTo>
                      <a:pt x="55" y="468"/>
                    </a:moveTo>
                    <a:cubicBezTo>
                      <a:pt x="11" y="468"/>
                      <a:pt x="0" y="442"/>
                      <a:pt x="30" y="411"/>
                    </a:cubicBezTo>
                    <a:cubicBezTo>
                      <a:pt x="396" y="32"/>
                      <a:pt x="396" y="32"/>
                      <a:pt x="396" y="32"/>
                    </a:cubicBezTo>
                    <a:cubicBezTo>
                      <a:pt x="427" y="0"/>
                      <a:pt x="477" y="0"/>
                      <a:pt x="507" y="32"/>
                    </a:cubicBezTo>
                    <a:cubicBezTo>
                      <a:pt x="873" y="411"/>
                      <a:pt x="873" y="411"/>
                      <a:pt x="873" y="411"/>
                    </a:cubicBezTo>
                    <a:cubicBezTo>
                      <a:pt x="904" y="442"/>
                      <a:pt x="893" y="468"/>
                      <a:pt x="849" y="468"/>
                    </a:cubicBezTo>
                    <a:lnTo>
                      <a:pt x="55" y="468"/>
                    </a:ln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 vert="horz" wrap="square" lIns="39699" tIns="19850" rIns="39699" bIns="19850" numCol="1" anchor="t" anchorCtr="0" compatLnSpc="1"/>
              <a:lstStyle/>
              <a:p>
                <a:pPr algn="just" defTabSz="649605" fontAlgn="base">
                  <a:lnSpc>
                    <a:spcPct val="120000"/>
                  </a:lnSpc>
                  <a:spcBef>
                    <a:spcPct val="0"/>
                  </a:spcBef>
                  <a:spcAft>
                    <a:spcPct val="0"/>
                  </a:spcAft>
                </a:pPr>
                <a:endParaRPr lang="en-US" sz="1235" dirty="0">
                  <a:solidFill>
                    <a:prstClr val="white"/>
                  </a:solidFill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24" name="Freeform 23"/>
              <p:cNvSpPr/>
              <p:nvPr/>
            </p:nvSpPr>
            <p:spPr bwMode="auto">
              <a:xfrm>
                <a:off x="6230938" y="2843213"/>
                <a:ext cx="2149475" cy="1825625"/>
              </a:xfrm>
              <a:custGeom>
                <a:avLst/>
                <a:gdLst>
                  <a:gd name="T0" fmla="*/ 978 w 1696"/>
                  <a:gd name="T1" fmla="*/ 231 h 1440"/>
                  <a:gd name="T2" fmla="*/ 1232 w 1696"/>
                  <a:gd name="T3" fmla="*/ 592 h 1440"/>
                  <a:gd name="T4" fmla="*/ 848 w 1696"/>
                  <a:gd name="T5" fmla="*/ 976 h 1440"/>
                  <a:gd name="T6" fmla="*/ 464 w 1696"/>
                  <a:gd name="T7" fmla="*/ 592 h 1440"/>
                  <a:gd name="T8" fmla="*/ 487 w 1696"/>
                  <a:gd name="T9" fmla="*/ 462 h 1440"/>
                  <a:gd name="T10" fmla="*/ 10 w 1696"/>
                  <a:gd name="T11" fmla="*/ 462 h 1440"/>
                  <a:gd name="T12" fmla="*/ 0 w 1696"/>
                  <a:gd name="T13" fmla="*/ 592 h 1440"/>
                  <a:gd name="T14" fmla="*/ 848 w 1696"/>
                  <a:gd name="T15" fmla="*/ 1440 h 1440"/>
                  <a:gd name="T16" fmla="*/ 1696 w 1696"/>
                  <a:gd name="T17" fmla="*/ 592 h 1440"/>
                  <a:gd name="T18" fmla="*/ 1455 w 1696"/>
                  <a:gd name="T19" fmla="*/ 0 h 1440"/>
                  <a:gd name="T20" fmla="*/ 978 w 1696"/>
                  <a:gd name="T21" fmla="*/ 231 h 144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</a:cxnLst>
                <a:rect l="0" t="0" r="r" b="b"/>
                <a:pathLst>
                  <a:path w="1696" h="1440">
                    <a:moveTo>
                      <a:pt x="978" y="231"/>
                    </a:moveTo>
                    <a:cubicBezTo>
                      <a:pt x="1126" y="284"/>
                      <a:pt x="1232" y="426"/>
                      <a:pt x="1232" y="592"/>
                    </a:cubicBezTo>
                    <a:cubicBezTo>
                      <a:pt x="1232" y="804"/>
                      <a:pt x="1060" y="976"/>
                      <a:pt x="848" y="976"/>
                    </a:cubicBezTo>
                    <a:cubicBezTo>
                      <a:pt x="636" y="976"/>
                      <a:pt x="464" y="804"/>
                      <a:pt x="464" y="592"/>
                    </a:cubicBezTo>
                    <a:cubicBezTo>
                      <a:pt x="464" y="546"/>
                      <a:pt x="472" y="503"/>
                      <a:pt x="487" y="462"/>
                    </a:cubicBezTo>
                    <a:cubicBezTo>
                      <a:pt x="10" y="462"/>
                      <a:pt x="10" y="462"/>
                      <a:pt x="10" y="462"/>
                    </a:cubicBezTo>
                    <a:cubicBezTo>
                      <a:pt x="3" y="504"/>
                      <a:pt x="0" y="548"/>
                      <a:pt x="0" y="592"/>
                    </a:cubicBezTo>
                    <a:cubicBezTo>
                      <a:pt x="0" y="1060"/>
                      <a:pt x="380" y="1440"/>
                      <a:pt x="848" y="1440"/>
                    </a:cubicBezTo>
                    <a:cubicBezTo>
                      <a:pt x="1316" y="1440"/>
                      <a:pt x="1696" y="1060"/>
                      <a:pt x="1696" y="592"/>
                    </a:cubicBezTo>
                    <a:cubicBezTo>
                      <a:pt x="1696" y="362"/>
                      <a:pt x="1604" y="153"/>
                      <a:pt x="1455" y="0"/>
                    </a:cubicBezTo>
                    <a:cubicBezTo>
                      <a:pt x="1322" y="125"/>
                      <a:pt x="1156" y="205"/>
                      <a:pt x="978" y="231"/>
                    </a:cubicBez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 vert="horz" wrap="square" lIns="39699" tIns="19850" rIns="39699" bIns="19850" numCol="1" anchor="t" anchorCtr="0" compatLnSpc="1"/>
              <a:lstStyle/>
              <a:p>
                <a:pPr algn="just" defTabSz="649605" fontAlgn="base">
                  <a:lnSpc>
                    <a:spcPct val="120000"/>
                  </a:lnSpc>
                  <a:spcBef>
                    <a:spcPct val="0"/>
                  </a:spcBef>
                  <a:spcAft>
                    <a:spcPct val="0"/>
                  </a:spcAft>
                </a:pPr>
                <a:endParaRPr lang="en-US" sz="1235" dirty="0">
                  <a:solidFill>
                    <a:prstClr val="white"/>
                  </a:solidFill>
                  <a:cs typeface="+mn-ea"/>
                  <a:sym typeface="Arial" panose="020B0604020202020204" pitchFamily="34" charset="0"/>
                </a:endParaRPr>
              </a:p>
            </p:txBody>
          </p:sp>
        </p:grpSp>
        <p:grpSp>
          <p:nvGrpSpPr>
            <p:cNvPr id="16" name="Group 15"/>
            <p:cNvGrpSpPr/>
            <p:nvPr userDrawn="1"/>
          </p:nvGrpSpPr>
          <p:grpSpPr>
            <a:xfrm>
              <a:off x="8770198" y="1363135"/>
              <a:ext cx="2434167" cy="3276600"/>
              <a:chOff x="6554788" y="946151"/>
              <a:chExt cx="1825625" cy="2457450"/>
            </a:xfrm>
            <a:grpFill/>
          </p:grpSpPr>
          <p:sp>
            <p:nvSpPr>
              <p:cNvPr id="21" name="Freeform 20"/>
              <p:cNvSpPr/>
              <p:nvPr/>
            </p:nvSpPr>
            <p:spPr bwMode="auto">
              <a:xfrm>
                <a:off x="6691313" y="2257426"/>
                <a:ext cx="593725" cy="1146175"/>
              </a:xfrm>
              <a:custGeom>
                <a:avLst/>
                <a:gdLst>
                  <a:gd name="T0" fmla="*/ 468 w 468"/>
                  <a:gd name="T1" fmla="*/ 849 h 904"/>
                  <a:gd name="T2" fmla="*/ 410 w 468"/>
                  <a:gd name="T3" fmla="*/ 874 h 904"/>
                  <a:gd name="T4" fmla="*/ 32 w 468"/>
                  <a:gd name="T5" fmla="*/ 508 h 904"/>
                  <a:gd name="T6" fmla="*/ 32 w 468"/>
                  <a:gd name="T7" fmla="*/ 397 h 904"/>
                  <a:gd name="T8" fmla="*/ 410 w 468"/>
                  <a:gd name="T9" fmla="*/ 30 h 904"/>
                  <a:gd name="T10" fmla="*/ 468 w 468"/>
                  <a:gd name="T11" fmla="*/ 55 h 904"/>
                  <a:gd name="T12" fmla="*/ 468 w 468"/>
                  <a:gd name="T13" fmla="*/ 849 h 90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468" h="904">
                    <a:moveTo>
                      <a:pt x="468" y="849"/>
                    </a:moveTo>
                    <a:cubicBezTo>
                      <a:pt x="468" y="893"/>
                      <a:pt x="442" y="904"/>
                      <a:pt x="410" y="874"/>
                    </a:cubicBezTo>
                    <a:cubicBezTo>
                      <a:pt x="32" y="508"/>
                      <a:pt x="32" y="508"/>
                      <a:pt x="32" y="508"/>
                    </a:cubicBezTo>
                    <a:cubicBezTo>
                      <a:pt x="0" y="477"/>
                      <a:pt x="0" y="427"/>
                      <a:pt x="32" y="397"/>
                    </a:cubicBezTo>
                    <a:cubicBezTo>
                      <a:pt x="410" y="30"/>
                      <a:pt x="410" y="30"/>
                      <a:pt x="410" y="30"/>
                    </a:cubicBezTo>
                    <a:cubicBezTo>
                      <a:pt x="442" y="0"/>
                      <a:pt x="468" y="11"/>
                      <a:pt x="468" y="55"/>
                    </a:cubicBezTo>
                    <a:lnTo>
                      <a:pt x="468" y="849"/>
                    </a:ln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 vert="horz" wrap="square" lIns="39699" tIns="19850" rIns="39699" bIns="19850" numCol="1" anchor="t" anchorCtr="0" compatLnSpc="1"/>
              <a:lstStyle/>
              <a:p>
                <a:pPr algn="just" defTabSz="649605" fontAlgn="base">
                  <a:lnSpc>
                    <a:spcPct val="120000"/>
                  </a:lnSpc>
                  <a:spcBef>
                    <a:spcPct val="0"/>
                  </a:spcBef>
                  <a:spcAft>
                    <a:spcPct val="0"/>
                  </a:spcAft>
                </a:pPr>
                <a:endParaRPr lang="en-US" sz="1235" dirty="0">
                  <a:solidFill>
                    <a:prstClr val="white"/>
                  </a:solidFill>
                  <a:cs typeface="+mn-ea"/>
                  <a:sym typeface="Arial" panose="020B0604020202020204" pitchFamily="34" charset="0"/>
                </a:endParaRPr>
              </a:p>
            </p:txBody>
          </p:sp>
          <p:sp>
            <p:nvSpPr>
              <p:cNvPr id="22" name="Freeform 21"/>
              <p:cNvSpPr/>
              <p:nvPr/>
            </p:nvSpPr>
            <p:spPr bwMode="auto">
              <a:xfrm>
                <a:off x="6554788" y="946151"/>
                <a:ext cx="1825625" cy="2151063"/>
              </a:xfrm>
              <a:custGeom>
                <a:avLst/>
                <a:gdLst>
                  <a:gd name="T0" fmla="*/ 592 w 1440"/>
                  <a:gd name="T1" fmla="*/ 0 h 1696"/>
                  <a:gd name="T2" fmla="*/ 0 w 1440"/>
                  <a:gd name="T3" fmla="*/ 241 h 1696"/>
                  <a:gd name="T4" fmla="*/ 231 w 1440"/>
                  <a:gd name="T5" fmla="*/ 718 h 1696"/>
                  <a:gd name="T6" fmla="*/ 592 w 1440"/>
                  <a:gd name="T7" fmla="*/ 464 h 1696"/>
                  <a:gd name="T8" fmla="*/ 976 w 1440"/>
                  <a:gd name="T9" fmla="*/ 848 h 1696"/>
                  <a:gd name="T10" fmla="*/ 592 w 1440"/>
                  <a:gd name="T11" fmla="*/ 1232 h 1696"/>
                  <a:gd name="T12" fmla="*/ 452 w 1440"/>
                  <a:gd name="T13" fmla="*/ 1206 h 1696"/>
                  <a:gd name="T14" fmla="*/ 452 w 1440"/>
                  <a:gd name="T15" fmla="*/ 1300 h 1696"/>
                  <a:gd name="T16" fmla="*/ 389 w 1440"/>
                  <a:gd name="T17" fmla="*/ 1300 h 1696"/>
                  <a:gd name="T18" fmla="*/ 389 w 1440"/>
                  <a:gd name="T19" fmla="*/ 1671 h 1696"/>
                  <a:gd name="T20" fmla="*/ 592 w 1440"/>
                  <a:gd name="T21" fmla="*/ 1696 h 1696"/>
                  <a:gd name="T22" fmla="*/ 1440 w 1440"/>
                  <a:gd name="T23" fmla="*/ 848 h 1696"/>
                  <a:gd name="T24" fmla="*/ 592 w 1440"/>
                  <a:gd name="T25" fmla="*/ 0 h 16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440" h="1696">
                    <a:moveTo>
                      <a:pt x="592" y="0"/>
                    </a:moveTo>
                    <a:cubicBezTo>
                      <a:pt x="362" y="0"/>
                      <a:pt x="153" y="92"/>
                      <a:pt x="0" y="241"/>
                    </a:cubicBezTo>
                    <a:cubicBezTo>
                      <a:pt x="125" y="374"/>
                      <a:pt x="205" y="540"/>
                      <a:pt x="231" y="718"/>
                    </a:cubicBezTo>
                    <a:cubicBezTo>
                      <a:pt x="284" y="570"/>
                      <a:pt x="426" y="464"/>
                      <a:pt x="592" y="464"/>
                    </a:cubicBezTo>
                    <a:cubicBezTo>
                      <a:pt x="804" y="464"/>
                      <a:pt x="976" y="636"/>
                      <a:pt x="976" y="848"/>
                    </a:cubicBezTo>
                    <a:cubicBezTo>
                      <a:pt x="976" y="1060"/>
                      <a:pt x="804" y="1232"/>
                      <a:pt x="592" y="1232"/>
                    </a:cubicBezTo>
                    <a:cubicBezTo>
                      <a:pt x="543" y="1232"/>
                      <a:pt x="495" y="1223"/>
                      <a:pt x="452" y="1206"/>
                    </a:cubicBezTo>
                    <a:cubicBezTo>
                      <a:pt x="452" y="1300"/>
                      <a:pt x="452" y="1300"/>
                      <a:pt x="452" y="1300"/>
                    </a:cubicBezTo>
                    <a:cubicBezTo>
                      <a:pt x="389" y="1300"/>
                      <a:pt x="389" y="1300"/>
                      <a:pt x="389" y="1300"/>
                    </a:cubicBezTo>
                    <a:cubicBezTo>
                      <a:pt x="389" y="1671"/>
                      <a:pt x="389" y="1671"/>
                      <a:pt x="389" y="1671"/>
                    </a:cubicBezTo>
                    <a:cubicBezTo>
                      <a:pt x="454" y="1687"/>
                      <a:pt x="522" y="1696"/>
                      <a:pt x="592" y="1696"/>
                    </a:cubicBezTo>
                    <a:cubicBezTo>
                      <a:pt x="1060" y="1696"/>
                      <a:pt x="1440" y="1316"/>
                      <a:pt x="1440" y="848"/>
                    </a:cubicBezTo>
                    <a:cubicBezTo>
                      <a:pt x="1440" y="380"/>
                      <a:pt x="1060" y="0"/>
                      <a:pt x="592" y="0"/>
                    </a:cubicBez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 vert="horz" wrap="square" lIns="39699" tIns="19850" rIns="39699" bIns="19850" numCol="1" anchor="t" anchorCtr="0" compatLnSpc="1"/>
              <a:lstStyle/>
              <a:p>
                <a:pPr algn="just" defTabSz="649605" fontAlgn="base">
                  <a:lnSpc>
                    <a:spcPct val="120000"/>
                  </a:lnSpc>
                  <a:spcBef>
                    <a:spcPct val="0"/>
                  </a:spcBef>
                  <a:spcAft>
                    <a:spcPct val="0"/>
                  </a:spcAft>
                </a:pPr>
                <a:endParaRPr lang="en-US" sz="1235" dirty="0">
                  <a:solidFill>
                    <a:prstClr val="white"/>
                  </a:solidFill>
                  <a:cs typeface="+mn-ea"/>
                  <a:sym typeface="Arial" panose="020B0604020202020204" pitchFamily="34" charset="0"/>
                </a:endParaRPr>
              </a:p>
            </p:txBody>
          </p:sp>
        </p:grpSp>
        <p:sp>
          <p:nvSpPr>
            <p:cNvPr id="17" name="TextBox 16"/>
            <p:cNvSpPr txBox="1"/>
            <p:nvPr userDrawn="1"/>
          </p:nvSpPr>
          <p:spPr>
            <a:xfrm rot="18920653">
              <a:off x="6614389" y="1959675"/>
              <a:ext cx="1084827" cy="451405"/>
            </a:xfrm>
            <a:prstGeom prst="rect">
              <a:avLst/>
            </a:prstGeom>
            <a:grpFill/>
          </p:spPr>
          <p:txBody>
            <a:bodyPr wrap="none" rtlCol="0" anchor="ctr">
              <a:prstTxWarp prst="textArchUp">
                <a:avLst/>
              </a:prstTxWarp>
              <a:spAutoFit/>
            </a:bodyPr>
            <a:lstStyle/>
            <a:p>
              <a:pPr algn="just" defTabSz="649605" fontAlgn="base">
                <a:lnSpc>
                  <a:spcPct val="12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235" b="1" dirty="0">
                  <a:solidFill>
                    <a:prstClr val="white"/>
                  </a:solidFill>
                  <a:cs typeface="+mn-ea"/>
                  <a:sym typeface="Arial" panose="020B0604020202020204" pitchFamily="34" charset="0"/>
                </a:rPr>
                <a:t>文字内容</a:t>
              </a:r>
              <a:endParaRPr lang="id-ID" sz="1235" b="1" dirty="0">
                <a:solidFill>
                  <a:prstClr val="white"/>
                </a:solidFill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8" name="TextBox 17"/>
            <p:cNvSpPr txBox="1"/>
            <p:nvPr userDrawn="1"/>
          </p:nvSpPr>
          <p:spPr>
            <a:xfrm rot="2904439">
              <a:off x="9713530" y="2071950"/>
              <a:ext cx="1348425" cy="451405"/>
            </a:xfrm>
            <a:prstGeom prst="rect">
              <a:avLst/>
            </a:prstGeom>
            <a:grpFill/>
          </p:spPr>
          <p:txBody>
            <a:bodyPr wrap="none" rtlCol="0" anchor="ctr">
              <a:prstTxWarp prst="textArchUp">
                <a:avLst/>
              </a:prstTxWarp>
              <a:spAutoFit/>
            </a:bodyPr>
            <a:lstStyle/>
            <a:p>
              <a:pPr algn="just" defTabSz="649605" fontAlgn="base">
                <a:lnSpc>
                  <a:spcPct val="12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235" b="1" dirty="0">
                  <a:solidFill>
                    <a:prstClr val="white"/>
                  </a:solidFill>
                  <a:cs typeface="+mn-ea"/>
                  <a:sym typeface="Arial" panose="020B0604020202020204" pitchFamily="34" charset="0"/>
                </a:rPr>
                <a:t>文字内容</a:t>
              </a:r>
              <a:endParaRPr lang="id-ID" sz="1235" b="1" dirty="0">
                <a:solidFill>
                  <a:prstClr val="white"/>
                </a:solidFill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19" name="TextBox 18"/>
            <p:cNvSpPr txBox="1"/>
            <p:nvPr userDrawn="1"/>
          </p:nvSpPr>
          <p:spPr>
            <a:xfrm rot="3328205">
              <a:off x="6381839" y="5171931"/>
              <a:ext cx="1276620" cy="451405"/>
            </a:xfrm>
            <a:prstGeom prst="rect">
              <a:avLst/>
            </a:prstGeom>
            <a:grpFill/>
          </p:spPr>
          <p:txBody>
            <a:bodyPr wrap="none" rtlCol="0" anchor="ctr">
              <a:prstTxWarp prst="textArchDown">
                <a:avLst/>
              </a:prstTxWarp>
              <a:spAutoFit/>
            </a:bodyPr>
            <a:lstStyle/>
            <a:p>
              <a:pPr algn="just" defTabSz="649605" fontAlgn="base">
                <a:lnSpc>
                  <a:spcPct val="12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235" b="1" dirty="0">
                  <a:solidFill>
                    <a:prstClr val="white"/>
                  </a:solidFill>
                  <a:cs typeface="+mn-ea"/>
                  <a:sym typeface="Arial" panose="020B0604020202020204" pitchFamily="34" charset="0"/>
                </a:rPr>
                <a:t>文字内容</a:t>
              </a:r>
              <a:endParaRPr lang="id-ID" sz="1235" b="1" dirty="0">
                <a:solidFill>
                  <a:prstClr val="white"/>
                </a:solidFill>
                <a:cs typeface="+mn-ea"/>
                <a:sym typeface="Arial" panose="020B0604020202020204" pitchFamily="34" charset="0"/>
              </a:endParaRPr>
            </a:p>
          </p:txBody>
        </p:sp>
        <p:sp>
          <p:nvSpPr>
            <p:cNvPr id="20" name="TextBox 19"/>
            <p:cNvSpPr txBox="1"/>
            <p:nvPr userDrawn="1"/>
          </p:nvSpPr>
          <p:spPr>
            <a:xfrm rot="18872992">
              <a:off x="9524091" y="5259067"/>
              <a:ext cx="1436559" cy="451405"/>
            </a:xfrm>
            <a:prstGeom prst="rect">
              <a:avLst/>
            </a:prstGeom>
            <a:grpFill/>
          </p:spPr>
          <p:txBody>
            <a:bodyPr wrap="none" rtlCol="0" anchor="ctr">
              <a:prstTxWarp prst="textArchDown">
                <a:avLst/>
              </a:prstTxWarp>
              <a:spAutoFit/>
            </a:bodyPr>
            <a:lstStyle/>
            <a:p>
              <a:pPr algn="just" defTabSz="649605" fontAlgn="base">
                <a:lnSpc>
                  <a:spcPct val="120000"/>
                </a:lnSpc>
                <a:spcBef>
                  <a:spcPct val="0"/>
                </a:spcBef>
                <a:spcAft>
                  <a:spcPct val="0"/>
                </a:spcAft>
              </a:pPr>
              <a:r>
                <a:rPr lang="zh-CN" altLang="en-US" sz="1235" b="1" dirty="0">
                  <a:solidFill>
                    <a:prstClr val="white"/>
                  </a:solidFill>
                  <a:cs typeface="+mn-ea"/>
                  <a:sym typeface="Arial" panose="020B0604020202020204" pitchFamily="34" charset="0"/>
                </a:rPr>
                <a:t>文字内容</a:t>
              </a:r>
              <a:endParaRPr lang="id-ID" sz="1235" b="1" dirty="0">
                <a:solidFill>
                  <a:prstClr val="white"/>
                </a:solidFill>
                <a:cs typeface="+mn-ea"/>
                <a:sym typeface="Arial" panose="020B0604020202020204" pitchFamily="34" charset="0"/>
              </a:endParaRPr>
            </a:p>
          </p:txBody>
        </p:sp>
      </p:grpSp>
      <p:sp>
        <p:nvSpPr>
          <p:cNvPr id="31" name="TextBox 29"/>
          <p:cNvSpPr txBox="1"/>
          <p:nvPr/>
        </p:nvSpPr>
        <p:spPr>
          <a:xfrm>
            <a:off x="4962308" y="1319035"/>
            <a:ext cx="1542400" cy="270459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defTabSz="649605" fontAlgn="base">
              <a:lnSpc>
                <a:spcPct val="12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6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添加标题</a:t>
            </a:r>
            <a:r>
              <a:rPr lang="zh-CN" altLang="en-US" sz="16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文字</a:t>
            </a:r>
            <a:endParaRPr lang="en-GB" sz="16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32" name="矩形 47"/>
          <p:cNvSpPr>
            <a:spLocks noChangeArrowheads="1"/>
          </p:cNvSpPr>
          <p:nvPr/>
        </p:nvSpPr>
        <p:spPr bwMode="auto">
          <a:xfrm>
            <a:off x="4884099" y="1577256"/>
            <a:ext cx="2625675" cy="45178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91431" tIns="45716" rIns="91431" bIns="45716">
            <a:spAutoFit/>
          </a:bodyPr>
          <a:lstStyle>
            <a:lvl1pPr>
              <a:spcBef>
                <a:spcPct val="20000"/>
              </a:spcBef>
              <a:buFont typeface="Arial" panose="020B0604020202020204" pitchFamily="34" charset="0"/>
              <a:buChar char="•"/>
              <a:defRPr sz="32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1pPr>
            <a:lvl2pPr marL="742950" indent="-285750">
              <a:spcBef>
                <a:spcPct val="20000"/>
              </a:spcBef>
              <a:buFont typeface="Arial" panose="020B0604020202020204" pitchFamily="34" charset="0"/>
              <a:buChar char="–"/>
              <a:defRPr sz="28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2pPr>
            <a:lvl3pPr marL="1143000" indent="-228600">
              <a:spcBef>
                <a:spcPct val="200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3pPr>
            <a:lvl4pPr marL="1600200" indent="-228600">
              <a:spcBef>
                <a:spcPct val="20000"/>
              </a:spcBef>
              <a:buFont typeface="Arial" panose="020B0604020202020204" pitchFamily="34" charset="0"/>
              <a:buChar char="–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4pPr>
            <a:lvl5pPr marL="2057400" indent="-228600">
              <a:spcBef>
                <a:spcPct val="20000"/>
              </a:spcBef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5pPr>
            <a:lvl6pPr marL="25146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6pPr>
            <a:lvl7pPr marL="29718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7pPr>
            <a:lvl8pPr marL="34290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8pPr>
            <a:lvl9pPr marL="38862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9pPr>
          </a:lstStyle>
          <a:p>
            <a:pPr>
              <a:lnSpc>
                <a:spcPct val="110000"/>
              </a:lnSpc>
              <a:spcBef>
                <a:spcPct val="0"/>
              </a:spcBef>
              <a:buNone/>
            </a:pPr>
            <a:r>
              <a:rPr lang="zh-CN" altLang="en-US" sz="1050" dirty="0">
                <a:solidFill>
                  <a:schemeClr val="tx1">
                    <a:lumMod val="65000"/>
                    <a:lumOff val="35000"/>
                  </a:schemeClr>
                </a:solidFill>
                <a:sym typeface="微软雅黑" panose="020B0503020204020204" pitchFamily="34" charset="-122"/>
              </a:rPr>
              <a:t>在此录入上述图表的描述说明，在此录入上述图表的描述说明。</a:t>
            </a:r>
          </a:p>
        </p:txBody>
      </p:sp>
      <p:sp>
        <p:nvSpPr>
          <p:cNvPr id="43" name="TextBox 29"/>
          <p:cNvSpPr txBox="1"/>
          <p:nvPr/>
        </p:nvSpPr>
        <p:spPr>
          <a:xfrm>
            <a:off x="4962308" y="2130683"/>
            <a:ext cx="1542400" cy="270459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defTabSz="649605" fontAlgn="base">
              <a:lnSpc>
                <a:spcPct val="12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6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添加标题</a:t>
            </a:r>
            <a:r>
              <a:rPr lang="zh-CN" altLang="en-US" sz="16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文字</a:t>
            </a:r>
            <a:endParaRPr lang="en-GB" sz="16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4" name="矩形 47"/>
          <p:cNvSpPr>
            <a:spLocks noChangeArrowheads="1"/>
          </p:cNvSpPr>
          <p:nvPr/>
        </p:nvSpPr>
        <p:spPr bwMode="auto">
          <a:xfrm>
            <a:off x="4884099" y="2388904"/>
            <a:ext cx="2625675" cy="45178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91431" tIns="45716" rIns="91431" bIns="45716">
            <a:spAutoFit/>
          </a:bodyPr>
          <a:lstStyle>
            <a:lvl1pPr>
              <a:spcBef>
                <a:spcPct val="20000"/>
              </a:spcBef>
              <a:buFont typeface="Arial" panose="020B0604020202020204" pitchFamily="34" charset="0"/>
              <a:buChar char="•"/>
              <a:defRPr sz="32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1pPr>
            <a:lvl2pPr marL="742950" indent="-285750">
              <a:spcBef>
                <a:spcPct val="20000"/>
              </a:spcBef>
              <a:buFont typeface="Arial" panose="020B0604020202020204" pitchFamily="34" charset="0"/>
              <a:buChar char="–"/>
              <a:defRPr sz="28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2pPr>
            <a:lvl3pPr marL="1143000" indent="-228600">
              <a:spcBef>
                <a:spcPct val="200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3pPr>
            <a:lvl4pPr marL="1600200" indent="-228600">
              <a:spcBef>
                <a:spcPct val="20000"/>
              </a:spcBef>
              <a:buFont typeface="Arial" panose="020B0604020202020204" pitchFamily="34" charset="0"/>
              <a:buChar char="–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4pPr>
            <a:lvl5pPr marL="2057400" indent="-228600">
              <a:spcBef>
                <a:spcPct val="20000"/>
              </a:spcBef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5pPr>
            <a:lvl6pPr marL="25146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6pPr>
            <a:lvl7pPr marL="29718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7pPr>
            <a:lvl8pPr marL="34290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8pPr>
            <a:lvl9pPr marL="38862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9pPr>
          </a:lstStyle>
          <a:p>
            <a:pPr>
              <a:lnSpc>
                <a:spcPct val="110000"/>
              </a:lnSpc>
              <a:spcBef>
                <a:spcPct val="0"/>
              </a:spcBef>
              <a:buNone/>
            </a:pPr>
            <a:r>
              <a:rPr lang="zh-CN" altLang="en-US" sz="1050" dirty="0">
                <a:solidFill>
                  <a:schemeClr val="tx1">
                    <a:lumMod val="65000"/>
                    <a:lumOff val="35000"/>
                  </a:schemeClr>
                </a:solidFill>
                <a:sym typeface="微软雅黑" panose="020B0503020204020204" pitchFamily="34" charset="-122"/>
              </a:rPr>
              <a:t>在此录入上述图表的描述说明，在此录入上述图表的描述说明。</a:t>
            </a:r>
          </a:p>
        </p:txBody>
      </p:sp>
      <p:sp>
        <p:nvSpPr>
          <p:cNvPr id="45" name="TextBox 29"/>
          <p:cNvSpPr txBox="1"/>
          <p:nvPr/>
        </p:nvSpPr>
        <p:spPr>
          <a:xfrm>
            <a:off x="4962308" y="2987410"/>
            <a:ext cx="1542400" cy="270459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defTabSz="649605" fontAlgn="base">
              <a:lnSpc>
                <a:spcPct val="12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6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添加标题</a:t>
            </a:r>
            <a:r>
              <a:rPr lang="zh-CN" altLang="en-US" sz="16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文字</a:t>
            </a:r>
            <a:endParaRPr lang="en-GB" sz="16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6" name="矩形 47"/>
          <p:cNvSpPr>
            <a:spLocks noChangeArrowheads="1"/>
          </p:cNvSpPr>
          <p:nvPr/>
        </p:nvSpPr>
        <p:spPr bwMode="auto">
          <a:xfrm>
            <a:off x="4884099" y="3245631"/>
            <a:ext cx="2625675" cy="45178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91431" tIns="45716" rIns="91431" bIns="45716">
            <a:spAutoFit/>
          </a:bodyPr>
          <a:lstStyle>
            <a:lvl1pPr>
              <a:spcBef>
                <a:spcPct val="20000"/>
              </a:spcBef>
              <a:buFont typeface="Arial" panose="020B0604020202020204" pitchFamily="34" charset="0"/>
              <a:buChar char="•"/>
              <a:defRPr sz="32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1pPr>
            <a:lvl2pPr marL="742950" indent="-285750">
              <a:spcBef>
                <a:spcPct val="20000"/>
              </a:spcBef>
              <a:buFont typeface="Arial" panose="020B0604020202020204" pitchFamily="34" charset="0"/>
              <a:buChar char="–"/>
              <a:defRPr sz="28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2pPr>
            <a:lvl3pPr marL="1143000" indent="-228600">
              <a:spcBef>
                <a:spcPct val="200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3pPr>
            <a:lvl4pPr marL="1600200" indent="-228600">
              <a:spcBef>
                <a:spcPct val="20000"/>
              </a:spcBef>
              <a:buFont typeface="Arial" panose="020B0604020202020204" pitchFamily="34" charset="0"/>
              <a:buChar char="–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4pPr>
            <a:lvl5pPr marL="2057400" indent="-228600">
              <a:spcBef>
                <a:spcPct val="20000"/>
              </a:spcBef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5pPr>
            <a:lvl6pPr marL="25146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6pPr>
            <a:lvl7pPr marL="29718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7pPr>
            <a:lvl8pPr marL="34290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8pPr>
            <a:lvl9pPr marL="38862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9pPr>
          </a:lstStyle>
          <a:p>
            <a:pPr>
              <a:lnSpc>
                <a:spcPct val="110000"/>
              </a:lnSpc>
              <a:spcBef>
                <a:spcPct val="0"/>
              </a:spcBef>
              <a:buNone/>
            </a:pPr>
            <a:r>
              <a:rPr lang="zh-CN" altLang="en-US" sz="1050" dirty="0">
                <a:solidFill>
                  <a:schemeClr val="tx1">
                    <a:lumMod val="65000"/>
                    <a:lumOff val="35000"/>
                  </a:schemeClr>
                </a:solidFill>
                <a:sym typeface="微软雅黑" panose="020B0503020204020204" pitchFamily="34" charset="-122"/>
              </a:rPr>
              <a:t>在此录入上述图表的描述说明，在此录入上述图表的描述说明。</a:t>
            </a:r>
          </a:p>
        </p:txBody>
      </p:sp>
      <p:sp>
        <p:nvSpPr>
          <p:cNvPr id="47" name="TextBox 29"/>
          <p:cNvSpPr txBox="1"/>
          <p:nvPr/>
        </p:nvSpPr>
        <p:spPr>
          <a:xfrm>
            <a:off x="4962308" y="3844137"/>
            <a:ext cx="1542400" cy="270459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defTabSz="649605" fontAlgn="base">
              <a:lnSpc>
                <a:spcPct val="120000"/>
              </a:lnSpc>
              <a:spcBef>
                <a:spcPct val="0"/>
              </a:spcBef>
              <a:spcAft>
                <a:spcPct val="0"/>
              </a:spcAft>
            </a:pPr>
            <a:r>
              <a:rPr lang="zh-CN" altLang="en-US" sz="16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添加标题</a:t>
            </a:r>
            <a:r>
              <a:rPr lang="zh-CN" altLang="en-US" sz="16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文字</a:t>
            </a:r>
            <a:endParaRPr lang="en-GB" sz="16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Arial" panose="020B0604020202020204" pitchFamily="34" charset="0"/>
            </a:endParaRPr>
          </a:p>
        </p:txBody>
      </p:sp>
      <p:sp>
        <p:nvSpPr>
          <p:cNvPr id="48" name="矩形 47"/>
          <p:cNvSpPr>
            <a:spLocks noChangeArrowheads="1"/>
          </p:cNvSpPr>
          <p:nvPr/>
        </p:nvSpPr>
        <p:spPr bwMode="auto">
          <a:xfrm>
            <a:off x="4884099" y="4102358"/>
            <a:ext cx="2625675" cy="45178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91431" tIns="45716" rIns="91431" bIns="45716">
            <a:spAutoFit/>
          </a:bodyPr>
          <a:lstStyle>
            <a:lvl1pPr>
              <a:spcBef>
                <a:spcPct val="20000"/>
              </a:spcBef>
              <a:buFont typeface="Arial" panose="020B0604020202020204" pitchFamily="34" charset="0"/>
              <a:buChar char="•"/>
              <a:defRPr sz="32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1pPr>
            <a:lvl2pPr marL="742950" indent="-285750">
              <a:spcBef>
                <a:spcPct val="20000"/>
              </a:spcBef>
              <a:buFont typeface="Arial" panose="020B0604020202020204" pitchFamily="34" charset="0"/>
              <a:buChar char="–"/>
              <a:defRPr sz="28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2pPr>
            <a:lvl3pPr marL="1143000" indent="-228600">
              <a:spcBef>
                <a:spcPct val="200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3pPr>
            <a:lvl4pPr marL="1600200" indent="-228600">
              <a:spcBef>
                <a:spcPct val="20000"/>
              </a:spcBef>
              <a:buFont typeface="Arial" panose="020B0604020202020204" pitchFamily="34" charset="0"/>
              <a:buChar char="–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4pPr>
            <a:lvl5pPr marL="2057400" indent="-228600">
              <a:spcBef>
                <a:spcPct val="20000"/>
              </a:spcBef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5pPr>
            <a:lvl6pPr marL="25146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6pPr>
            <a:lvl7pPr marL="29718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7pPr>
            <a:lvl8pPr marL="34290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8pPr>
            <a:lvl9pPr marL="3886200" indent="-228600" eaLnBrk="0" fontAlgn="base" hangingPunct="0">
              <a:spcBef>
                <a:spcPct val="20000"/>
              </a:spcBef>
              <a:spcAft>
                <a:spcPct val="0"/>
              </a:spcAft>
              <a:buFont typeface="Arial" panose="020B0604020202020204" pitchFamily="34" charset="0"/>
              <a:buChar char="»"/>
              <a:defRPr sz="2000">
                <a:solidFill>
                  <a:schemeClr val="tx1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Calibri" panose="020F0502020204030204" pitchFamily="34" charset="0"/>
              </a:defRPr>
            </a:lvl9pPr>
          </a:lstStyle>
          <a:p>
            <a:pPr>
              <a:lnSpc>
                <a:spcPct val="110000"/>
              </a:lnSpc>
              <a:spcBef>
                <a:spcPct val="0"/>
              </a:spcBef>
              <a:buNone/>
            </a:pPr>
            <a:r>
              <a:rPr lang="zh-CN" altLang="en-US" sz="1050" dirty="0">
                <a:solidFill>
                  <a:schemeClr val="tx1">
                    <a:lumMod val="65000"/>
                    <a:lumOff val="35000"/>
                  </a:schemeClr>
                </a:solidFill>
                <a:sym typeface="微软雅黑" panose="020B0503020204020204" pitchFamily="34" charset="-122"/>
              </a:rPr>
              <a:t>在此录入上述图表的描述说明，在此录入上述图表的描述说明。</a:t>
            </a:r>
          </a:p>
        </p:txBody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50" advTm="0">
        <p14:flip dir="r"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1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7" dur="1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10" dur="4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13" dur="4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16" dur="4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14" presetClass="entr" presetSubtype="1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19" dur="4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2" grpId="0"/>
      <p:bldP spid="44" grpId="0"/>
      <p:bldP spid="46" grpId="0"/>
      <p:bldP spid="48" grpId="0"/>
    </p:bld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等腰三角形 21"/>
          <p:cNvSpPr/>
          <p:nvPr/>
        </p:nvSpPr>
        <p:spPr bwMode="auto">
          <a:xfrm rot="16200000" flipH="1">
            <a:off x="4580815" y="1611561"/>
            <a:ext cx="2128451" cy="2167254"/>
          </a:xfrm>
          <a:custGeom>
            <a:avLst/>
            <a:gdLst>
              <a:gd name="connsiteX0" fmla="*/ 0 w 3169466"/>
              <a:gd name="connsiteY0" fmla="*/ 3096344 h 3096344"/>
              <a:gd name="connsiteX1" fmla="*/ 1508539 w 3169466"/>
              <a:gd name="connsiteY1" fmla="*/ 0 h 3096344"/>
              <a:gd name="connsiteX2" fmla="*/ 3169466 w 3169466"/>
              <a:gd name="connsiteY2" fmla="*/ 3096344 h 3096344"/>
              <a:gd name="connsiteX3" fmla="*/ 0 w 3169466"/>
              <a:gd name="connsiteY3" fmla="*/ 3096344 h 3096344"/>
              <a:gd name="connsiteX0-1" fmla="*/ 0 w 3017066"/>
              <a:gd name="connsiteY0-2" fmla="*/ 3083644 h 3096344"/>
              <a:gd name="connsiteX1-3" fmla="*/ 1356139 w 3017066"/>
              <a:gd name="connsiteY1-4" fmla="*/ 0 h 3096344"/>
              <a:gd name="connsiteX2-5" fmla="*/ 3017066 w 3017066"/>
              <a:gd name="connsiteY2-6" fmla="*/ 3096344 h 3096344"/>
              <a:gd name="connsiteX3-7" fmla="*/ 0 w 3017066"/>
              <a:gd name="connsiteY3-8" fmla="*/ 3083644 h 3096344"/>
              <a:gd name="connsiteX0-9" fmla="*/ 0 w 3017066"/>
              <a:gd name="connsiteY0-10" fmla="*/ 3083644 h 3096344"/>
              <a:gd name="connsiteX1-11" fmla="*/ 181393 w 3017066"/>
              <a:gd name="connsiteY1-12" fmla="*/ 2273423 h 3096344"/>
              <a:gd name="connsiteX2-13" fmla="*/ 1356139 w 3017066"/>
              <a:gd name="connsiteY2-14" fmla="*/ 0 h 3096344"/>
              <a:gd name="connsiteX3-15" fmla="*/ 3017066 w 3017066"/>
              <a:gd name="connsiteY3-16" fmla="*/ 3096344 h 3096344"/>
              <a:gd name="connsiteX4" fmla="*/ 0 w 3017066"/>
              <a:gd name="connsiteY4" fmla="*/ 3083644 h 3096344"/>
              <a:gd name="connsiteX0-17" fmla="*/ 0 w 3017066"/>
              <a:gd name="connsiteY0-18" fmla="*/ 3083644 h 3096344"/>
              <a:gd name="connsiteX1-19" fmla="*/ 181393 w 3017066"/>
              <a:gd name="connsiteY1-20" fmla="*/ 2222623 h 3096344"/>
              <a:gd name="connsiteX2-21" fmla="*/ 1356139 w 3017066"/>
              <a:gd name="connsiteY2-22" fmla="*/ 0 h 3096344"/>
              <a:gd name="connsiteX3-23" fmla="*/ 3017066 w 3017066"/>
              <a:gd name="connsiteY3-24" fmla="*/ 3096344 h 3096344"/>
              <a:gd name="connsiteX4-25" fmla="*/ 0 w 3017066"/>
              <a:gd name="connsiteY4-26" fmla="*/ 3083644 h 3096344"/>
              <a:gd name="connsiteX0-27" fmla="*/ 0 w 3017066"/>
              <a:gd name="connsiteY0-28" fmla="*/ 3083644 h 3096344"/>
              <a:gd name="connsiteX1-29" fmla="*/ 105193 w 3017066"/>
              <a:gd name="connsiteY1-30" fmla="*/ 2425823 h 3096344"/>
              <a:gd name="connsiteX2-31" fmla="*/ 1356139 w 3017066"/>
              <a:gd name="connsiteY2-32" fmla="*/ 0 h 3096344"/>
              <a:gd name="connsiteX3-33" fmla="*/ 3017066 w 3017066"/>
              <a:gd name="connsiteY3-34" fmla="*/ 3096344 h 3096344"/>
              <a:gd name="connsiteX4-35" fmla="*/ 0 w 3017066"/>
              <a:gd name="connsiteY4-36" fmla="*/ 3083644 h 3096344"/>
              <a:gd name="connsiteX0-37" fmla="*/ 0 w 3017066"/>
              <a:gd name="connsiteY0-38" fmla="*/ 2601044 h 2613744"/>
              <a:gd name="connsiteX1-39" fmla="*/ 105193 w 3017066"/>
              <a:gd name="connsiteY1-40" fmla="*/ 1943223 h 2613744"/>
              <a:gd name="connsiteX2-41" fmla="*/ 1368839 w 3017066"/>
              <a:gd name="connsiteY2-42" fmla="*/ 0 h 2613744"/>
              <a:gd name="connsiteX3-43" fmla="*/ 3017066 w 3017066"/>
              <a:gd name="connsiteY3-44" fmla="*/ 2613744 h 2613744"/>
              <a:gd name="connsiteX4-45" fmla="*/ 0 w 3017066"/>
              <a:gd name="connsiteY4-46" fmla="*/ 2601044 h 2613744"/>
              <a:gd name="connsiteX0-47" fmla="*/ 537730 w 2919796"/>
              <a:gd name="connsiteY0-48" fmla="*/ 2702644 h 2702644"/>
              <a:gd name="connsiteX1-49" fmla="*/ 7923 w 2919796"/>
              <a:gd name="connsiteY1-50" fmla="*/ 1943223 h 2702644"/>
              <a:gd name="connsiteX2-51" fmla="*/ 1271569 w 2919796"/>
              <a:gd name="connsiteY2-52" fmla="*/ 0 h 2702644"/>
              <a:gd name="connsiteX3-53" fmla="*/ 2919796 w 2919796"/>
              <a:gd name="connsiteY3-54" fmla="*/ 2613744 h 2702644"/>
              <a:gd name="connsiteX4-55" fmla="*/ 537730 w 2919796"/>
              <a:gd name="connsiteY4-56" fmla="*/ 2702644 h 2702644"/>
              <a:gd name="connsiteX0-57" fmla="*/ 552634 w 2934700"/>
              <a:gd name="connsiteY0-58" fmla="*/ 2702644 h 2702644"/>
              <a:gd name="connsiteX1-59" fmla="*/ 22827 w 2934700"/>
              <a:gd name="connsiteY1-60" fmla="*/ 1943223 h 2702644"/>
              <a:gd name="connsiteX2-61" fmla="*/ 1286473 w 2934700"/>
              <a:gd name="connsiteY2-62" fmla="*/ 0 h 2702644"/>
              <a:gd name="connsiteX3-63" fmla="*/ 2934700 w 2934700"/>
              <a:gd name="connsiteY3-64" fmla="*/ 2613744 h 2702644"/>
              <a:gd name="connsiteX4-65" fmla="*/ 552634 w 2934700"/>
              <a:gd name="connsiteY4-66" fmla="*/ 2702644 h 2702644"/>
              <a:gd name="connsiteX0-67" fmla="*/ 529807 w 2911873"/>
              <a:gd name="connsiteY0-68" fmla="*/ 2702644 h 2702644"/>
              <a:gd name="connsiteX1-69" fmla="*/ 0 w 2911873"/>
              <a:gd name="connsiteY1-70" fmla="*/ 1943223 h 2702644"/>
              <a:gd name="connsiteX2-71" fmla="*/ 1263646 w 2911873"/>
              <a:gd name="connsiteY2-72" fmla="*/ 0 h 2702644"/>
              <a:gd name="connsiteX3-73" fmla="*/ 2911873 w 2911873"/>
              <a:gd name="connsiteY3-74" fmla="*/ 2613744 h 2702644"/>
              <a:gd name="connsiteX4-75" fmla="*/ 529807 w 2911873"/>
              <a:gd name="connsiteY4-76" fmla="*/ 2702644 h 2702644"/>
              <a:gd name="connsiteX0-77" fmla="*/ 529807 w 2911873"/>
              <a:gd name="connsiteY0-78" fmla="*/ 2702644 h 2702644"/>
              <a:gd name="connsiteX1-79" fmla="*/ 0 w 2911873"/>
              <a:gd name="connsiteY1-80" fmla="*/ 1943223 h 2702644"/>
              <a:gd name="connsiteX2-81" fmla="*/ 1263646 w 2911873"/>
              <a:gd name="connsiteY2-82" fmla="*/ 0 h 2702644"/>
              <a:gd name="connsiteX3-83" fmla="*/ 2911873 w 2911873"/>
              <a:gd name="connsiteY3-84" fmla="*/ 2613744 h 2702644"/>
              <a:gd name="connsiteX4-85" fmla="*/ 529807 w 2911873"/>
              <a:gd name="connsiteY4-86" fmla="*/ 2702644 h 2702644"/>
              <a:gd name="connsiteX0-87" fmla="*/ 529807 w 2911873"/>
              <a:gd name="connsiteY0-88" fmla="*/ 2702644 h 2844923"/>
              <a:gd name="connsiteX1-89" fmla="*/ 0 w 2911873"/>
              <a:gd name="connsiteY1-90" fmla="*/ 1943223 h 2844923"/>
              <a:gd name="connsiteX2-91" fmla="*/ 1263646 w 2911873"/>
              <a:gd name="connsiteY2-92" fmla="*/ 0 h 2844923"/>
              <a:gd name="connsiteX3-93" fmla="*/ 2911873 w 2911873"/>
              <a:gd name="connsiteY3-94" fmla="*/ 2613744 h 2844923"/>
              <a:gd name="connsiteX4-95" fmla="*/ 1241478 w 2911873"/>
              <a:gd name="connsiteY4-96" fmla="*/ 2844923 h 2844923"/>
              <a:gd name="connsiteX5" fmla="*/ 529807 w 2911873"/>
              <a:gd name="connsiteY5" fmla="*/ 2702644 h 2844923"/>
              <a:gd name="connsiteX0-97" fmla="*/ 529807 w 2619773"/>
              <a:gd name="connsiteY0-98" fmla="*/ 2702644 h 2844923"/>
              <a:gd name="connsiteX1-99" fmla="*/ 0 w 2619773"/>
              <a:gd name="connsiteY1-100" fmla="*/ 1943223 h 2844923"/>
              <a:gd name="connsiteX2-101" fmla="*/ 1263646 w 2619773"/>
              <a:gd name="connsiteY2-102" fmla="*/ 0 h 2844923"/>
              <a:gd name="connsiteX3-103" fmla="*/ 2619773 w 2619773"/>
              <a:gd name="connsiteY3-104" fmla="*/ 2143844 h 2844923"/>
              <a:gd name="connsiteX4-105" fmla="*/ 1241478 w 2619773"/>
              <a:gd name="connsiteY4-106" fmla="*/ 2844923 h 2844923"/>
              <a:gd name="connsiteX5-107" fmla="*/ 529807 w 2619773"/>
              <a:gd name="connsiteY5-108" fmla="*/ 2702644 h 2844923"/>
              <a:gd name="connsiteX0-109" fmla="*/ 529807 w 2619773"/>
              <a:gd name="connsiteY0-110" fmla="*/ 2702644 h 2959223"/>
              <a:gd name="connsiteX1-111" fmla="*/ 0 w 2619773"/>
              <a:gd name="connsiteY1-112" fmla="*/ 1943223 h 2959223"/>
              <a:gd name="connsiteX2-113" fmla="*/ 1263646 w 2619773"/>
              <a:gd name="connsiteY2-114" fmla="*/ 0 h 2959223"/>
              <a:gd name="connsiteX3-115" fmla="*/ 2619773 w 2619773"/>
              <a:gd name="connsiteY3-116" fmla="*/ 2143844 h 2959223"/>
              <a:gd name="connsiteX4-117" fmla="*/ 1216078 w 2619773"/>
              <a:gd name="connsiteY4-118" fmla="*/ 2959223 h 2959223"/>
              <a:gd name="connsiteX5-119" fmla="*/ 529807 w 2619773"/>
              <a:gd name="connsiteY5-120" fmla="*/ 2702644 h 2959223"/>
              <a:gd name="connsiteX0-121" fmla="*/ 529807 w 2619773"/>
              <a:gd name="connsiteY0-122" fmla="*/ 2702644 h 2959223"/>
              <a:gd name="connsiteX1-123" fmla="*/ 0 w 2619773"/>
              <a:gd name="connsiteY1-124" fmla="*/ 1943223 h 2959223"/>
              <a:gd name="connsiteX2-125" fmla="*/ 1263646 w 2619773"/>
              <a:gd name="connsiteY2-126" fmla="*/ 0 h 2959223"/>
              <a:gd name="connsiteX3-127" fmla="*/ 2619773 w 2619773"/>
              <a:gd name="connsiteY3-128" fmla="*/ 2143844 h 2959223"/>
              <a:gd name="connsiteX4-129" fmla="*/ 1216078 w 2619773"/>
              <a:gd name="connsiteY4-130" fmla="*/ 2959223 h 2959223"/>
              <a:gd name="connsiteX5-131" fmla="*/ 529807 w 2619773"/>
              <a:gd name="connsiteY5-132" fmla="*/ 2702644 h 2959223"/>
              <a:gd name="connsiteX0-133" fmla="*/ 529807 w 2619773"/>
              <a:gd name="connsiteY0-134" fmla="*/ 2702644 h 2959223"/>
              <a:gd name="connsiteX1-135" fmla="*/ 0 w 2619773"/>
              <a:gd name="connsiteY1-136" fmla="*/ 1943223 h 2959223"/>
              <a:gd name="connsiteX2-137" fmla="*/ 1263646 w 2619773"/>
              <a:gd name="connsiteY2-138" fmla="*/ 0 h 2959223"/>
              <a:gd name="connsiteX3-139" fmla="*/ 2619773 w 2619773"/>
              <a:gd name="connsiteY3-140" fmla="*/ 2143844 h 2959223"/>
              <a:gd name="connsiteX4-141" fmla="*/ 1216078 w 2619773"/>
              <a:gd name="connsiteY4-142" fmla="*/ 2959223 h 2959223"/>
              <a:gd name="connsiteX5-143" fmla="*/ 529807 w 2619773"/>
              <a:gd name="connsiteY5-144" fmla="*/ 2702644 h 2959223"/>
              <a:gd name="connsiteX0-145" fmla="*/ 529807 w 2708673"/>
              <a:gd name="connsiteY0-146" fmla="*/ 2702644 h 2959223"/>
              <a:gd name="connsiteX1-147" fmla="*/ 0 w 2708673"/>
              <a:gd name="connsiteY1-148" fmla="*/ 1943223 h 2959223"/>
              <a:gd name="connsiteX2-149" fmla="*/ 1263646 w 2708673"/>
              <a:gd name="connsiteY2-150" fmla="*/ 0 h 2959223"/>
              <a:gd name="connsiteX3-151" fmla="*/ 2708673 w 2708673"/>
              <a:gd name="connsiteY3-152" fmla="*/ 2258144 h 2959223"/>
              <a:gd name="connsiteX4-153" fmla="*/ 1216078 w 2708673"/>
              <a:gd name="connsiteY4-154" fmla="*/ 2959223 h 2959223"/>
              <a:gd name="connsiteX5-155" fmla="*/ 529807 w 2708673"/>
              <a:gd name="connsiteY5-156" fmla="*/ 2702644 h 2959223"/>
              <a:gd name="connsiteX0-157" fmla="*/ 529807 w 2708673"/>
              <a:gd name="connsiteY0-158" fmla="*/ 2702644 h 3035423"/>
              <a:gd name="connsiteX1-159" fmla="*/ 0 w 2708673"/>
              <a:gd name="connsiteY1-160" fmla="*/ 1943223 h 3035423"/>
              <a:gd name="connsiteX2-161" fmla="*/ 1263646 w 2708673"/>
              <a:gd name="connsiteY2-162" fmla="*/ 0 h 3035423"/>
              <a:gd name="connsiteX3-163" fmla="*/ 2708673 w 2708673"/>
              <a:gd name="connsiteY3-164" fmla="*/ 2258144 h 3035423"/>
              <a:gd name="connsiteX4-165" fmla="*/ 1216078 w 2708673"/>
              <a:gd name="connsiteY4-166" fmla="*/ 3035423 h 3035423"/>
              <a:gd name="connsiteX5-167" fmla="*/ 529807 w 2708673"/>
              <a:gd name="connsiteY5-168" fmla="*/ 2702644 h 3035423"/>
              <a:gd name="connsiteX0-169" fmla="*/ 631407 w 2810273"/>
              <a:gd name="connsiteY0-170" fmla="*/ 2702644 h 3035423"/>
              <a:gd name="connsiteX1-171" fmla="*/ 0 w 2810273"/>
              <a:gd name="connsiteY1-172" fmla="*/ 1994023 h 3035423"/>
              <a:gd name="connsiteX2-173" fmla="*/ 1365246 w 2810273"/>
              <a:gd name="connsiteY2-174" fmla="*/ 0 h 3035423"/>
              <a:gd name="connsiteX3-175" fmla="*/ 2810273 w 2810273"/>
              <a:gd name="connsiteY3-176" fmla="*/ 2258144 h 3035423"/>
              <a:gd name="connsiteX4-177" fmla="*/ 1317678 w 2810273"/>
              <a:gd name="connsiteY4-178" fmla="*/ 3035423 h 3035423"/>
              <a:gd name="connsiteX5-179" fmla="*/ 631407 w 2810273"/>
              <a:gd name="connsiteY5-180" fmla="*/ 2702644 h 3035423"/>
              <a:gd name="connsiteX0-181" fmla="*/ 631407 w 2899173"/>
              <a:gd name="connsiteY0-182" fmla="*/ 2702644 h 3035423"/>
              <a:gd name="connsiteX1-183" fmla="*/ 0 w 2899173"/>
              <a:gd name="connsiteY1-184" fmla="*/ 1994023 h 3035423"/>
              <a:gd name="connsiteX2-185" fmla="*/ 1365246 w 2899173"/>
              <a:gd name="connsiteY2-186" fmla="*/ 0 h 3035423"/>
              <a:gd name="connsiteX3-187" fmla="*/ 2899173 w 2899173"/>
              <a:gd name="connsiteY3-188" fmla="*/ 2461344 h 3035423"/>
              <a:gd name="connsiteX4-189" fmla="*/ 1317678 w 2899173"/>
              <a:gd name="connsiteY4-190" fmla="*/ 3035423 h 3035423"/>
              <a:gd name="connsiteX5-191" fmla="*/ 631407 w 2899173"/>
              <a:gd name="connsiteY5-192" fmla="*/ 2702644 h 3035423"/>
              <a:gd name="connsiteX0-193" fmla="*/ 631407 w 2899173"/>
              <a:gd name="connsiteY0-194" fmla="*/ 2702644 h 3035423"/>
              <a:gd name="connsiteX1-195" fmla="*/ 0 w 2899173"/>
              <a:gd name="connsiteY1-196" fmla="*/ 1994023 h 3035423"/>
              <a:gd name="connsiteX2-197" fmla="*/ 1365246 w 2899173"/>
              <a:gd name="connsiteY2-198" fmla="*/ 0 h 3035423"/>
              <a:gd name="connsiteX3-199" fmla="*/ 2899173 w 2899173"/>
              <a:gd name="connsiteY3-200" fmla="*/ 2461344 h 3035423"/>
              <a:gd name="connsiteX4-201" fmla="*/ 1317678 w 2899173"/>
              <a:gd name="connsiteY4-202" fmla="*/ 3035423 h 3035423"/>
              <a:gd name="connsiteX5-203" fmla="*/ 631407 w 2899173"/>
              <a:gd name="connsiteY5-204" fmla="*/ 2702644 h 3035423"/>
              <a:gd name="connsiteX0-205" fmla="*/ 631407 w 2899173"/>
              <a:gd name="connsiteY0-206" fmla="*/ 2702644 h 3086223"/>
              <a:gd name="connsiteX1-207" fmla="*/ 0 w 2899173"/>
              <a:gd name="connsiteY1-208" fmla="*/ 1994023 h 3086223"/>
              <a:gd name="connsiteX2-209" fmla="*/ 1365246 w 2899173"/>
              <a:gd name="connsiteY2-210" fmla="*/ 0 h 3086223"/>
              <a:gd name="connsiteX3-211" fmla="*/ 2899173 w 2899173"/>
              <a:gd name="connsiteY3-212" fmla="*/ 2461344 h 3086223"/>
              <a:gd name="connsiteX4-213" fmla="*/ 1330378 w 2899173"/>
              <a:gd name="connsiteY4-214" fmla="*/ 3086223 h 3086223"/>
              <a:gd name="connsiteX5-215" fmla="*/ 631407 w 2899173"/>
              <a:gd name="connsiteY5-216" fmla="*/ 2702644 h 3086223"/>
              <a:gd name="connsiteX0-217" fmla="*/ 631407 w 2899173"/>
              <a:gd name="connsiteY0-218" fmla="*/ 2702644 h 3060823"/>
              <a:gd name="connsiteX1-219" fmla="*/ 0 w 2899173"/>
              <a:gd name="connsiteY1-220" fmla="*/ 1994023 h 3060823"/>
              <a:gd name="connsiteX2-221" fmla="*/ 1365246 w 2899173"/>
              <a:gd name="connsiteY2-222" fmla="*/ 0 h 3060823"/>
              <a:gd name="connsiteX3-223" fmla="*/ 2899173 w 2899173"/>
              <a:gd name="connsiteY3-224" fmla="*/ 2461344 h 3060823"/>
              <a:gd name="connsiteX4-225" fmla="*/ 1508178 w 2899173"/>
              <a:gd name="connsiteY4-226" fmla="*/ 3060823 h 3060823"/>
              <a:gd name="connsiteX5-227" fmla="*/ 631407 w 2899173"/>
              <a:gd name="connsiteY5-228" fmla="*/ 2702644 h 3060823"/>
              <a:gd name="connsiteX0-229" fmla="*/ 631407 w 2899173"/>
              <a:gd name="connsiteY0-230" fmla="*/ 2702644 h 3060823"/>
              <a:gd name="connsiteX1-231" fmla="*/ 0 w 2899173"/>
              <a:gd name="connsiteY1-232" fmla="*/ 1994023 h 3060823"/>
              <a:gd name="connsiteX2-233" fmla="*/ 1365246 w 2899173"/>
              <a:gd name="connsiteY2-234" fmla="*/ 0 h 3060823"/>
              <a:gd name="connsiteX3-235" fmla="*/ 2899173 w 2899173"/>
              <a:gd name="connsiteY3-236" fmla="*/ 2461344 h 3060823"/>
              <a:gd name="connsiteX4-237" fmla="*/ 1508178 w 2899173"/>
              <a:gd name="connsiteY4-238" fmla="*/ 3060823 h 3060823"/>
              <a:gd name="connsiteX5-239" fmla="*/ 631407 w 2899173"/>
              <a:gd name="connsiteY5-240" fmla="*/ 2702644 h 3060823"/>
              <a:gd name="connsiteX0-241" fmla="*/ 631407 w 2899173"/>
              <a:gd name="connsiteY0-242" fmla="*/ 2702644 h 3060823"/>
              <a:gd name="connsiteX1-243" fmla="*/ 0 w 2899173"/>
              <a:gd name="connsiteY1-244" fmla="*/ 1994023 h 3060823"/>
              <a:gd name="connsiteX2-245" fmla="*/ 1365246 w 2899173"/>
              <a:gd name="connsiteY2-246" fmla="*/ 0 h 3060823"/>
              <a:gd name="connsiteX3-247" fmla="*/ 2899173 w 2899173"/>
              <a:gd name="connsiteY3-248" fmla="*/ 2461344 h 3060823"/>
              <a:gd name="connsiteX4-249" fmla="*/ 1508178 w 2899173"/>
              <a:gd name="connsiteY4-250" fmla="*/ 3060823 h 3060823"/>
              <a:gd name="connsiteX5-251" fmla="*/ 631407 w 2899173"/>
              <a:gd name="connsiteY5-252" fmla="*/ 2702644 h 3060823"/>
              <a:gd name="connsiteX0-253" fmla="*/ 663159 w 2930925"/>
              <a:gd name="connsiteY0-254" fmla="*/ 2702644 h 3060823"/>
              <a:gd name="connsiteX1-255" fmla="*/ 0 w 2930925"/>
              <a:gd name="connsiteY1-256" fmla="*/ 2032204 h 3060823"/>
              <a:gd name="connsiteX2-257" fmla="*/ 1396998 w 2930925"/>
              <a:gd name="connsiteY2-258" fmla="*/ 0 h 3060823"/>
              <a:gd name="connsiteX3-259" fmla="*/ 2930925 w 2930925"/>
              <a:gd name="connsiteY3-260" fmla="*/ 2461344 h 3060823"/>
              <a:gd name="connsiteX4-261" fmla="*/ 1539930 w 2930925"/>
              <a:gd name="connsiteY4-262" fmla="*/ 3060823 h 3060823"/>
              <a:gd name="connsiteX5-263" fmla="*/ 663159 w 2930925"/>
              <a:gd name="connsiteY5-264" fmla="*/ 2702644 h 3060823"/>
              <a:gd name="connsiteX0-265" fmla="*/ 663159 w 2930925"/>
              <a:gd name="connsiteY0-266" fmla="*/ 2702644 h 3060823"/>
              <a:gd name="connsiteX1-267" fmla="*/ 0 w 2930925"/>
              <a:gd name="connsiteY1-268" fmla="*/ 2032204 h 3060823"/>
              <a:gd name="connsiteX2-269" fmla="*/ 1396998 w 2930925"/>
              <a:gd name="connsiteY2-270" fmla="*/ 0 h 3060823"/>
              <a:gd name="connsiteX3-271" fmla="*/ 2930925 w 2930925"/>
              <a:gd name="connsiteY3-272" fmla="*/ 2461344 h 3060823"/>
              <a:gd name="connsiteX4-273" fmla="*/ 1539930 w 2930925"/>
              <a:gd name="connsiteY4-274" fmla="*/ 3060823 h 3060823"/>
              <a:gd name="connsiteX5-275" fmla="*/ 663159 w 2930925"/>
              <a:gd name="connsiteY5-276" fmla="*/ 2702644 h 3060823"/>
              <a:gd name="connsiteX0-277" fmla="*/ 663159 w 2930925"/>
              <a:gd name="connsiteY0-278" fmla="*/ 2702644 h 3060823"/>
              <a:gd name="connsiteX1-279" fmla="*/ 0 w 2930925"/>
              <a:gd name="connsiteY1-280" fmla="*/ 2032204 h 3060823"/>
              <a:gd name="connsiteX2-281" fmla="*/ 1396998 w 2930925"/>
              <a:gd name="connsiteY2-282" fmla="*/ 0 h 3060823"/>
              <a:gd name="connsiteX3-283" fmla="*/ 2930925 w 2930925"/>
              <a:gd name="connsiteY3-284" fmla="*/ 2461344 h 3060823"/>
              <a:gd name="connsiteX4-285" fmla="*/ 1539930 w 2930925"/>
              <a:gd name="connsiteY4-286" fmla="*/ 3060823 h 3060823"/>
              <a:gd name="connsiteX5-287" fmla="*/ 663159 w 2930925"/>
              <a:gd name="connsiteY5-288" fmla="*/ 2702644 h 3060823"/>
              <a:gd name="connsiteX0-289" fmla="*/ 663159 w 2930925"/>
              <a:gd name="connsiteY0-290" fmla="*/ 2702644 h 3060823"/>
              <a:gd name="connsiteX1-291" fmla="*/ 0 w 2930925"/>
              <a:gd name="connsiteY1-292" fmla="*/ 2032204 h 3060823"/>
              <a:gd name="connsiteX2-293" fmla="*/ 1396998 w 2930925"/>
              <a:gd name="connsiteY2-294" fmla="*/ 0 h 3060823"/>
              <a:gd name="connsiteX3-295" fmla="*/ 2930925 w 2930925"/>
              <a:gd name="connsiteY3-296" fmla="*/ 2461344 h 3060823"/>
              <a:gd name="connsiteX4-297" fmla="*/ 1539930 w 2930925"/>
              <a:gd name="connsiteY4-298" fmla="*/ 3060823 h 3060823"/>
              <a:gd name="connsiteX5-299" fmla="*/ 663159 w 2930925"/>
              <a:gd name="connsiteY5-300" fmla="*/ 2702644 h 3060823"/>
              <a:gd name="connsiteX0-301" fmla="*/ 663159 w 2930925"/>
              <a:gd name="connsiteY0-302" fmla="*/ 2702644 h 2908539"/>
              <a:gd name="connsiteX1-303" fmla="*/ 0 w 2930925"/>
              <a:gd name="connsiteY1-304" fmla="*/ 2032204 h 2908539"/>
              <a:gd name="connsiteX2-305" fmla="*/ 1396998 w 2930925"/>
              <a:gd name="connsiteY2-306" fmla="*/ 0 h 2908539"/>
              <a:gd name="connsiteX3-307" fmla="*/ 2930925 w 2930925"/>
              <a:gd name="connsiteY3-308" fmla="*/ 2461344 h 2908539"/>
              <a:gd name="connsiteX4-309" fmla="*/ 1559196 w 2930925"/>
              <a:gd name="connsiteY4-310" fmla="*/ 2908539 h 2908539"/>
              <a:gd name="connsiteX5-311" fmla="*/ 663159 w 2930925"/>
              <a:gd name="connsiteY5-312" fmla="*/ 2702644 h 2908539"/>
              <a:gd name="connsiteX0-313" fmla="*/ 663159 w 2930925"/>
              <a:gd name="connsiteY0-314" fmla="*/ 2702644 h 2959458"/>
              <a:gd name="connsiteX1-315" fmla="*/ 0 w 2930925"/>
              <a:gd name="connsiteY1-316" fmla="*/ 2032204 h 2959458"/>
              <a:gd name="connsiteX2-317" fmla="*/ 1396998 w 2930925"/>
              <a:gd name="connsiteY2-318" fmla="*/ 0 h 2959458"/>
              <a:gd name="connsiteX3-319" fmla="*/ 2930925 w 2930925"/>
              <a:gd name="connsiteY3-320" fmla="*/ 2461344 h 2959458"/>
              <a:gd name="connsiteX4-321" fmla="*/ 1559412 w 2930925"/>
              <a:gd name="connsiteY4-322" fmla="*/ 2959458 h 2959458"/>
              <a:gd name="connsiteX5-323" fmla="*/ 663159 w 2930925"/>
              <a:gd name="connsiteY5-324" fmla="*/ 2702644 h 2959458"/>
              <a:gd name="connsiteX0-325" fmla="*/ 663159 w 2930925"/>
              <a:gd name="connsiteY0-326" fmla="*/ 2702644 h 2959458"/>
              <a:gd name="connsiteX1-327" fmla="*/ 0 w 2930925"/>
              <a:gd name="connsiteY1-328" fmla="*/ 2032204 h 2959458"/>
              <a:gd name="connsiteX2-329" fmla="*/ 1396998 w 2930925"/>
              <a:gd name="connsiteY2-330" fmla="*/ 0 h 2959458"/>
              <a:gd name="connsiteX3-331" fmla="*/ 2930925 w 2930925"/>
              <a:gd name="connsiteY3-332" fmla="*/ 2461344 h 2959458"/>
              <a:gd name="connsiteX4-333" fmla="*/ 1559412 w 2930925"/>
              <a:gd name="connsiteY4-334" fmla="*/ 2959458 h 2959458"/>
              <a:gd name="connsiteX5-335" fmla="*/ 663159 w 2930925"/>
              <a:gd name="connsiteY5-336" fmla="*/ 2702644 h 2959458"/>
              <a:gd name="connsiteX0-337" fmla="*/ 663159 w 2893222"/>
              <a:gd name="connsiteY0-338" fmla="*/ 2702644 h 2959458"/>
              <a:gd name="connsiteX1-339" fmla="*/ 0 w 2893222"/>
              <a:gd name="connsiteY1-340" fmla="*/ 2032204 h 2959458"/>
              <a:gd name="connsiteX2-341" fmla="*/ 1396998 w 2893222"/>
              <a:gd name="connsiteY2-342" fmla="*/ 0 h 2959458"/>
              <a:gd name="connsiteX3-343" fmla="*/ 2893222 w 2893222"/>
              <a:gd name="connsiteY3-344" fmla="*/ 2404291 h 2959458"/>
              <a:gd name="connsiteX4-345" fmla="*/ 1559412 w 2893222"/>
              <a:gd name="connsiteY4-346" fmla="*/ 2959458 h 2959458"/>
              <a:gd name="connsiteX5-347" fmla="*/ 663159 w 2893222"/>
              <a:gd name="connsiteY5-348" fmla="*/ 2702644 h 2959458"/>
              <a:gd name="connsiteX0-349" fmla="*/ 663159 w 2893222"/>
              <a:gd name="connsiteY0-350" fmla="*/ 2702644 h 2959458"/>
              <a:gd name="connsiteX1-351" fmla="*/ 0 w 2893222"/>
              <a:gd name="connsiteY1-352" fmla="*/ 2032204 h 2959458"/>
              <a:gd name="connsiteX2-353" fmla="*/ 1396998 w 2893222"/>
              <a:gd name="connsiteY2-354" fmla="*/ 0 h 2959458"/>
              <a:gd name="connsiteX3-355" fmla="*/ 2893222 w 2893222"/>
              <a:gd name="connsiteY3-356" fmla="*/ 2404291 h 2959458"/>
              <a:gd name="connsiteX4-357" fmla="*/ 1559412 w 2893222"/>
              <a:gd name="connsiteY4-358" fmla="*/ 2959458 h 2959458"/>
              <a:gd name="connsiteX5-359" fmla="*/ 663159 w 2893222"/>
              <a:gd name="connsiteY5-360" fmla="*/ 2702644 h 2959458"/>
              <a:gd name="connsiteX0-361" fmla="*/ 663159 w 2893222"/>
              <a:gd name="connsiteY0-362" fmla="*/ 2702644 h 2959458"/>
              <a:gd name="connsiteX1-363" fmla="*/ 0 w 2893222"/>
              <a:gd name="connsiteY1-364" fmla="*/ 2032204 h 2959458"/>
              <a:gd name="connsiteX2-365" fmla="*/ 1396998 w 2893222"/>
              <a:gd name="connsiteY2-366" fmla="*/ 0 h 2959458"/>
              <a:gd name="connsiteX3-367" fmla="*/ 2893222 w 2893222"/>
              <a:gd name="connsiteY3-368" fmla="*/ 2404291 h 2959458"/>
              <a:gd name="connsiteX4-369" fmla="*/ 1559412 w 2893222"/>
              <a:gd name="connsiteY4-370" fmla="*/ 2959458 h 2959458"/>
              <a:gd name="connsiteX5-371" fmla="*/ 663159 w 2893222"/>
              <a:gd name="connsiteY5-372" fmla="*/ 2702644 h 2959458"/>
            </a:gdLst>
            <a:ahLst/>
            <a:cxnLst>
              <a:cxn ang="0">
                <a:pos x="connsiteX0-1" y="connsiteY0-2"/>
              </a:cxn>
              <a:cxn ang="0">
                <a:pos x="connsiteX1-3" y="connsiteY1-4"/>
              </a:cxn>
              <a:cxn ang="0">
                <a:pos x="connsiteX2-5" y="connsiteY2-6"/>
              </a:cxn>
              <a:cxn ang="0">
                <a:pos x="connsiteX3-7" y="connsiteY3-8"/>
              </a:cxn>
              <a:cxn ang="0">
                <a:pos x="connsiteX4-25" y="connsiteY4-26"/>
              </a:cxn>
              <a:cxn ang="0">
                <a:pos x="connsiteX5-107" y="connsiteY5-108"/>
              </a:cxn>
            </a:cxnLst>
            <a:rect l="l" t="t" r="r" b="b"/>
            <a:pathLst>
              <a:path w="2893222" h="2959458">
                <a:moveTo>
                  <a:pt x="663159" y="2702644"/>
                </a:moveTo>
                <a:cubicBezTo>
                  <a:pt x="270694" y="2413616"/>
                  <a:pt x="297292" y="2480177"/>
                  <a:pt x="0" y="2032204"/>
                </a:cubicBezTo>
                <a:lnTo>
                  <a:pt x="1396998" y="0"/>
                </a:lnTo>
                <a:lnTo>
                  <a:pt x="2893222" y="2404291"/>
                </a:lnTo>
                <a:cubicBezTo>
                  <a:pt x="2180089" y="2991587"/>
                  <a:pt x="1930209" y="2931200"/>
                  <a:pt x="1559412" y="2959458"/>
                </a:cubicBezTo>
                <a:cubicBezTo>
                  <a:pt x="1254627" y="2941783"/>
                  <a:pt x="930144" y="2872952"/>
                  <a:pt x="663159" y="2702644"/>
                </a:cubicBezTo>
                <a:close/>
              </a:path>
            </a:pathLst>
          </a:custGeom>
          <a:solidFill>
            <a:schemeClr val="bg1">
              <a:lumMod val="85000"/>
            </a:schemeClr>
          </a:solidFill>
          <a:ln w="9525" cap="rnd">
            <a:solidFill>
              <a:srgbClr val="E6E6E6"/>
            </a:solidFill>
            <a:prstDash val="solid"/>
            <a:round/>
          </a:ln>
        </p:spPr>
        <p:txBody>
          <a:bodyPr vert="eaVert" lIns="67092" tIns="33546" rIns="67092" bIns="33546" anchor="ctr"/>
          <a:lstStyle/>
          <a:p>
            <a:pPr>
              <a:defRPr/>
            </a:pPr>
            <a:endParaRPr lang="zh-CN" altLang="en-US" sz="1125" kern="0">
              <a:solidFill>
                <a:sysClr val="window" lastClr="FFFFFF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5" name="等腰三角形 21"/>
          <p:cNvSpPr/>
          <p:nvPr/>
        </p:nvSpPr>
        <p:spPr bwMode="auto">
          <a:xfrm rot="5400000">
            <a:off x="2482240" y="1611561"/>
            <a:ext cx="2128451" cy="2167254"/>
          </a:xfrm>
          <a:custGeom>
            <a:avLst/>
            <a:gdLst>
              <a:gd name="connsiteX0" fmla="*/ 0 w 3169466"/>
              <a:gd name="connsiteY0" fmla="*/ 3096344 h 3096344"/>
              <a:gd name="connsiteX1" fmla="*/ 1508539 w 3169466"/>
              <a:gd name="connsiteY1" fmla="*/ 0 h 3096344"/>
              <a:gd name="connsiteX2" fmla="*/ 3169466 w 3169466"/>
              <a:gd name="connsiteY2" fmla="*/ 3096344 h 3096344"/>
              <a:gd name="connsiteX3" fmla="*/ 0 w 3169466"/>
              <a:gd name="connsiteY3" fmla="*/ 3096344 h 3096344"/>
              <a:gd name="connsiteX0-1" fmla="*/ 0 w 3017066"/>
              <a:gd name="connsiteY0-2" fmla="*/ 3083644 h 3096344"/>
              <a:gd name="connsiteX1-3" fmla="*/ 1356139 w 3017066"/>
              <a:gd name="connsiteY1-4" fmla="*/ 0 h 3096344"/>
              <a:gd name="connsiteX2-5" fmla="*/ 3017066 w 3017066"/>
              <a:gd name="connsiteY2-6" fmla="*/ 3096344 h 3096344"/>
              <a:gd name="connsiteX3-7" fmla="*/ 0 w 3017066"/>
              <a:gd name="connsiteY3-8" fmla="*/ 3083644 h 3096344"/>
              <a:gd name="connsiteX0-9" fmla="*/ 0 w 3017066"/>
              <a:gd name="connsiteY0-10" fmla="*/ 3083644 h 3096344"/>
              <a:gd name="connsiteX1-11" fmla="*/ 181393 w 3017066"/>
              <a:gd name="connsiteY1-12" fmla="*/ 2273423 h 3096344"/>
              <a:gd name="connsiteX2-13" fmla="*/ 1356139 w 3017066"/>
              <a:gd name="connsiteY2-14" fmla="*/ 0 h 3096344"/>
              <a:gd name="connsiteX3-15" fmla="*/ 3017066 w 3017066"/>
              <a:gd name="connsiteY3-16" fmla="*/ 3096344 h 3096344"/>
              <a:gd name="connsiteX4" fmla="*/ 0 w 3017066"/>
              <a:gd name="connsiteY4" fmla="*/ 3083644 h 3096344"/>
              <a:gd name="connsiteX0-17" fmla="*/ 0 w 3017066"/>
              <a:gd name="connsiteY0-18" fmla="*/ 3083644 h 3096344"/>
              <a:gd name="connsiteX1-19" fmla="*/ 181393 w 3017066"/>
              <a:gd name="connsiteY1-20" fmla="*/ 2222623 h 3096344"/>
              <a:gd name="connsiteX2-21" fmla="*/ 1356139 w 3017066"/>
              <a:gd name="connsiteY2-22" fmla="*/ 0 h 3096344"/>
              <a:gd name="connsiteX3-23" fmla="*/ 3017066 w 3017066"/>
              <a:gd name="connsiteY3-24" fmla="*/ 3096344 h 3096344"/>
              <a:gd name="connsiteX4-25" fmla="*/ 0 w 3017066"/>
              <a:gd name="connsiteY4-26" fmla="*/ 3083644 h 3096344"/>
              <a:gd name="connsiteX0-27" fmla="*/ 0 w 3017066"/>
              <a:gd name="connsiteY0-28" fmla="*/ 3083644 h 3096344"/>
              <a:gd name="connsiteX1-29" fmla="*/ 105193 w 3017066"/>
              <a:gd name="connsiteY1-30" fmla="*/ 2425823 h 3096344"/>
              <a:gd name="connsiteX2-31" fmla="*/ 1356139 w 3017066"/>
              <a:gd name="connsiteY2-32" fmla="*/ 0 h 3096344"/>
              <a:gd name="connsiteX3-33" fmla="*/ 3017066 w 3017066"/>
              <a:gd name="connsiteY3-34" fmla="*/ 3096344 h 3096344"/>
              <a:gd name="connsiteX4-35" fmla="*/ 0 w 3017066"/>
              <a:gd name="connsiteY4-36" fmla="*/ 3083644 h 3096344"/>
              <a:gd name="connsiteX0-37" fmla="*/ 0 w 3017066"/>
              <a:gd name="connsiteY0-38" fmla="*/ 2601044 h 2613744"/>
              <a:gd name="connsiteX1-39" fmla="*/ 105193 w 3017066"/>
              <a:gd name="connsiteY1-40" fmla="*/ 1943223 h 2613744"/>
              <a:gd name="connsiteX2-41" fmla="*/ 1368839 w 3017066"/>
              <a:gd name="connsiteY2-42" fmla="*/ 0 h 2613744"/>
              <a:gd name="connsiteX3-43" fmla="*/ 3017066 w 3017066"/>
              <a:gd name="connsiteY3-44" fmla="*/ 2613744 h 2613744"/>
              <a:gd name="connsiteX4-45" fmla="*/ 0 w 3017066"/>
              <a:gd name="connsiteY4-46" fmla="*/ 2601044 h 2613744"/>
              <a:gd name="connsiteX0-47" fmla="*/ 537730 w 2919796"/>
              <a:gd name="connsiteY0-48" fmla="*/ 2702644 h 2702644"/>
              <a:gd name="connsiteX1-49" fmla="*/ 7923 w 2919796"/>
              <a:gd name="connsiteY1-50" fmla="*/ 1943223 h 2702644"/>
              <a:gd name="connsiteX2-51" fmla="*/ 1271569 w 2919796"/>
              <a:gd name="connsiteY2-52" fmla="*/ 0 h 2702644"/>
              <a:gd name="connsiteX3-53" fmla="*/ 2919796 w 2919796"/>
              <a:gd name="connsiteY3-54" fmla="*/ 2613744 h 2702644"/>
              <a:gd name="connsiteX4-55" fmla="*/ 537730 w 2919796"/>
              <a:gd name="connsiteY4-56" fmla="*/ 2702644 h 2702644"/>
              <a:gd name="connsiteX0-57" fmla="*/ 552634 w 2934700"/>
              <a:gd name="connsiteY0-58" fmla="*/ 2702644 h 2702644"/>
              <a:gd name="connsiteX1-59" fmla="*/ 22827 w 2934700"/>
              <a:gd name="connsiteY1-60" fmla="*/ 1943223 h 2702644"/>
              <a:gd name="connsiteX2-61" fmla="*/ 1286473 w 2934700"/>
              <a:gd name="connsiteY2-62" fmla="*/ 0 h 2702644"/>
              <a:gd name="connsiteX3-63" fmla="*/ 2934700 w 2934700"/>
              <a:gd name="connsiteY3-64" fmla="*/ 2613744 h 2702644"/>
              <a:gd name="connsiteX4-65" fmla="*/ 552634 w 2934700"/>
              <a:gd name="connsiteY4-66" fmla="*/ 2702644 h 2702644"/>
              <a:gd name="connsiteX0-67" fmla="*/ 529807 w 2911873"/>
              <a:gd name="connsiteY0-68" fmla="*/ 2702644 h 2702644"/>
              <a:gd name="connsiteX1-69" fmla="*/ 0 w 2911873"/>
              <a:gd name="connsiteY1-70" fmla="*/ 1943223 h 2702644"/>
              <a:gd name="connsiteX2-71" fmla="*/ 1263646 w 2911873"/>
              <a:gd name="connsiteY2-72" fmla="*/ 0 h 2702644"/>
              <a:gd name="connsiteX3-73" fmla="*/ 2911873 w 2911873"/>
              <a:gd name="connsiteY3-74" fmla="*/ 2613744 h 2702644"/>
              <a:gd name="connsiteX4-75" fmla="*/ 529807 w 2911873"/>
              <a:gd name="connsiteY4-76" fmla="*/ 2702644 h 2702644"/>
              <a:gd name="connsiteX0-77" fmla="*/ 529807 w 2911873"/>
              <a:gd name="connsiteY0-78" fmla="*/ 2702644 h 2702644"/>
              <a:gd name="connsiteX1-79" fmla="*/ 0 w 2911873"/>
              <a:gd name="connsiteY1-80" fmla="*/ 1943223 h 2702644"/>
              <a:gd name="connsiteX2-81" fmla="*/ 1263646 w 2911873"/>
              <a:gd name="connsiteY2-82" fmla="*/ 0 h 2702644"/>
              <a:gd name="connsiteX3-83" fmla="*/ 2911873 w 2911873"/>
              <a:gd name="connsiteY3-84" fmla="*/ 2613744 h 2702644"/>
              <a:gd name="connsiteX4-85" fmla="*/ 529807 w 2911873"/>
              <a:gd name="connsiteY4-86" fmla="*/ 2702644 h 2702644"/>
              <a:gd name="connsiteX0-87" fmla="*/ 529807 w 2911873"/>
              <a:gd name="connsiteY0-88" fmla="*/ 2702644 h 2844923"/>
              <a:gd name="connsiteX1-89" fmla="*/ 0 w 2911873"/>
              <a:gd name="connsiteY1-90" fmla="*/ 1943223 h 2844923"/>
              <a:gd name="connsiteX2-91" fmla="*/ 1263646 w 2911873"/>
              <a:gd name="connsiteY2-92" fmla="*/ 0 h 2844923"/>
              <a:gd name="connsiteX3-93" fmla="*/ 2911873 w 2911873"/>
              <a:gd name="connsiteY3-94" fmla="*/ 2613744 h 2844923"/>
              <a:gd name="connsiteX4-95" fmla="*/ 1241478 w 2911873"/>
              <a:gd name="connsiteY4-96" fmla="*/ 2844923 h 2844923"/>
              <a:gd name="connsiteX5" fmla="*/ 529807 w 2911873"/>
              <a:gd name="connsiteY5" fmla="*/ 2702644 h 2844923"/>
              <a:gd name="connsiteX0-97" fmla="*/ 529807 w 2619773"/>
              <a:gd name="connsiteY0-98" fmla="*/ 2702644 h 2844923"/>
              <a:gd name="connsiteX1-99" fmla="*/ 0 w 2619773"/>
              <a:gd name="connsiteY1-100" fmla="*/ 1943223 h 2844923"/>
              <a:gd name="connsiteX2-101" fmla="*/ 1263646 w 2619773"/>
              <a:gd name="connsiteY2-102" fmla="*/ 0 h 2844923"/>
              <a:gd name="connsiteX3-103" fmla="*/ 2619773 w 2619773"/>
              <a:gd name="connsiteY3-104" fmla="*/ 2143844 h 2844923"/>
              <a:gd name="connsiteX4-105" fmla="*/ 1241478 w 2619773"/>
              <a:gd name="connsiteY4-106" fmla="*/ 2844923 h 2844923"/>
              <a:gd name="connsiteX5-107" fmla="*/ 529807 w 2619773"/>
              <a:gd name="connsiteY5-108" fmla="*/ 2702644 h 2844923"/>
              <a:gd name="connsiteX0-109" fmla="*/ 529807 w 2619773"/>
              <a:gd name="connsiteY0-110" fmla="*/ 2702644 h 2959223"/>
              <a:gd name="connsiteX1-111" fmla="*/ 0 w 2619773"/>
              <a:gd name="connsiteY1-112" fmla="*/ 1943223 h 2959223"/>
              <a:gd name="connsiteX2-113" fmla="*/ 1263646 w 2619773"/>
              <a:gd name="connsiteY2-114" fmla="*/ 0 h 2959223"/>
              <a:gd name="connsiteX3-115" fmla="*/ 2619773 w 2619773"/>
              <a:gd name="connsiteY3-116" fmla="*/ 2143844 h 2959223"/>
              <a:gd name="connsiteX4-117" fmla="*/ 1216078 w 2619773"/>
              <a:gd name="connsiteY4-118" fmla="*/ 2959223 h 2959223"/>
              <a:gd name="connsiteX5-119" fmla="*/ 529807 w 2619773"/>
              <a:gd name="connsiteY5-120" fmla="*/ 2702644 h 2959223"/>
              <a:gd name="connsiteX0-121" fmla="*/ 529807 w 2619773"/>
              <a:gd name="connsiteY0-122" fmla="*/ 2702644 h 2959223"/>
              <a:gd name="connsiteX1-123" fmla="*/ 0 w 2619773"/>
              <a:gd name="connsiteY1-124" fmla="*/ 1943223 h 2959223"/>
              <a:gd name="connsiteX2-125" fmla="*/ 1263646 w 2619773"/>
              <a:gd name="connsiteY2-126" fmla="*/ 0 h 2959223"/>
              <a:gd name="connsiteX3-127" fmla="*/ 2619773 w 2619773"/>
              <a:gd name="connsiteY3-128" fmla="*/ 2143844 h 2959223"/>
              <a:gd name="connsiteX4-129" fmla="*/ 1216078 w 2619773"/>
              <a:gd name="connsiteY4-130" fmla="*/ 2959223 h 2959223"/>
              <a:gd name="connsiteX5-131" fmla="*/ 529807 w 2619773"/>
              <a:gd name="connsiteY5-132" fmla="*/ 2702644 h 2959223"/>
              <a:gd name="connsiteX0-133" fmla="*/ 529807 w 2619773"/>
              <a:gd name="connsiteY0-134" fmla="*/ 2702644 h 2959223"/>
              <a:gd name="connsiteX1-135" fmla="*/ 0 w 2619773"/>
              <a:gd name="connsiteY1-136" fmla="*/ 1943223 h 2959223"/>
              <a:gd name="connsiteX2-137" fmla="*/ 1263646 w 2619773"/>
              <a:gd name="connsiteY2-138" fmla="*/ 0 h 2959223"/>
              <a:gd name="connsiteX3-139" fmla="*/ 2619773 w 2619773"/>
              <a:gd name="connsiteY3-140" fmla="*/ 2143844 h 2959223"/>
              <a:gd name="connsiteX4-141" fmla="*/ 1216078 w 2619773"/>
              <a:gd name="connsiteY4-142" fmla="*/ 2959223 h 2959223"/>
              <a:gd name="connsiteX5-143" fmla="*/ 529807 w 2619773"/>
              <a:gd name="connsiteY5-144" fmla="*/ 2702644 h 2959223"/>
              <a:gd name="connsiteX0-145" fmla="*/ 529807 w 2708673"/>
              <a:gd name="connsiteY0-146" fmla="*/ 2702644 h 2959223"/>
              <a:gd name="connsiteX1-147" fmla="*/ 0 w 2708673"/>
              <a:gd name="connsiteY1-148" fmla="*/ 1943223 h 2959223"/>
              <a:gd name="connsiteX2-149" fmla="*/ 1263646 w 2708673"/>
              <a:gd name="connsiteY2-150" fmla="*/ 0 h 2959223"/>
              <a:gd name="connsiteX3-151" fmla="*/ 2708673 w 2708673"/>
              <a:gd name="connsiteY3-152" fmla="*/ 2258144 h 2959223"/>
              <a:gd name="connsiteX4-153" fmla="*/ 1216078 w 2708673"/>
              <a:gd name="connsiteY4-154" fmla="*/ 2959223 h 2959223"/>
              <a:gd name="connsiteX5-155" fmla="*/ 529807 w 2708673"/>
              <a:gd name="connsiteY5-156" fmla="*/ 2702644 h 2959223"/>
              <a:gd name="connsiteX0-157" fmla="*/ 529807 w 2708673"/>
              <a:gd name="connsiteY0-158" fmla="*/ 2702644 h 3035423"/>
              <a:gd name="connsiteX1-159" fmla="*/ 0 w 2708673"/>
              <a:gd name="connsiteY1-160" fmla="*/ 1943223 h 3035423"/>
              <a:gd name="connsiteX2-161" fmla="*/ 1263646 w 2708673"/>
              <a:gd name="connsiteY2-162" fmla="*/ 0 h 3035423"/>
              <a:gd name="connsiteX3-163" fmla="*/ 2708673 w 2708673"/>
              <a:gd name="connsiteY3-164" fmla="*/ 2258144 h 3035423"/>
              <a:gd name="connsiteX4-165" fmla="*/ 1216078 w 2708673"/>
              <a:gd name="connsiteY4-166" fmla="*/ 3035423 h 3035423"/>
              <a:gd name="connsiteX5-167" fmla="*/ 529807 w 2708673"/>
              <a:gd name="connsiteY5-168" fmla="*/ 2702644 h 3035423"/>
              <a:gd name="connsiteX0-169" fmla="*/ 631407 w 2810273"/>
              <a:gd name="connsiteY0-170" fmla="*/ 2702644 h 3035423"/>
              <a:gd name="connsiteX1-171" fmla="*/ 0 w 2810273"/>
              <a:gd name="connsiteY1-172" fmla="*/ 1994023 h 3035423"/>
              <a:gd name="connsiteX2-173" fmla="*/ 1365246 w 2810273"/>
              <a:gd name="connsiteY2-174" fmla="*/ 0 h 3035423"/>
              <a:gd name="connsiteX3-175" fmla="*/ 2810273 w 2810273"/>
              <a:gd name="connsiteY3-176" fmla="*/ 2258144 h 3035423"/>
              <a:gd name="connsiteX4-177" fmla="*/ 1317678 w 2810273"/>
              <a:gd name="connsiteY4-178" fmla="*/ 3035423 h 3035423"/>
              <a:gd name="connsiteX5-179" fmla="*/ 631407 w 2810273"/>
              <a:gd name="connsiteY5-180" fmla="*/ 2702644 h 3035423"/>
              <a:gd name="connsiteX0-181" fmla="*/ 631407 w 2899173"/>
              <a:gd name="connsiteY0-182" fmla="*/ 2702644 h 3035423"/>
              <a:gd name="connsiteX1-183" fmla="*/ 0 w 2899173"/>
              <a:gd name="connsiteY1-184" fmla="*/ 1994023 h 3035423"/>
              <a:gd name="connsiteX2-185" fmla="*/ 1365246 w 2899173"/>
              <a:gd name="connsiteY2-186" fmla="*/ 0 h 3035423"/>
              <a:gd name="connsiteX3-187" fmla="*/ 2899173 w 2899173"/>
              <a:gd name="connsiteY3-188" fmla="*/ 2461344 h 3035423"/>
              <a:gd name="connsiteX4-189" fmla="*/ 1317678 w 2899173"/>
              <a:gd name="connsiteY4-190" fmla="*/ 3035423 h 3035423"/>
              <a:gd name="connsiteX5-191" fmla="*/ 631407 w 2899173"/>
              <a:gd name="connsiteY5-192" fmla="*/ 2702644 h 3035423"/>
              <a:gd name="connsiteX0-193" fmla="*/ 631407 w 2899173"/>
              <a:gd name="connsiteY0-194" fmla="*/ 2702644 h 3035423"/>
              <a:gd name="connsiteX1-195" fmla="*/ 0 w 2899173"/>
              <a:gd name="connsiteY1-196" fmla="*/ 1994023 h 3035423"/>
              <a:gd name="connsiteX2-197" fmla="*/ 1365246 w 2899173"/>
              <a:gd name="connsiteY2-198" fmla="*/ 0 h 3035423"/>
              <a:gd name="connsiteX3-199" fmla="*/ 2899173 w 2899173"/>
              <a:gd name="connsiteY3-200" fmla="*/ 2461344 h 3035423"/>
              <a:gd name="connsiteX4-201" fmla="*/ 1317678 w 2899173"/>
              <a:gd name="connsiteY4-202" fmla="*/ 3035423 h 3035423"/>
              <a:gd name="connsiteX5-203" fmla="*/ 631407 w 2899173"/>
              <a:gd name="connsiteY5-204" fmla="*/ 2702644 h 3035423"/>
              <a:gd name="connsiteX0-205" fmla="*/ 631407 w 2899173"/>
              <a:gd name="connsiteY0-206" fmla="*/ 2702644 h 3086223"/>
              <a:gd name="connsiteX1-207" fmla="*/ 0 w 2899173"/>
              <a:gd name="connsiteY1-208" fmla="*/ 1994023 h 3086223"/>
              <a:gd name="connsiteX2-209" fmla="*/ 1365246 w 2899173"/>
              <a:gd name="connsiteY2-210" fmla="*/ 0 h 3086223"/>
              <a:gd name="connsiteX3-211" fmla="*/ 2899173 w 2899173"/>
              <a:gd name="connsiteY3-212" fmla="*/ 2461344 h 3086223"/>
              <a:gd name="connsiteX4-213" fmla="*/ 1330378 w 2899173"/>
              <a:gd name="connsiteY4-214" fmla="*/ 3086223 h 3086223"/>
              <a:gd name="connsiteX5-215" fmla="*/ 631407 w 2899173"/>
              <a:gd name="connsiteY5-216" fmla="*/ 2702644 h 3086223"/>
              <a:gd name="connsiteX0-217" fmla="*/ 631407 w 2899173"/>
              <a:gd name="connsiteY0-218" fmla="*/ 2702644 h 3060823"/>
              <a:gd name="connsiteX1-219" fmla="*/ 0 w 2899173"/>
              <a:gd name="connsiteY1-220" fmla="*/ 1994023 h 3060823"/>
              <a:gd name="connsiteX2-221" fmla="*/ 1365246 w 2899173"/>
              <a:gd name="connsiteY2-222" fmla="*/ 0 h 3060823"/>
              <a:gd name="connsiteX3-223" fmla="*/ 2899173 w 2899173"/>
              <a:gd name="connsiteY3-224" fmla="*/ 2461344 h 3060823"/>
              <a:gd name="connsiteX4-225" fmla="*/ 1508178 w 2899173"/>
              <a:gd name="connsiteY4-226" fmla="*/ 3060823 h 3060823"/>
              <a:gd name="connsiteX5-227" fmla="*/ 631407 w 2899173"/>
              <a:gd name="connsiteY5-228" fmla="*/ 2702644 h 3060823"/>
              <a:gd name="connsiteX0-229" fmla="*/ 631407 w 2899173"/>
              <a:gd name="connsiteY0-230" fmla="*/ 2702644 h 3060823"/>
              <a:gd name="connsiteX1-231" fmla="*/ 0 w 2899173"/>
              <a:gd name="connsiteY1-232" fmla="*/ 1994023 h 3060823"/>
              <a:gd name="connsiteX2-233" fmla="*/ 1365246 w 2899173"/>
              <a:gd name="connsiteY2-234" fmla="*/ 0 h 3060823"/>
              <a:gd name="connsiteX3-235" fmla="*/ 2899173 w 2899173"/>
              <a:gd name="connsiteY3-236" fmla="*/ 2461344 h 3060823"/>
              <a:gd name="connsiteX4-237" fmla="*/ 1508178 w 2899173"/>
              <a:gd name="connsiteY4-238" fmla="*/ 3060823 h 3060823"/>
              <a:gd name="connsiteX5-239" fmla="*/ 631407 w 2899173"/>
              <a:gd name="connsiteY5-240" fmla="*/ 2702644 h 3060823"/>
              <a:gd name="connsiteX0-241" fmla="*/ 631407 w 2899173"/>
              <a:gd name="connsiteY0-242" fmla="*/ 2702644 h 3060823"/>
              <a:gd name="connsiteX1-243" fmla="*/ 0 w 2899173"/>
              <a:gd name="connsiteY1-244" fmla="*/ 1994023 h 3060823"/>
              <a:gd name="connsiteX2-245" fmla="*/ 1365246 w 2899173"/>
              <a:gd name="connsiteY2-246" fmla="*/ 0 h 3060823"/>
              <a:gd name="connsiteX3-247" fmla="*/ 2899173 w 2899173"/>
              <a:gd name="connsiteY3-248" fmla="*/ 2461344 h 3060823"/>
              <a:gd name="connsiteX4-249" fmla="*/ 1508178 w 2899173"/>
              <a:gd name="connsiteY4-250" fmla="*/ 3060823 h 3060823"/>
              <a:gd name="connsiteX5-251" fmla="*/ 631407 w 2899173"/>
              <a:gd name="connsiteY5-252" fmla="*/ 2702644 h 3060823"/>
              <a:gd name="connsiteX0-253" fmla="*/ 663159 w 2930925"/>
              <a:gd name="connsiteY0-254" fmla="*/ 2702644 h 3060823"/>
              <a:gd name="connsiteX1-255" fmla="*/ 0 w 2930925"/>
              <a:gd name="connsiteY1-256" fmla="*/ 2032204 h 3060823"/>
              <a:gd name="connsiteX2-257" fmla="*/ 1396998 w 2930925"/>
              <a:gd name="connsiteY2-258" fmla="*/ 0 h 3060823"/>
              <a:gd name="connsiteX3-259" fmla="*/ 2930925 w 2930925"/>
              <a:gd name="connsiteY3-260" fmla="*/ 2461344 h 3060823"/>
              <a:gd name="connsiteX4-261" fmla="*/ 1539930 w 2930925"/>
              <a:gd name="connsiteY4-262" fmla="*/ 3060823 h 3060823"/>
              <a:gd name="connsiteX5-263" fmla="*/ 663159 w 2930925"/>
              <a:gd name="connsiteY5-264" fmla="*/ 2702644 h 3060823"/>
              <a:gd name="connsiteX0-265" fmla="*/ 663159 w 2930925"/>
              <a:gd name="connsiteY0-266" fmla="*/ 2702644 h 3060823"/>
              <a:gd name="connsiteX1-267" fmla="*/ 0 w 2930925"/>
              <a:gd name="connsiteY1-268" fmla="*/ 2032204 h 3060823"/>
              <a:gd name="connsiteX2-269" fmla="*/ 1396998 w 2930925"/>
              <a:gd name="connsiteY2-270" fmla="*/ 0 h 3060823"/>
              <a:gd name="connsiteX3-271" fmla="*/ 2930925 w 2930925"/>
              <a:gd name="connsiteY3-272" fmla="*/ 2461344 h 3060823"/>
              <a:gd name="connsiteX4-273" fmla="*/ 1539930 w 2930925"/>
              <a:gd name="connsiteY4-274" fmla="*/ 3060823 h 3060823"/>
              <a:gd name="connsiteX5-275" fmla="*/ 663159 w 2930925"/>
              <a:gd name="connsiteY5-276" fmla="*/ 2702644 h 3060823"/>
              <a:gd name="connsiteX0-277" fmla="*/ 663159 w 2930925"/>
              <a:gd name="connsiteY0-278" fmla="*/ 2702644 h 3060823"/>
              <a:gd name="connsiteX1-279" fmla="*/ 0 w 2930925"/>
              <a:gd name="connsiteY1-280" fmla="*/ 2032204 h 3060823"/>
              <a:gd name="connsiteX2-281" fmla="*/ 1396998 w 2930925"/>
              <a:gd name="connsiteY2-282" fmla="*/ 0 h 3060823"/>
              <a:gd name="connsiteX3-283" fmla="*/ 2930925 w 2930925"/>
              <a:gd name="connsiteY3-284" fmla="*/ 2461344 h 3060823"/>
              <a:gd name="connsiteX4-285" fmla="*/ 1539930 w 2930925"/>
              <a:gd name="connsiteY4-286" fmla="*/ 3060823 h 3060823"/>
              <a:gd name="connsiteX5-287" fmla="*/ 663159 w 2930925"/>
              <a:gd name="connsiteY5-288" fmla="*/ 2702644 h 3060823"/>
              <a:gd name="connsiteX0-289" fmla="*/ 663159 w 2930925"/>
              <a:gd name="connsiteY0-290" fmla="*/ 2702644 h 3060823"/>
              <a:gd name="connsiteX1-291" fmla="*/ 0 w 2930925"/>
              <a:gd name="connsiteY1-292" fmla="*/ 2032204 h 3060823"/>
              <a:gd name="connsiteX2-293" fmla="*/ 1396998 w 2930925"/>
              <a:gd name="connsiteY2-294" fmla="*/ 0 h 3060823"/>
              <a:gd name="connsiteX3-295" fmla="*/ 2930925 w 2930925"/>
              <a:gd name="connsiteY3-296" fmla="*/ 2461344 h 3060823"/>
              <a:gd name="connsiteX4-297" fmla="*/ 1539930 w 2930925"/>
              <a:gd name="connsiteY4-298" fmla="*/ 3060823 h 3060823"/>
              <a:gd name="connsiteX5-299" fmla="*/ 663159 w 2930925"/>
              <a:gd name="connsiteY5-300" fmla="*/ 2702644 h 3060823"/>
              <a:gd name="connsiteX0-301" fmla="*/ 663159 w 2930925"/>
              <a:gd name="connsiteY0-302" fmla="*/ 2702644 h 2908539"/>
              <a:gd name="connsiteX1-303" fmla="*/ 0 w 2930925"/>
              <a:gd name="connsiteY1-304" fmla="*/ 2032204 h 2908539"/>
              <a:gd name="connsiteX2-305" fmla="*/ 1396998 w 2930925"/>
              <a:gd name="connsiteY2-306" fmla="*/ 0 h 2908539"/>
              <a:gd name="connsiteX3-307" fmla="*/ 2930925 w 2930925"/>
              <a:gd name="connsiteY3-308" fmla="*/ 2461344 h 2908539"/>
              <a:gd name="connsiteX4-309" fmla="*/ 1559196 w 2930925"/>
              <a:gd name="connsiteY4-310" fmla="*/ 2908539 h 2908539"/>
              <a:gd name="connsiteX5-311" fmla="*/ 663159 w 2930925"/>
              <a:gd name="connsiteY5-312" fmla="*/ 2702644 h 2908539"/>
              <a:gd name="connsiteX0-313" fmla="*/ 663159 w 2930925"/>
              <a:gd name="connsiteY0-314" fmla="*/ 2702644 h 2959458"/>
              <a:gd name="connsiteX1-315" fmla="*/ 0 w 2930925"/>
              <a:gd name="connsiteY1-316" fmla="*/ 2032204 h 2959458"/>
              <a:gd name="connsiteX2-317" fmla="*/ 1396998 w 2930925"/>
              <a:gd name="connsiteY2-318" fmla="*/ 0 h 2959458"/>
              <a:gd name="connsiteX3-319" fmla="*/ 2930925 w 2930925"/>
              <a:gd name="connsiteY3-320" fmla="*/ 2461344 h 2959458"/>
              <a:gd name="connsiteX4-321" fmla="*/ 1559412 w 2930925"/>
              <a:gd name="connsiteY4-322" fmla="*/ 2959458 h 2959458"/>
              <a:gd name="connsiteX5-323" fmla="*/ 663159 w 2930925"/>
              <a:gd name="connsiteY5-324" fmla="*/ 2702644 h 2959458"/>
              <a:gd name="connsiteX0-325" fmla="*/ 663159 w 2930925"/>
              <a:gd name="connsiteY0-326" fmla="*/ 2702644 h 2959458"/>
              <a:gd name="connsiteX1-327" fmla="*/ 0 w 2930925"/>
              <a:gd name="connsiteY1-328" fmla="*/ 2032204 h 2959458"/>
              <a:gd name="connsiteX2-329" fmla="*/ 1396998 w 2930925"/>
              <a:gd name="connsiteY2-330" fmla="*/ 0 h 2959458"/>
              <a:gd name="connsiteX3-331" fmla="*/ 2930925 w 2930925"/>
              <a:gd name="connsiteY3-332" fmla="*/ 2461344 h 2959458"/>
              <a:gd name="connsiteX4-333" fmla="*/ 1559412 w 2930925"/>
              <a:gd name="connsiteY4-334" fmla="*/ 2959458 h 2959458"/>
              <a:gd name="connsiteX5-335" fmla="*/ 663159 w 2930925"/>
              <a:gd name="connsiteY5-336" fmla="*/ 2702644 h 2959458"/>
              <a:gd name="connsiteX0-337" fmla="*/ 663159 w 2893222"/>
              <a:gd name="connsiteY0-338" fmla="*/ 2702644 h 2959458"/>
              <a:gd name="connsiteX1-339" fmla="*/ 0 w 2893222"/>
              <a:gd name="connsiteY1-340" fmla="*/ 2032204 h 2959458"/>
              <a:gd name="connsiteX2-341" fmla="*/ 1396998 w 2893222"/>
              <a:gd name="connsiteY2-342" fmla="*/ 0 h 2959458"/>
              <a:gd name="connsiteX3-343" fmla="*/ 2893222 w 2893222"/>
              <a:gd name="connsiteY3-344" fmla="*/ 2404291 h 2959458"/>
              <a:gd name="connsiteX4-345" fmla="*/ 1559412 w 2893222"/>
              <a:gd name="connsiteY4-346" fmla="*/ 2959458 h 2959458"/>
              <a:gd name="connsiteX5-347" fmla="*/ 663159 w 2893222"/>
              <a:gd name="connsiteY5-348" fmla="*/ 2702644 h 2959458"/>
              <a:gd name="connsiteX0-349" fmla="*/ 663159 w 2893222"/>
              <a:gd name="connsiteY0-350" fmla="*/ 2702644 h 2959458"/>
              <a:gd name="connsiteX1-351" fmla="*/ 0 w 2893222"/>
              <a:gd name="connsiteY1-352" fmla="*/ 2032204 h 2959458"/>
              <a:gd name="connsiteX2-353" fmla="*/ 1396998 w 2893222"/>
              <a:gd name="connsiteY2-354" fmla="*/ 0 h 2959458"/>
              <a:gd name="connsiteX3-355" fmla="*/ 2893222 w 2893222"/>
              <a:gd name="connsiteY3-356" fmla="*/ 2404291 h 2959458"/>
              <a:gd name="connsiteX4-357" fmla="*/ 1559412 w 2893222"/>
              <a:gd name="connsiteY4-358" fmla="*/ 2959458 h 2959458"/>
              <a:gd name="connsiteX5-359" fmla="*/ 663159 w 2893222"/>
              <a:gd name="connsiteY5-360" fmla="*/ 2702644 h 2959458"/>
              <a:gd name="connsiteX0-361" fmla="*/ 663159 w 2893222"/>
              <a:gd name="connsiteY0-362" fmla="*/ 2702644 h 2959458"/>
              <a:gd name="connsiteX1-363" fmla="*/ 0 w 2893222"/>
              <a:gd name="connsiteY1-364" fmla="*/ 2032204 h 2959458"/>
              <a:gd name="connsiteX2-365" fmla="*/ 1396998 w 2893222"/>
              <a:gd name="connsiteY2-366" fmla="*/ 0 h 2959458"/>
              <a:gd name="connsiteX3-367" fmla="*/ 2893222 w 2893222"/>
              <a:gd name="connsiteY3-368" fmla="*/ 2404291 h 2959458"/>
              <a:gd name="connsiteX4-369" fmla="*/ 1559412 w 2893222"/>
              <a:gd name="connsiteY4-370" fmla="*/ 2959458 h 2959458"/>
              <a:gd name="connsiteX5-371" fmla="*/ 663159 w 2893222"/>
              <a:gd name="connsiteY5-372" fmla="*/ 2702644 h 2959458"/>
            </a:gdLst>
            <a:ahLst/>
            <a:cxnLst>
              <a:cxn ang="0">
                <a:pos x="connsiteX0-1" y="connsiteY0-2"/>
              </a:cxn>
              <a:cxn ang="0">
                <a:pos x="connsiteX1-3" y="connsiteY1-4"/>
              </a:cxn>
              <a:cxn ang="0">
                <a:pos x="connsiteX2-5" y="connsiteY2-6"/>
              </a:cxn>
              <a:cxn ang="0">
                <a:pos x="connsiteX3-7" y="connsiteY3-8"/>
              </a:cxn>
              <a:cxn ang="0">
                <a:pos x="connsiteX4-25" y="connsiteY4-26"/>
              </a:cxn>
              <a:cxn ang="0">
                <a:pos x="connsiteX5-107" y="connsiteY5-108"/>
              </a:cxn>
            </a:cxnLst>
            <a:rect l="l" t="t" r="r" b="b"/>
            <a:pathLst>
              <a:path w="2893222" h="2959458">
                <a:moveTo>
                  <a:pt x="663159" y="2702644"/>
                </a:moveTo>
                <a:cubicBezTo>
                  <a:pt x="270694" y="2413616"/>
                  <a:pt x="297292" y="2480177"/>
                  <a:pt x="0" y="2032204"/>
                </a:cubicBezTo>
                <a:lnTo>
                  <a:pt x="1396998" y="0"/>
                </a:lnTo>
                <a:lnTo>
                  <a:pt x="2893222" y="2404291"/>
                </a:lnTo>
                <a:cubicBezTo>
                  <a:pt x="2180089" y="2991587"/>
                  <a:pt x="1930209" y="2931200"/>
                  <a:pt x="1559412" y="2959458"/>
                </a:cubicBezTo>
                <a:cubicBezTo>
                  <a:pt x="1254627" y="2941783"/>
                  <a:pt x="930144" y="2872952"/>
                  <a:pt x="663159" y="2702644"/>
                </a:cubicBezTo>
                <a:close/>
              </a:path>
            </a:pathLst>
          </a:custGeom>
          <a:solidFill>
            <a:schemeClr val="bg1">
              <a:lumMod val="85000"/>
            </a:schemeClr>
          </a:solidFill>
          <a:ln w="9525" cap="rnd">
            <a:solidFill>
              <a:srgbClr val="E6E6E6"/>
            </a:solidFill>
            <a:prstDash val="solid"/>
            <a:round/>
          </a:ln>
        </p:spPr>
        <p:txBody>
          <a:bodyPr vert="eaVert" lIns="67092" tIns="33546" rIns="67092" bIns="33546" anchor="ctr"/>
          <a:lstStyle/>
          <a:p>
            <a:pPr>
              <a:defRPr/>
            </a:pPr>
            <a:endParaRPr lang="zh-CN" altLang="en-US" sz="1125" kern="0">
              <a:solidFill>
                <a:sysClr val="window" lastClr="FFFFFF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6" name="椭圆 5"/>
          <p:cNvSpPr/>
          <p:nvPr/>
        </p:nvSpPr>
        <p:spPr bwMode="auto">
          <a:xfrm>
            <a:off x="2464177" y="1453421"/>
            <a:ext cx="2671646" cy="2684141"/>
          </a:xfrm>
          <a:prstGeom prst="ellipse">
            <a:avLst/>
          </a:prstGeom>
          <a:noFill/>
          <a:ln w="25400" cap="flat" cmpd="sng" algn="ctr">
            <a:solidFill>
              <a:schemeClr val="bg1">
                <a:lumMod val="50000"/>
              </a:schemeClr>
            </a:solidFill>
            <a:prstDash val="solid"/>
          </a:ln>
          <a:effectLst/>
        </p:spPr>
        <p:txBody>
          <a:bodyPr lIns="67092" tIns="33546" rIns="67092" bIns="33546" anchor="ctr"/>
          <a:lstStyle/>
          <a:p>
            <a:pPr algn="ctr">
              <a:defRPr/>
            </a:pPr>
            <a:endParaRPr lang="zh-CN" altLang="en-US" kern="0" dirty="0">
              <a:solidFill>
                <a:sysClr val="window" lastClr="FFFFFF"/>
              </a:solidFill>
              <a:ea typeface="微软雅黑" panose="020B0503020204020204" pitchFamily="34" charset="-122"/>
            </a:endParaRPr>
          </a:p>
        </p:txBody>
      </p:sp>
      <p:sp>
        <p:nvSpPr>
          <p:cNvPr id="7" name="椭圆 6"/>
          <p:cNvSpPr/>
          <p:nvPr/>
        </p:nvSpPr>
        <p:spPr bwMode="auto">
          <a:xfrm>
            <a:off x="4062748" y="1453421"/>
            <a:ext cx="2672808" cy="2684141"/>
          </a:xfrm>
          <a:prstGeom prst="ellipse">
            <a:avLst/>
          </a:prstGeom>
          <a:noFill/>
          <a:ln w="25400" cap="flat" cmpd="sng" algn="ctr">
            <a:solidFill>
              <a:schemeClr val="bg1">
                <a:lumMod val="50000"/>
              </a:schemeClr>
            </a:solidFill>
            <a:prstDash val="solid"/>
          </a:ln>
          <a:effectLst/>
        </p:spPr>
        <p:txBody>
          <a:bodyPr lIns="67092" tIns="33546" rIns="67092" bIns="33546" anchor="ctr"/>
          <a:lstStyle/>
          <a:p>
            <a:pPr algn="ctr">
              <a:defRPr/>
            </a:pPr>
            <a:endParaRPr lang="zh-CN" altLang="en-US" kern="0" dirty="0">
              <a:solidFill>
                <a:sysClr val="window" lastClr="FFFFFF"/>
              </a:solidFill>
              <a:ea typeface="微软雅黑" panose="020B0503020204020204" pitchFamily="34" charset="-122"/>
            </a:endParaRPr>
          </a:p>
        </p:txBody>
      </p:sp>
      <p:cxnSp>
        <p:nvCxnSpPr>
          <p:cNvPr id="8" name="直接连接符 7"/>
          <p:cNvCxnSpPr>
            <a:cxnSpLocks noChangeShapeType="1"/>
          </p:cNvCxnSpPr>
          <p:nvPr/>
        </p:nvCxnSpPr>
        <p:spPr bwMode="auto">
          <a:xfrm>
            <a:off x="3197776" y="2108688"/>
            <a:ext cx="418535" cy="197397"/>
          </a:xfrm>
          <a:prstGeom prst="line">
            <a:avLst/>
          </a:prstGeom>
          <a:noFill/>
          <a:ln w="28575" algn="ctr">
            <a:solidFill>
              <a:schemeClr val="bg1">
                <a:lumMod val="50000"/>
              </a:schemeClr>
            </a:solidFill>
            <a:round/>
            <a:headEnd type="none" w="med" len="med"/>
            <a:tailEnd type="arrow" w="med" len="med"/>
          </a:ln>
        </p:spPr>
      </p:cxnSp>
      <p:cxnSp>
        <p:nvCxnSpPr>
          <p:cNvPr id="9" name="直接连接符 8"/>
          <p:cNvCxnSpPr>
            <a:cxnSpLocks noChangeShapeType="1"/>
          </p:cNvCxnSpPr>
          <p:nvPr/>
        </p:nvCxnSpPr>
        <p:spPr bwMode="auto">
          <a:xfrm>
            <a:off x="2974557" y="2714896"/>
            <a:ext cx="432485" cy="0"/>
          </a:xfrm>
          <a:prstGeom prst="line">
            <a:avLst/>
          </a:prstGeom>
          <a:noFill/>
          <a:ln w="28575" algn="ctr">
            <a:solidFill>
              <a:schemeClr val="bg1">
                <a:lumMod val="50000"/>
              </a:schemeClr>
            </a:solidFill>
            <a:round/>
            <a:headEnd type="none" w="med" len="med"/>
            <a:tailEnd type="arrow" w="med" len="med"/>
          </a:ln>
        </p:spPr>
      </p:cxnSp>
      <p:cxnSp>
        <p:nvCxnSpPr>
          <p:cNvPr id="10" name="直接连接符 9"/>
          <p:cNvCxnSpPr>
            <a:cxnSpLocks noChangeShapeType="1"/>
          </p:cNvCxnSpPr>
          <p:nvPr/>
        </p:nvCxnSpPr>
        <p:spPr bwMode="auto">
          <a:xfrm flipV="1">
            <a:off x="3197775" y="3107357"/>
            <a:ext cx="432485" cy="230103"/>
          </a:xfrm>
          <a:prstGeom prst="line">
            <a:avLst/>
          </a:prstGeom>
          <a:noFill/>
          <a:ln w="28575" algn="ctr">
            <a:solidFill>
              <a:schemeClr val="bg1">
                <a:lumMod val="50000"/>
              </a:schemeClr>
            </a:solidFill>
            <a:round/>
            <a:headEnd type="none" w="med" len="med"/>
            <a:tailEnd type="arrow" w="med" len="med"/>
          </a:ln>
        </p:spPr>
      </p:cxnSp>
      <p:cxnSp>
        <p:nvCxnSpPr>
          <p:cNvPr id="11" name="直接连接符 10"/>
          <p:cNvCxnSpPr>
            <a:cxnSpLocks noChangeShapeType="1"/>
          </p:cNvCxnSpPr>
          <p:nvPr/>
        </p:nvCxnSpPr>
        <p:spPr bwMode="auto">
          <a:xfrm flipH="1" flipV="1">
            <a:off x="5638064" y="3098012"/>
            <a:ext cx="432485" cy="230103"/>
          </a:xfrm>
          <a:prstGeom prst="line">
            <a:avLst/>
          </a:prstGeom>
          <a:noFill/>
          <a:ln w="28575" algn="ctr">
            <a:solidFill>
              <a:schemeClr val="bg1">
                <a:lumMod val="50000"/>
              </a:schemeClr>
            </a:solidFill>
            <a:round/>
            <a:headEnd type="none" w="med" len="med"/>
            <a:tailEnd type="arrow" w="med" len="med"/>
          </a:ln>
        </p:spPr>
      </p:cxnSp>
      <p:cxnSp>
        <p:nvCxnSpPr>
          <p:cNvPr id="12" name="直接连接符 11"/>
          <p:cNvCxnSpPr>
            <a:cxnSpLocks noChangeShapeType="1"/>
          </p:cNvCxnSpPr>
          <p:nvPr/>
        </p:nvCxnSpPr>
        <p:spPr bwMode="auto">
          <a:xfrm flipH="1">
            <a:off x="5854306" y="2712560"/>
            <a:ext cx="432485" cy="0"/>
          </a:xfrm>
          <a:prstGeom prst="line">
            <a:avLst/>
          </a:prstGeom>
          <a:noFill/>
          <a:ln w="28575" algn="ctr">
            <a:solidFill>
              <a:schemeClr val="bg1">
                <a:lumMod val="50000"/>
              </a:schemeClr>
            </a:solidFill>
            <a:round/>
            <a:headEnd type="none" w="med" len="med"/>
            <a:tailEnd type="arrow" w="med" len="med"/>
          </a:ln>
        </p:spPr>
      </p:cxnSp>
      <p:cxnSp>
        <p:nvCxnSpPr>
          <p:cNvPr id="13" name="直接连接符 12"/>
          <p:cNvCxnSpPr>
            <a:cxnSpLocks noChangeShapeType="1"/>
          </p:cNvCxnSpPr>
          <p:nvPr/>
        </p:nvCxnSpPr>
        <p:spPr bwMode="auto">
          <a:xfrm flipH="1">
            <a:off x="5652016" y="2108688"/>
            <a:ext cx="418535" cy="197397"/>
          </a:xfrm>
          <a:prstGeom prst="line">
            <a:avLst/>
          </a:prstGeom>
          <a:noFill/>
          <a:ln w="28575" algn="ctr">
            <a:solidFill>
              <a:schemeClr val="bg1">
                <a:lumMod val="50000"/>
              </a:schemeClr>
            </a:solidFill>
            <a:round/>
            <a:headEnd type="none" w="med" len="med"/>
            <a:tailEnd type="arrow" w="med" len="med"/>
          </a:ln>
        </p:spPr>
      </p:cxnSp>
      <p:grpSp>
        <p:nvGrpSpPr>
          <p:cNvPr id="14" name="组合 13"/>
          <p:cNvGrpSpPr/>
          <p:nvPr/>
        </p:nvGrpSpPr>
        <p:grpSpPr>
          <a:xfrm>
            <a:off x="3830228" y="1945164"/>
            <a:ext cx="1541601" cy="1548812"/>
            <a:chOff x="5014912" y="2584450"/>
            <a:chExt cx="2105025" cy="2105025"/>
          </a:xfrm>
        </p:grpSpPr>
        <p:sp>
          <p:nvSpPr>
            <p:cNvPr id="15" name="Oval 19"/>
            <p:cNvSpPr>
              <a:spLocks noChangeArrowheads="1"/>
            </p:cNvSpPr>
            <p:nvPr/>
          </p:nvSpPr>
          <p:spPr bwMode="auto">
            <a:xfrm>
              <a:off x="5014912" y="2584450"/>
              <a:ext cx="2105025" cy="2105025"/>
            </a:xfrm>
            <a:prstGeom prst="ellipse">
              <a:avLst/>
            </a:prstGeom>
            <a:solidFill>
              <a:srgbClr val="17375E"/>
            </a:solidFill>
            <a:ln w="3175" cap="flat" cmpd="sng" algn="ctr">
              <a:noFill/>
              <a:prstDash val="solid"/>
            </a:ln>
            <a:effectLst/>
          </p:spPr>
          <p:txBody>
            <a:bodyPr anchor="ctr"/>
            <a:lstStyle/>
            <a:p>
              <a:pPr algn="ctr">
                <a:lnSpc>
                  <a:spcPct val="120000"/>
                </a:lnSpc>
                <a:defRPr/>
              </a:pPr>
              <a:endParaRPr lang="zh-CN" altLang="en-US" sz="675" kern="0" dirty="0">
                <a:solidFill>
                  <a:srgbClr val="4D4D4D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6" name="Oval 19"/>
            <p:cNvSpPr>
              <a:spLocks noChangeArrowheads="1"/>
            </p:cNvSpPr>
            <p:nvPr/>
          </p:nvSpPr>
          <p:spPr bwMode="auto">
            <a:xfrm>
              <a:off x="5497512" y="3066331"/>
              <a:ext cx="1139825" cy="1139825"/>
            </a:xfrm>
            <a:prstGeom prst="ellipse">
              <a:avLst/>
            </a:prstGeom>
            <a:solidFill>
              <a:schemeClr val="bg1"/>
            </a:solidFill>
            <a:ln w="3175" cap="flat" cmpd="sng" algn="ctr">
              <a:solidFill>
                <a:srgbClr val="D7D7D7"/>
              </a:solidFill>
              <a:prstDash val="solid"/>
            </a:ln>
            <a:effectLst/>
          </p:spPr>
          <p:txBody>
            <a:bodyPr anchor="ctr"/>
            <a:lstStyle/>
            <a:p>
              <a:pPr algn="ctr">
                <a:defRPr/>
              </a:pPr>
              <a:r>
                <a:rPr lang="zh-CN" altLang="en-US" sz="1575" b="1" kern="0" dirty="0">
                  <a:solidFill>
                    <a:srgbClr val="4D4D4D"/>
                  </a:solidFill>
                  <a:latin typeface="Impact" panose="020B0806030902050204" pitchFamily="34" charset="0"/>
                  <a:ea typeface="微软雅黑" panose="020B0503020204020204" pitchFamily="34" charset="-122"/>
                </a:rPr>
                <a:t>存在不足</a:t>
              </a:r>
            </a:p>
          </p:txBody>
        </p:sp>
      </p:grpSp>
      <p:sp>
        <p:nvSpPr>
          <p:cNvPr id="17" name="Oval 19"/>
          <p:cNvSpPr>
            <a:spLocks noChangeArrowheads="1"/>
          </p:cNvSpPr>
          <p:nvPr/>
        </p:nvSpPr>
        <p:spPr bwMode="auto">
          <a:xfrm>
            <a:off x="2476966" y="1516496"/>
            <a:ext cx="726623" cy="730020"/>
          </a:xfrm>
          <a:prstGeom prst="ellipse">
            <a:avLst/>
          </a:prstGeom>
          <a:solidFill>
            <a:srgbClr val="17375E"/>
          </a:solidFill>
          <a:ln w="9525">
            <a:noFill/>
            <a:round/>
          </a:ln>
          <a:effectLst/>
        </p:spPr>
        <p:txBody>
          <a:bodyPr lIns="67092" tIns="33546" rIns="67092" bIns="33546" anchor="ctr"/>
          <a:lstStyle/>
          <a:p>
            <a:pPr algn="ctr">
              <a:lnSpc>
                <a:spcPct val="120000"/>
              </a:lnSpc>
              <a:defRPr/>
            </a:pPr>
            <a:r>
              <a:rPr lang="zh-CN" altLang="en-US" sz="1425" kern="0" dirty="0">
                <a:solidFill>
                  <a:sysClr val="window" lastClr="FFFFFF"/>
                </a:solidFill>
                <a:latin typeface="Arial" panose="020B0604020202020204" pitchFamily="34" charset="0"/>
                <a:ea typeface="微软雅黑" panose="020B0503020204020204" pitchFamily="34" charset="-122"/>
              </a:rPr>
              <a:t>添加文本</a:t>
            </a:r>
          </a:p>
        </p:txBody>
      </p:sp>
      <p:sp>
        <p:nvSpPr>
          <p:cNvPr id="18" name="Oval 19"/>
          <p:cNvSpPr>
            <a:spLocks noChangeArrowheads="1"/>
          </p:cNvSpPr>
          <p:nvPr/>
        </p:nvSpPr>
        <p:spPr bwMode="auto">
          <a:xfrm>
            <a:off x="6033347" y="1528174"/>
            <a:ext cx="726623" cy="731189"/>
          </a:xfrm>
          <a:prstGeom prst="ellipse">
            <a:avLst/>
          </a:prstGeom>
          <a:solidFill>
            <a:srgbClr val="17375E"/>
          </a:solidFill>
          <a:ln w="9525">
            <a:noFill/>
            <a:round/>
          </a:ln>
          <a:effectLst/>
        </p:spPr>
        <p:txBody>
          <a:bodyPr lIns="67092" tIns="33546" rIns="67092" bIns="33546" anchor="ctr"/>
          <a:lstStyle/>
          <a:p>
            <a:pPr algn="ctr">
              <a:lnSpc>
                <a:spcPct val="120000"/>
              </a:lnSpc>
              <a:defRPr/>
            </a:pPr>
            <a:r>
              <a:rPr lang="zh-CN" altLang="en-US" sz="1425" kern="0" dirty="0">
                <a:solidFill>
                  <a:prstClr val="white"/>
                </a:solidFill>
                <a:latin typeface="Arial" panose="020B0604020202020204" pitchFamily="34" charset="0"/>
                <a:ea typeface="微软雅黑" panose="020B0503020204020204" pitchFamily="34" charset="-122"/>
              </a:rPr>
              <a:t>添加文本</a:t>
            </a:r>
          </a:p>
        </p:txBody>
      </p:sp>
      <p:sp>
        <p:nvSpPr>
          <p:cNvPr id="19" name="Oval 19"/>
          <p:cNvSpPr>
            <a:spLocks noChangeArrowheads="1"/>
          </p:cNvSpPr>
          <p:nvPr/>
        </p:nvSpPr>
        <p:spPr bwMode="auto">
          <a:xfrm>
            <a:off x="6363525" y="2376168"/>
            <a:ext cx="727784" cy="731189"/>
          </a:xfrm>
          <a:prstGeom prst="ellipse">
            <a:avLst/>
          </a:prstGeom>
          <a:solidFill>
            <a:srgbClr val="17375E"/>
          </a:solidFill>
          <a:ln w="9525">
            <a:noFill/>
            <a:round/>
          </a:ln>
          <a:effectLst/>
        </p:spPr>
        <p:txBody>
          <a:bodyPr lIns="67092" tIns="33546" rIns="67092" bIns="33546" anchor="ctr"/>
          <a:lstStyle/>
          <a:p>
            <a:pPr algn="ctr">
              <a:lnSpc>
                <a:spcPct val="120000"/>
              </a:lnSpc>
              <a:defRPr/>
            </a:pPr>
            <a:r>
              <a:rPr lang="zh-CN" altLang="en-US" sz="1425" kern="0" dirty="0">
                <a:solidFill>
                  <a:prstClr val="white"/>
                </a:solidFill>
                <a:latin typeface="Arial" panose="020B0604020202020204" pitchFamily="34" charset="0"/>
                <a:ea typeface="微软雅黑" panose="020B0503020204020204" pitchFamily="34" charset="-122"/>
              </a:rPr>
              <a:t>添加文本</a:t>
            </a:r>
          </a:p>
        </p:txBody>
      </p:sp>
      <p:sp>
        <p:nvSpPr>
          <p:cNvPr id="20" name="Oval 19"/>
          <p:cNvSpPr>
            <a:spLocks noChangeArrowheads="1"/>
          </p:cNvSpPr>
          <p:nvPr/>
        </p:nvSpPr>
        <p:spPr bwMode="auto">
          <a:xfrm>
            <a:off x="6069387" y="3214816"/>
            <a:ext cx="727784" cy="731189"/>
          </a:xfrm>
          <a:prstGeom prst="ellipse">
            <a:avLst/>
          </a:prstGeom>
          <a:solidFill>
            <a:srgbClr val="17375E"/>
          </a:solidFill>
          <a:ln w="9525">
            <a:noFill/>
            <a:round/>
          </a:ln>
          <a:effectLst/>
        </p:spPr>
        <p:txBody>
          <a:bodyPr lIns="67092" tIns="33546" rIns="67092" bIns="33546" anchor="ctr"/>
          <a:lstStyle/>
          <a:p>
            <a:pPr algn="ctr">
              <a:lnSpc>
                <a:spcPct val="120000"/>
              </a:lnSpc>
              <a:defRPr/>
            </a:pPr>
            <a:r>
              <a:rPr lang="zh-CN" altLang="en-US" sz="1425" kern="0" dirty="0">
                <a:solidFill>
                  <a:prstClr val="white"/>
                </a:solidFill>
                <a:latin typeface="Arial" panose="020B0604020202020204" pitchFamily="34" charset="0"/>
                <a:ea typeface="微软雅黑" panose="020B0503020204020204" pitchFamily="34" charset="-122"/>
              </a:rPr>
              <a:t>添加文本</a:t>
            </a:r>
          </a:p>
        </p:txBody>
      </p:sp>
      <p:sp>
        <p:nvSpPr>
          <p:cNvPr id="21" name="Oval 19"/>
          <p:cNvSpPr>
            <a:spLocks noChangeArrowheads="1"/>
          </p:cNvSpPr>
          <p:nvPr/>
        </p:nvSpPr>
        <p:spPr bwMode="auto">
          <a:xfrm>
            <a:off x="2151439" y="2348134"/>
            <a:ext cx="727784" cy="731189"/>
          </a:xfrm>
          <a:prstGeom prst="ellipse">
            <a:avLst/>
          </a:prstGeom>
          <a:solidFill>
            <a:srgbClr val="17375E"/>
          </a:solidFill>
          <a:ln w="9525">
            <a:noFill/>
            <a:round/>
          </a:ln>
          <a:effectLst/>
        </p:spPr>
        <p:txBody>
          <a:bodyPr lIns="67092" tIns="33546" rIns="67092" bIns="33546" anchor="ctr"/>
          <a:lstStyle/>
          <a:p>
            <a:pPr algn="ctr">
              <a:lnSpc>
                <a:spcPct val="120000"/>
              </a:lnSpc>
              <a:defRPr/>
            </a:pPr>
            <a:r>
              <a:rPr lang="zh-CN" altLang="en-US" sz="1425" kern="0" dirty="0">
                <a:solidFill>
                  <a:sysClr val="window" lastClr="FFFFFF"/>
                </a:solidFill>
                <a:latin typeface="Arial" panose="020B0604020202020204" pitchFamily="34" charset="0"/>
                <a:ea typeface="微软雅黑" panose="020B0503020204020204" pitchFamily="34" charset="-122"/>
              </a:rPr>
              <a:t>添加文本</a:t>
            </a:r>
          </a:p>
        </p:txBody>
      </p:sp>
      <p:sp>
        <p:nvSpPr>
          <p:cNvPr id="22" name="Oval 19"/>
          <p:cNvSpPr>
            <a:spLocks noChangeArrowheads="1"/>
          </p:cNvSpPr>
          <p:nvPr/>
        </p:nvSpPr>
        <p:spPr bwMode="auto">
          <a:xfrm>
            <a:off x="2449064" y="3210142"/>
            <a:ext cx="727784" cy="731189"/>
          </a:xfrm>
          <a:prstGeom prst="ellipse">
            <a:avLst/>
          </a:prstGeom>
          <a:solidFill>
            <a:srgbClr val="17375E"/>
          </a:solidFill>
          <a:ln w="9525">
            <a:noFill/>
            <a:round/>
          </a:ln>
          <a:effectLst/>
        </p:spPr>
        <p:txBody>
          <a:bodyPr lIns="67092" tIns="33546" rIns="67092" bIns="33546" anchor="ctr"/>
          <a:lstStyle/>
          <a:p>
            <a:pPr algn="ctr">
              <a:lnSpc>
                <a:spcPct val="120000"/>
              </a:lnSpc>
              <a:defRPr/>
            </a:pPr>
            <a:r>
              <a:rPr lang="zh-CN" altLang="en-US" sz="1425" kern="0" dirty="0">
                <a:solidFill>
                  <a:sysClr val="window" lastClr="FFFFFF"/>
                </a:solidFill>
                <a:latin typeface="Arial" panose="020B0604020202020204" pitchFamily="34" charset="0"/>
                <a:ea typeface="微软雅黑" panose="020B0503020204020204" pitchFamily="34" charset="-122"/>
              </a:rPr>
              <a:t>添加文本</a:t>
            </a:r>
          </a:p>
        </p:txBody>
      </p:sp>
      <p:sp>
        <p:nvSpPr>
          <p:cNvPr id="23" name="TextBox 22"/>
          <p:cNvSpPr txBox="1"/>
          <p:nvPr/>
        </p:nvSpPr>
        <p:spPr>
          <a:xfrm>
            <a:off x="697457" y="1538641"/>
            <a:ext cx="1592731" cy="517870"/>
          </a:xfrm>
          <a:prstGeom prst="rect">
            <a:avLst/>
          </a:prstGeom>
          <a:noFill/>
        </p:spPr>
        <p:txBody>
          <a:bodyPr wrap="square" lIns="67092" tIns="33546" rIns="67092" bIns="33546" rtlCol="0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z="1125" dirty="0">
                <a:solidFill>
                  <a:sysClr val="windowText" lastClr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您的内容打在这里，或者通过复制您的文本后。</a:t>
            </a:r>
          </a:p>
        </p:txBody>
      </p:sp>
      <p:sp>
        <p:nvSpPr>
          <p:cNvPr id="24" name="TextBox 23"/>
          <p:cNvSpPr txBox="1"/>
          <p:nvPr/>
        </p:nvSpPr>
        <p:spPr>
          <a:xfrm>
            <a:off x="6921234" y="1538641"/>
            <a:ext cx="1571175" cy="517870"/>
          </a:xfrm>
          <a:prstGeom prst="rect">
            <a:avLst/>
          </a:prstGeom>
          <a:noFill/>
        </p:spPr>
        <p:txBody>
          <a:bodyPr wrap="square" lIns="67092" tIns="33546" rIns="67092" bIns="33546" rtlCol="0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z="1125" dirty="0">
                <a:solidFill>
                  <a:sysClr val="windowText" lastClr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您的内容打在这里，或者通过复制您的</a:t>
            </a:r>
            <a:r>
              <a:rPr lang="zh-CN" altLang="en-US" sz="1125">
                <a:solidFill>
                  <a:sysClr val="windowText" lastClr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文本后。</a:t>
            </a:r>
          </a:p>
        </p:txBody>
      </p:sp>
      <p:sp>
        <p:nvSpPr>
          <p:cNvPr id="25" name="TextBox 24"/>
          <p:cNvSpPr txBox="1"/>
          <p:nvPr/>
        </p:nvSpPr>
        <p:spPr>
          <a:xfrm>
            <a:off x="402605" y="2501721"/>
            <a:ext cx="1571175" cy="517870"/>
          </a:xfrm>
          <a:prstGeom prst="rect">
            <a:avLst/>
          </a:prstGeom>
          <a:noFill/>
        </p:spPr>
        <p:txBody>
          <a:bodyPr wrap="square" lIns="67092" tIns="33546" rIns="67092" bIns="33546" rtlCol="0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z="1125" dirty="0">
                <a:solidFill>
                  <a:sysClr val="windowText" lastClr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您的内容打在这里，或者通过复制您的文本后。</a:t>
            </a:r>
          </a:p>
        </p:txBody>
      </p:sp>
      <p:sp>
        <p:nvSpPr>
          <p:cNvPr id="26" name="TextBox 25"/>
          <p:cNvSpPr txBox="1"/>
          <p:nvPr/>
        </p:nvSpPr>
        <p:spPr>
          <a:xfrm>
            <a:off x="7263538" y="2501721"/>
            <a:ext cx="1571175" cy="517870"/>
          </a:xfrm>
          <a:prstGeom prst="rect">
            <a:avLst/>
          </a:prstGeom>
          <a:noFill/>
        </p:spPr>
        <p:txBody>
          <a:bodyPr wrap="square" lIns="67092" tIns="33546" rIns="67092" bIns="33546" rtlCol="0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z="1125" dirty="0">
                <a:solidFill>
                  <a:sysClr val="windowText" lastClr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您的内容打在这里，或者通过复制您的</a:t>
            </a:r>
            <a:r>
              <a:rPr lang="zh-CN" altLang="en-US" sz="1125">
                <a:solidFill>
                  <a:sysClr val="windowText" lastClr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文本后。</a:t>
            </a:r>
          </a:p>
        </p:txBody>
      </p:sp>
      <p:sp>
        <p:nvSpPr>
          <p:cNvPr id="27" name="TextBox 26"/>
          <p:cNvSpPr txBox="1"/>
          <p:nvPr/>
        </p:nvSpPr>
        <p:spPr>
          <a:xfrm>
            <a:off x="6940133" y="3340370"/>
            <a:ext cx="1571175" cy="517870"/>
          </a:xfrm>
          <a:prstGeom prst="rect">
            <a:avLst/>
          </a:prstGeom>
          <a:noFill/>
        </p:spPr>
        <p:txBody>
          <a:bodyPr wrap="square" lIns="67092" tIns="33546" rIns="67092" bIns="33546" rtlCol="0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z="1125" dirty="0">
                <a:solidFill>
                  <a:sysClr val="windowText" lastClr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您的内容打在这里，或者通过复制您的</a:t>
            </a:r>
            <a:r>
              <a:rPr lang="zh-CN" altLang="en-US" sz="1125">
                <a:solidFill>
                  <a:sysClr val="windowText" lastClr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文本后。</a:t>
            </a:r>
          </a:p>
        </p:txBody>
      </p:sp>
      <p:sp>
        <p:nvSpPr>
          <p:cNvPr id="28" name="TextBox 27"/>
          <p:cNvSpPr txBox="1"/>
          <p:nvPr/>
        </p:nvSpPr>
        <p:spPr>
          <a:xfrm>
            <a:off x="697456" y="3340370"/>
            <a:ext cx="1571175" cy="517870"/>
          </a:xfrm>
          <a:prstGeom prst="rect">
            <a:avLst/>
          </a:prstGeom>
          <a:noFill/>
        </p:spPr>
        <p:txBody>
          <a:bodyPr wrap="square" lIns="67092" tIns="33546" rIns="67092" bIns="33546" rtlCol="0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z="1125" dirty="0">
                <a:solidFill>
                  <a:sysClr val="windowText" lastClr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您的内容打在这里，或者通过复制您的</a:t>
            </a:r>
            <a:r>
              <a:rPr lang="zh-CN" altLang="en-US" sz="1125">
                <a:solidFill>
                  <a:sysClr val="windowText" lastClr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文本后。</a:t>
            </a:r>
          </a:p>
        </p:txBody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2000" advTm="0"/>
    </mc:Choice>
    <mc:Fallback xmlns="">
      <p:transition spd="slow" advTm="0"/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9" presetClass="entr" presetSubtype="0" decel="10000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17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2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20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23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1000"/>
                            </p:stCondLst>
                            <p:childTnLst>
                              <p:par>
                                <p:cTn id="25" presetID="5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Scale>
                                      <p:cBhvr>
                                        <p:cTn id="27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</p:cBhvr>
                                      <p:from x="250000" y="250000"/>
                                      <p:to x="100000" y="100000"/>
                                    </p:animScale>
                                    <p:animMotion origin="layout" path="M -0.46736 0.92887  C -0.37517 0.88508  -0.02552 0.75279  0.0908 0.66613  C  0.20747 0.57948  0.21649 0.50394  0.23177 0.40825  C 0.24705 0.31256  0.22118 0.15964   0.18264 0.09152  C 0.1441 0.02341  0.03802 0.0  0.0 0.0  " pathEditMode="relative" ptsTypes="">
                                      <p:cBhvr>
                                        <p:cTn id="28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</p:animMotion>
                                    <p:animEffect transition="in" filter="fade">
                                      <p:cBhvr>
                                        <p:cTn id="29" dur="10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0" presetID="52" presetClass="entr" presetSubtype="0" fill="hold" grpId="0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Scale>
                                      <p:cBhvr>
                                        <p:cTn id="32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</p:cBhvr>
                                      <p:from x="250000" y="250000"/>
                                      <p:to x="100000" y="100000"/>
                                    </p:animScale>
                                    <p:animMotion origin="layout" path="M -0.46736 0.92887  C -0.37517 0.88508  -0.02552 0.75279  0.0908 0.66613  C  0.20747 0.57948  0.21649 0.50394  0.23177 0.40825  C 0.24705 0.31256  0.22118 0.15964   0.18264 0.09152  C 0.1441 0.02341  0.03802 0.0  0.0 0.0  " pathEditMode="relative" ptsTypes="">
                                      <p:cBhvr>
                                        <p:cTn id="33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</p:animMotion>
                                    <p:animEffect transition="in" filter="fade">
                                      <p:cBhvr>
                                        <p:cTn id="34" dur="10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5" presetID="52" presetClass="entr" presetSubtype="0" fill="hold" grpId="0" nodeType="withEffect">
                                  <p:stCondLst>
                                    <p:cond delay="40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Scale>
                                      <p:cBhvr>
                                        <p:cTn id="37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</p:cBhvr>
                                      <p:from x="250000" y="250000"/>
                                      <p:to x="100000" y="100000"/>
                                    </p:animScale>
                                    <p:animMotion origin="layout" path="M -0.46736 0.92887  C -0.37517 0.88508  -0.02552 0.75279  0.0908 0.66613  C  0.20747 0.57948  0.21649 0.50394  0.23177 0.40825  C 0.24705 0.31256  0.22118 0.15964   0.18264 0.09152  C 0.1441 0.02341  0.03802 0.0  0.0 0.0  " pathEditMode="relative" ptsTypes="">
                                      <p:cBhvr>
                                        <p:cTn id="38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</p:animMotion>
                                    <p:animEffect transition="in" filter="fade">
                                      <p:cBhvr>
                                        <p:cTn id="39" dur="10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0" presetID="52" presetClass="entr" presetSubtype="0" fill="hold" grpId="0" nodeType="withEffect">
                                  <p:stCondLst>
                                    <p:cond delay="60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Scale>
                                      <p:cBhvr>
                                        <p:cTn id="42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</p:cBhvr>
                                      <p:from x="250000" y="250000"/>
                                      <p:to x="100000" y="100000"/>
                                    </p:animScale>
                                    <p:animMotion origin="layout" path="M -0.46736 0.92887  C -0.37517 0.88508  -0.02552 0.75279  0.0908 0.66613  C  0.20747 0.57948  0.21649 0.50394  0.23177 0.40825  C 0.24705 0.31256  0.22118 0.15964   0.18264 0.09152  C 0.1441 0.02341  0.03802 0.0  0.0 0.0  " pathEditMode="relative" ptsTypes="">
                                      <p:cBhvr>
                                        <p:cTn id="43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</p:animMotion>
                                    <p:animEffect transition="in" filter="fade">
                                      <p:cBhvr>
                                        <p:cTn id="44" dur="10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52" presetClass="entr" presetSubtype="0" fill="hold" grpId="0" nodeType="withEffect">
                                  <p:stCondLst>
                                    <p:cond delay="8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Scale>
                                      <p:cBhvr>
                                        <p:cTn id="47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</p:cBhvr>
                                      <p:from x="250000" y="250000"/>
                                      <p:to x="100000" y="100000"/>
                                    </p:animScale>
                                    <p:animMotion origin="layout" path="M -0.46736 0.92887  C -0.37517 0.88508  -0.02552 0.75279  0.0908 0.66613  C  0.20747 0.57948  0.21649 0.50394  0.23177 0.40825  C 0.24705 0.31256  0.22118 0.15964   0.18264 0.09152  C 0.1441 0.02341  0.03802 0.0  0.0 0.0  " pathEditMode="relative" ptsTypes="">
                                      <p:cBhvr>
                                        <p:cTn id="48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</p:animMotion>
                                    <p:animEffect transition="in" filter="fade">
                                      <p:cBhvr>
                                        <p:cTn id="49" dur="10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0" presetID="52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Scale>
                                      <p:cBhvr>
                                        <p:cTn id="52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</p:cBhvr>
                                      <p:from x="250000" y="250000"/>
                                      <p:to x="100000" y="100000"/>
                                    </p:animScale>
                                    <p:animMotion origin="layout" path="M -0.46736 0.92887  C -0.37517 0.88508  -0.02552 0.75279  0.0908 0.66613  C  0.20747 0.57948  0.21649 0.50394  0.23177 0.40825  C 0.24705 0.31256  0.22118 0.15964   0.18264 0.09152  C 0.1441 0.02341  0.03802 0.0  0.0 0.0  " pathEditMode="relative" ptsTypes="">
                                      <p:cBhvr>
                                        <p:cTn id="53" dur="1000" decel="50000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  <p:attrName>ppt_y</p:attrName>
                                        </p:attrNameLst>
                                      </p:cBhvr>
                                    </p:animMotion>
                                    <p:animEffect transition="in" filter="fade">
                                      <p:cBhvr>
                                        <p:cTn id="54" dur="10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5" fill="hold">
                            <p:stCondLst>
                              <p:cond delay="2000"/>
                            </p:stCondLst>
                            <p:childTnLst>
                              <p:par>
                                <p:cTn id="56" presetID="1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8" dur="500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59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1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2" dur="500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63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1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6" dur="500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67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12" presetClass="entr" presetSubtype="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0" dur="500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+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2" presetID="12" presetClass="entr" presetSubtype="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4" dur="500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+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6" presetID="12" presetClass="entr" presetSubtype="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8" dur="500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+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2500"/>
                            </p:stCondLst>
                            <p:childTnLst>
                              <p:par>
                                <p:cTn id="8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6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9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2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5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8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 animBg="1"/>
      <p:bldP spid="5" grpId="0" animBg="1"/>
      <p:bldP spid="6" grpId="0" animBg="1"/>
      <p:bldP spid="7" grpId="0" animBg="1"/>
      <p:bldP spid="17" grpId="0" animBg="1"/>
      <p:bldP spid="18" grpId="0" animBg="1"/>
      <p:bldP spid="19" grpId="0" animBg="1"/>
      <p:bldP spid="20" grpId="0" animBg="1"/>
      <p:bldP spid="21" grpId="0" animBg="1"/>
      <p:bldP spid="22" grpId="0" animBg="1"/>
      <p:bldP spid="23" grpId="0"/>
      <p:bldP spid="24" grpId="0"/>
      <p:bldP spid="25" grpId="0"/>
      <p:bldP spid="26" grpId="0"/>
      <p:bldP spid="27" grpId="0"/>
      <p:bldP spid="28" grpId="0"/>
    </p:bld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" name="Group 58"/>
          <p:cNvGrpSpPr/>
          <p:nvPr/>
        </p:nvGrpSpPr>
        <p:grpSpPr bwMode="auto">
          <a:xfrm>
            <a:off x="668089" y="4135186"/>
            <a:ext cx="2695108" cy="505333"/>
            <a:chOff x="0" y="0"/>
            <a:chExt cx="928" cy="174"/>
          </a:xfrm>
        </p:grpSpPr>
        <p:sp>
          <p:nvSpPr>
            <p:cNvPr id="10" name="Line 55"/>
            <p:cNvSpPr>
              <a:spLocks noChangeShapeType="1"/>
            </p:cNvSpPr>
            <p:nvPr/>
          </p:nvSpPr>
          <p:spPr bwMode="auto">
            <a:xfrm rot="10800000" flipH="1">
              <a:off x="912" y="0"/>
              <a:ext cx="16" cy="2"/>
            </a:xfrm>
            <a:prstGeom prst="line">
              <a:avLst/>
            </a:prstGeom>
            <a:noFill/>
            <a:ln w="6350">
              <a:solidFill>
                <a:srgbClr val="506C74"/>
              </a:solidFill>
              <a:miter lim="800000"/>
            </a:ln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</a:extLst>
          </p:spPr>
          <p:txBody>
            <a:bodyPr lIns="0" tIns="0" rIns="0" bIns="0"/>
            <a:lstStyle/>
            <a:p>
              <a:endParaRPr lang="en-US" dirty="0">
                <a:solidFill>
                  <a:schemeClr val="tx1">
                    <a:lumMod val="50000"/>
                    <a:lumOff val="50000"/>
                  </a:schemeClr>
                </a:solidFill>
                <a:latin typeface="Roboto condensed"/>
                <a:cs typeface="Roboto condensed"/>
              </a:endParaRPr>
            </a:p>
          </p:txBody>
        </p:sp>
        <p:sp>
          <p:nvSpPr>
            <p:cNvPr id="11" name="Line 56"/>
            <p:cNvSpPr>
              <a:spLocks noChangeShapeType="1"/>
            </p:cNvSpPr>
            <p:nvPr/>
          </p:nvSpPr>
          <p:spPr bwMode="auto">
            <a:xfrm rot="10800000" flipH="1">
              <a:off x="31" y="8"/>
              <a:ext cx="850" cy="160"/>
            </a:xfrm>
            <a:prstGeom prst="line">
              <a:avLst/>
            </a:prstGeom>
            <a:noFill/>
            <a:ln w="6350">
              <a:solidFill>
                <a:srgbClr val="506C74"/>
              </a:solidFill>
              <a:prstDash val="dash"/>
              <a:miter lim="800000"/>
            </a:ln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</a:extLst>
          </p:spPr>
          <p:txBody>
            <a:bodyPr lIns="0" tIns="0" rIns="0" bIns="0"/>
            <a:lstStyle/>
            <a:p>
              <a:endParaRPr lang="en-US" dirty="0">
                <a:solidFill>
                  <a:schemeClr val="tx1">
                    <a:lumMod val="50000"/>
                    <a:lumOff val="50000"/>
                  </a:schemeClr>
                </a:solidFill>
                <a:latin typeface="Roboto condensed"/>
                <a:cs typeface="Roboto condensed"/>
              </a:endParaRPr>
            </a:p>
          </p:txBody>
        </p:sp>
        <p:sp>
          <p:nvSpPr>
            <p:cNvPr id="12" name="Line 57"/>
            <p:cNvSpPr>
              <a:spLocks noChangeShapeType="1"/>
            </p:cNvSpPr>
            <p:nvPr/>
          </p:nvSpPr>
          <p:spPr bwMode="auto">
            <a:xfrm rot="10800000" flipH="1">
              <a:off x="0" y="171"/>
              <a:ext cx="15" cy="3"/>
            </a:xfrm>
            <a:prstGeom prst="line">
              <a:avLst/>
            </a:prstGeom>
            <a:noFill/>
            <a:ln w="6350">
              <a:solidFill>
                <a:srgbClr val="506C74"/>
              </a:solidFill>
              <a:miter lim="800000"/>
            </a:ln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</a:extLst>
          </p:spPr>
          <p:txBody>
            <a:bodyPr lIns="0" tIns="0" rIns="0" bIns="0"/>
            <a:lstStyle/>
            <a:p>
              <a:endParaRPr lang="en-US" dirty="0">
                <a:solidFill>
                  <a:schemeClr val="tx1">
                    <a:lumMod val="50000"/>
                    <a:lumOff val="50000"/>
                  </a:schemeClr>
                </a:solidFill>
                <a:latin typeface="Roboto condensed"/>
                <a:cs typeface="Roboto condensed"/>
              </a:endParaRPr>
            </a:p>
          </p:txBody>
        </p:sp>
      </p:grpSp>
      <p:grpSp>
        <p:nvGrpSpPr>
          <p:cNvPr id="13" name="Group 62"/>
          <p:cNvGrpSpPr/>
          <p:nvPr/>
        </p:nvGrpSpPr>
        <p:grpSpPr bwMode="auto">
          <a:xfrm>
            <a:off x="670992" y="1788583"/>
            <a:ext cx="1344651" cy="2851935"/>
            <a:chOff x="0" y="0"/>
            <a:chExt cx="463" cy="982"/>
          </a:xfrm>
        </p:grpSpPr>
        <p:sp>
          <p:nvSpPr>
            <p:cNvPr id="14" name="Line 59"/>
            <p:cNvSpPr>
              <a:spLocks noChangeShapeType="1"/>
            </p:cNvSpPr>
            <p:nvPr/>
          </p:nvSpPr>
          <p:spPr bwMode="auto">
            <a:xfrm rot="10800000" flipH="1">
              <a:off x="456" y="0"/>
              <a:ext cx="7" cy="14"/>
            </a:xfrm>
            <a:prstGeom prst="line">
              <a:avLst/>
            </a:prstGeom>
            <a:noFill/>
            <a:ln w="6350">
              <a:solidFill>
                <a:srgbClr val="506C74"/>
              </a:solidFill>
              <a:miter lim="800000"/>
            </a:ln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</a:extLst>
          </p:spPr>
          <p:txBody>
            <a:bodyPr lIns="0" tIns="0" rIns="0" bIns="0"/>
            <a:lstStyle/>
            <a:p>
              <a:endParaRPr lang="en-US" dirty="0">
                <a:solidFill>
                  <a:schemeClr val="tx1">
                    <a:lumMod val="50000"/>
                    <a:lumOff val="50000"/>
                  </a:schemeClr>
                </a:solidFill>
                <a:latin typeface="Roboto condensed"/>
                <a:cs typeface="Roboto condensed"/>
              </a:endParaRPr>
            </a:p>
          </p:txBody>
        </p:sp>
        <p:sp>
          <p:nvSpPr>
            <p:cNvPr id="15" name="Line 60"/>
            <p:cNvSpPr>
              <a:spLocks noChangeShapeType="1"/>
            </p:cNvSpPr>
            <p:nvPr/>
          </p:nvSpPr>
          <p:spPr bwMode="auto">
            <a:xfrm rot="10800000" flipH="1">
              <a:off x="13" y="43"/>
              <a:ext cx="429" cy="910"/>
            </a:xfrm>
            <a:prstGeom prst="line">
              <a:avLst/>
            </a:prstGeom>
            <a:noFill/>
            <a:ln w="6350">
              <a:solidFill>
                <a:srgbClr val="506C74"/>
              </a:solidFill>
              <a:prstDash val="dash"/>
              <a:miter lim="800000"/>
            </a:ln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</a:extLst>
          </p:spPr>
          <p:txBody>
            <a:bodyPr lIns="0" tIns="0" rIns="0" bIns="0"/>
            <a:lstStyle/>
            <a:p>
              <a:endParaRPr lang="en-US" dirty="0">
                <a:solidFill>
                  <a:schemeClr val="tx1">
                    <a:lumMod val="50000"/>
                    <a:lumOff val="50000"/>
                  </a:schemeClr>
                </a:solidFill>
                <a:latin typeface="Roboto condensed"/>
                <a:cs typeface="Roboto condensed"/>
              </a:endParaRPr>
            </a:p>
          </p:txBody>
        </p:sp>
        <p:sp>
          <p:nvSpPr>
            <p:cNvPr id="16" name="Line 61"/>
            <p:cNvSpPr>
              <a:spLocks noChangeShapeType="1"/>
            </p:cNvSpPr>
            <p:nvPr/>
          </p:nvSpPr>
          <p:spPr bwMode="auto">
            <a:xfrm rot="10800000" flipH="1">
              <a:off x="0" y="967"/>
              <a:ext cx="6" cy="15"/>
            </a:xfrm>
            <a:prstGeom prst="line">
              <a:avLst/>
            </a:prstGeom>
            <a:noFill/>
            <a:ln w="6350">
              <a:solidFill>
                <a:srgbClr val="506C74"/>
              </a:solidFill>
              <a:miter lim="800000"/>
            </a:ln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</a:extLst>
          </p:spPr>
          <p:txBody>
            <a:bodyPr lIns="0" tIns="0" rIns="0" bIns="0"/>
            <a:lstStyle/>
            <a:p>
              <a:endParaRPr lang="en-US" dirty="0">
                <a:solidFill>
                  <a:schemeClr val="tx1">
                    <a:lumMod val="50000"/>
                    <a:lumOff val="50000"/>
                  </a:schemeClr>
                </a:solidFill>
                <a:latin typeface="Roboto condensed"/>
                <a:cs typeface="Roboto condensed"/>
              </a:endParaRPr>
            </a:p>
          </p:txBody>
        </p:sp>
      </p:grpSp>
      <p:grpSp>
        <p:nvGrpSpPr>
          <p:cNvPr id="17" name="Group 66"/>
          <p:cNvGrpSpPr/>
          <p:nvPr/>
        </p:nvGrpSpPr>
        <p:grpSpPr bwMode="auto">
          <a:xfrm>
            <a:off x="670992" y="3600811"/>
            <a:ext cx="1335937" cy="1039708"/>
            <a:chOff x="0" y="0"/>
            <a:chExt cx="460" cy="358"/>
          </a:xfrm>
        </p:grpSpPr>
        <p:sp>
          <p:nvSpPr>
            <p:cNvPr id="18" name="Line 63"/>
            <p:cNvSpPr>
              <a:spLocks noChangeShapeType="1"/>
            </p:cNvSpPr>
            <p:nvPr/>
          </p:nvSpPr>
          <p:spPr bwMode="auto">
            <a:xfrm rot="10800000" flipH="1">
              <a:off x="448" y="0"/>
              <a:ext cx="12" cy="9"/>
            </a:xfrm>
            <a:prstGeom prst="line">
              <a:avLst/>
            </a:prstGeom>
            <a:noFill/>
            <a:ln w="6350">
              <a:solidFill>
                <a:srgbClr val="506C74"/>
              </a:solidFill>
              <a:miter lim="800000"/>
            </a:ln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</a:extLst>
          </p:spPr>
          <p:txBody>
            <a:bodyPr lIns="0" tIns="0" rIns="0" bIns="0"/>
            <a:lstStyle/>
            <a:p>
              <a:endParaRPr lang="en-US" dirty="0">
                <a:solidFill>
                  <a:schemeClr val="tx1">
                    <a:lumMod val="50000"/>
                    <a:lumOff val="50000"/>
                  </a:schemeClr>
                </a:solidFill>
                <a:latin typeface="Roboto condensed"/>
                <a:cs typeface="Roboto condensed"/>
              </a:endParaRPr>
            </a:p>
          </p:txBody>
        </p:sp>
        <p:sp>
          <p:nvSpPr>
            <p:cNvPr id="19" name="Line 64"/>
            <p:cNvSpPr>
              <a:spLocks noChangeShapeType="1"/>
            </p:cNvSpPr>
            <p:nvPr/>
          </p:nvSpPr>
          <p:spPr bwMode="auto">
            <a:xfrm rot="10800000" flipH="1">
              <a:off x="25" y="174"/>
              <a:ext cx="211" cy="164"/>
            </a:xfrm>
            <a:prstGeom prst="line">
              <a:avLst/>
            </a:prstGeom>
            <a:noFill/>
            <a:ln w="6350">
              <a:solidFill>
                <a:srgbClr val="506C74"/>
              </a:solidFill>
              <a:prstDash val="dash"/>
              <a:miter lim="800000"/>
            </a:ln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</a:extLst>
          </p:spPr>
          <p:txBody>
            <a:bodyPr lIns="0" tIns="0" rIns="0" bIns="0"/>
            <a:lstStyle/>
            <a:p>
              <a:endParaRPr lang="en-US" dirty="0">
                <a:solidFill>
                  <a:schemeClr val="tx1">
                    <a:lumMod val="50000"/>
                    <a:lumOff val="50000"/>
                  </a:schemeClr>
                </a:solidFill>
                <a:latin typeface="Roboto condensed"/>
                <a:cs typeface="Roboto condensed"/>
              </a:endParaRPr>
            </a:p>
          </p:txBody>
        </p:sp>
        <p:sp>
          <p:nvSpPr>
            <p:cNvPr id="20" name="Line 65"/>
            <p:cNvSpPr>
              <a:spLocks noChangeShapeType="1"/>
            </p:cNvSpPr>
            <p:nvPr/>
          </p:nvSpPr>
          <p:spPr bwMode="auto">
            <a:xfrm rot="10800000" flipH="1">
              <a:off x="0" y="348"/>
              <a:ext cx="12" cy="10"/>
            </a:xfrm>
            <a:prstGeom prst="line">
              <a:avLst/>
            </a:prstGeom>
            <a:noFill/>
            <a:ln w="6350">
              <a:solidFill>
                <a:srgbClr val="506C74"/>
              </a:solidFill>
              <a:miter lim="800000"/>
            </a:ln>
            <a:extLst>
              <a:ext uri="{909E8E84-426E-40DD-AFC4-6F175D3DCCD1}">
                <a14:hiddenFill xmlns:a14="http://schemas.microsoft.com/office/drawing/2010/main">
                  <a:noFill/>
                </a14:hiddenFill>
              </a:ext>
            </a:extLst>
          </p:spPr>
          <p:txBody>
            <a:bodyPr lIns="0" tIns="0" rIns="0" bIns="0"/>
            <a:lstStyle/>
            <a:p>
              <a:endParaRPr lang="en-US" dirty="0">
                <a:solidFill>
                  <a:schemeClr val="tx1">
                    <a:lumMod val="50000"/>
                    <a:lumOff val="50000"/>
                  </a:schemeClr>
                </a:solidFill>
                <a:latin typeface="Roboto condensed"/>
                <a:cs typeface="Roboto condensed"/>
              </a:endParaRPr>
            </a:p>
          </p:txBody>
        </p:sp>
      </p:grpSp>
      <p:sp>
        <p:nvSpPr>
          <p:cNvPr id="21" name="AutoShape 67"/>
          <p:cNvSpPr/>
          <p:nvPr/>
        </p:nvSpPr>
        <p:spPr bwMode="auto">
          <a:xfrm>
            <a:off x="2012738" y="1797295"/>
            <a:ext cx="1353362" cy="2343699"/>
          </a:xfrm>
          <a:custGeom>
            <a:avLst/>
            <a:gdLst>
              <a:gd name="T0" fmla="*/ 739775 w 21540"/>
              <a:gd name="T1" fmla="*/ 1281113 h 21600"/>
              <a:gd name="T2" fmla="*/ 0 w 21540"/>
              <a:gd name="T3" fmla="*/ 990253 h 21600"/>
              <a:gd name="T4" fmla="*/ 3744 w 21540"/>
              <a:gd name="T5" fmla="*/ 0 h 21600"/>
              <a:gd name="T6" fmla="*/ 739775 w 21540"/>
              <a:gd name="T7" fmla="*/ 1281113 h 21600"/>
              <a:gd name="T8" fmla="*/ 0 60000 65536"/>
              <a:gd name="T9" fmla="*/ 0 60000 65536"/>
              <a:gd name="T10" fmla="*/ 0 60000 65536"/>
              <a:gd name="T11" fmla="*/ 0 60000 65536"/>
            </a:gdLst>
            <a:ahLst/>
            <a:cxnLst>
              <a:cxn ang="T8">
                <a:pos x="T0" y="T1"/>
              </a:cxn>
              <a:cxn ang="T9">
                <a:pos x="T2" y="T3"/>
              </a:cxn>
              <a:cxn ang="T10">
                <a:pos x="T4" y="T5"/>
              </a:cxn>
              <a:cxn ang="T11">
                <a:pos x="T6" y="T7"/>
              </a:cxn>
            </a:cxnLst>
            <a:rect l="0" t="0" r="r" b="b"/>
            <a:pathLst>
              <a:path w="21540" h="21600">
                <a:moveTo>
                  <a:pt x="21540" y="21600"/>
                </a:moveTo>
                <a:lnTo>
                  <a:pt x="0" y="16696"/>
                </a:lnTo>
                <a:lnTo>
                  <a:pt x="109" y="0"/>
                </a:lnTo>
                <a:cubicBezTo>
                  <a:pt x="12006" y="2708"/>
                  <a:pt x="21600" y="12379"/>
                  <a:pt x="21540" y="21600"/>
                </a:cubicBezTo>
              </a:path>
            </a:pathLst>
          </a:custGeom>
          <a:solidFill>
            <a:srgbClr val="17375E"/>
          </a:solidFill>
          <a:ln>
            <a:noFill/>
          </a:ln>
        </p:spPr>
        <p:txBody>
          <a:bodyPr lIns="0" tIns="0" rIns="0" bIns="0"/>
          <a:lstStyle/>
          <a:p>
            <a:endParaRPr lang="en-US" dirty="0">
              <a:solidFill>
                <a:schemeClr val="tx1">
                  <a:lumMod val="50000"/>
                  <a:lumOff val="50000"/>
                </a:schemeClr>
              </a:solidFill>
              <a:latin typeface="Roboto condensed"/>
              <a:cs typeface="Roboto condensed"/>
            </a:endParaRPr>
          </a:p>
        </p:txBody>
      </p:sp>
      <p:sp>
        <p:nvSpPr>
          <p:cNvPr id="22" name="AutoShape 68"/>
          <p:cNvSpPr/>
          <p:nvPr/>
        </p:nvSpPr>
        <p:spPr bwMode="auto">
          <a:xfrm>
            <a:off x="1780401" y="2261968"/>
            <a:ext cx="1126834" cy="1951630"/>
          </a:xfrm>
          <a:custGeom>
            <a:avLst/>
            <a:gdLst>
              <a:gd name="T0" fmla="*/ 615950 w 21540"/>
              <a:gd name="T1" fmla="*/ 1066800 h 21600"/>
              <a:gd name="T2" fmla="*/ 0 w 21540"/>
              <a:gd name="T3" fmla="*/ 824597 h 21600"/>
              <a:gd name="T4" fmla="*/ 3117 w 21540"/>
              <a:gd name="T5" fmla="*/ 0 h 21600"/>
              <a:gd name="T6" fmla="*/ 615950 w 21540"/>
              <a:gd name="T7" fmla="*/ 1066800 h 21600"/>
              <a:gd name="T8" fmla="*/ 0 60000 65536"/>
              <a:gd name="T9" fmla="*/ 0 60000 65536"/>
              <a:gd name="T10" fmla="*/ 0 60000 65536"/>
              <a:gd name="T11" fmla="*/ 0 60000 65536"/>
            </a:gdLst>
            <a:ahLst/>
            <a:cxnLst>
              <a:cxn ang="T8">
                <a:pos x="T0" y="T1"/>
              </a:cxn>
              <a:cxn ang="T9">
                <a:pos x="T2" y="T3"/>
              </a:cxn>
              <a:cxn ang="T10">
                <a:pos x="T4" y="T5"/>
              </a:cxn>
              <a:cxn ang="T11">
                <a:pos x="T6" y="T7"/>
              </a:cxn>
            </a:cxnLst>
            <a:rect l="0" t="0" r="r" b="b"/>
            <a:pathLst>
              <a:path w="21540" h="21600">
                <a:moveTo>
                  <a:pt x="21540" y="21600"/>
                </a:moveTo>
                <a:lnTo>
                  <a:pt x="0" y="16696"/>
                </a:lnTo>
                <a:lnTo>
                  <a:pt x="109" y="0"/>
                </a:lnTo>
                <a:cubicBezTo>
                  <a:pt x="12004" y="2708"/>
                  <a:pt x="21600" y="12379"/>
                  <a:pt x="21540" y="21600"/>
                </a:cubicBezTo>
              </a:path>
            </a:pathLst>
          </a:custGeom>
          <a:solidFill>
            <a:srgbClr val="17375E"/>
          </a:solidFill>
          <a:ln w="25400" cap="flat">
            <a:solidFill>
              <a:schemeClr val="bg1"/>
            </a:solidFill>
            <a:miter lim="800000"/>
            <a:headEnd type="none" w="med" len="med"/>
            <a:tailEnd type="none" w="med" len="med"/>
          </a:ln>
        </p:spPr>
        <p:txBody>
          <a:bodyPr lIns="0" tIns="0" rIns="0" bIns="0"/>
          <a:lstStyle/>
          <a:p>
            <a:endParaRPr lang="en-US" dirty="0">
              <a:solidFill>
                <a:schemeClr val="tx1">
                  <a:lumMod val="50000"/>
                  <a:lumOff val="50000"/>
                </a:schemeClr>
              </a:solidFill>
              <a:latin typeface="Roboto condensed"/>
              <a:cs typeface="Roboto condensed"/>
            </a:endParaRPr>
          </a:p>
        </p:txBody>
      </p:sp>
      <p:sp>
        <p:nvSpPr>
          <p:cNvPr id="23" name="AutoShape 69"/>
          <p:cNvSpPr/>
          <p:nvPr/>
        </p:nvSpPr>
        <p:spPr bwMode="auto">
          <a:xfrm>
            <a:off x="1571298" y="2749876"/>
            <a:ext cx="903211" cy="1562466"/>
          </a:xfrm>
          <a:custGeom>
            <a:avLst/>
            <a:gdLst>
              <a:gd name="T0" fmla="*/ 493713 w 21540"/>
              <a:gd name="T1" fmla="*/ 854075 h 21600"/>
              <a:gd name="T2" fmla="*/ 0 w 21540"/>
              <a:gd name="T3" fmla="*/ 660168 h 21600"/>
              <a:gd name="T4" fmla="*/ 2498 w 21540"/>
              <a:gd name="T5" fmla="*/ 0 h 21600"/>
              <a:gd name="T6" fmla="*/ 493713 w 21540"/>
              <a:gd name="T7" fmla="*/ 854075 h 21600"/>
              <a:gd name="T8" fmla="*/ 0 60000 65536"/>
              <a:gd name="T9" fmla="*/ 0 60000 65536"/>
              <a:gd name="T10" fmla="*/ 0 60000 65536"/>
              <a:gd name="T11" fmla="*/ 0 60000 65536"/>
            </a:gdLst>
            <a:ahLst/>
            <a:cxnLst>
              <a:cxn ang="T8">
                <a:pos x="T0" y="T1"/>
              </a:cxn>
              <a:cxn ang="T9">
                <a:pos x="T2" y="T3"/>
              </a:cxn>
              <a:cxn ang="T10">
                <a:pos x="T4" y="T5"/>
              </a:cxn>
              <a:cxn ang="T11">
                <a:pos x="T6" y="T7"/>
              </a:cxn>
            </a:cxnLst>
            <a:rect l="0" t="0" r="r" b="b"/>
            <a:pathLst>
              <a:path w="21540" h="21600">
                <a:moveTo>
                  <a:pt x="21540" y="21600"/>
                </a:moveTo>
                <a:lnTo>
                  <a:pt x="0" y="16696"/>
                </a:lnTo>
                <a:lnTo>
                  <a:pt x="109" y="0"/>
                </a:lnTo>
                <a:cubicBezTo>
                  <a:pt x="12007" y="2709"/>
                  <a:pt x="21600" y="12378"/>
                  <a:pt x="21540" y="21600"/>
                </a:cubicBezTo>
              </a:path>
            </a:pathLst>
          </a:custGeom>
          <a:solidFill>
            <a:srgbClr val="17375E"/>
          </a:solidFill>
          <a:ln w="25400" cap="flat">
            <a:solidFill>
              <a:schemeClr val="bg1"/>
            </a:solidFill>
            <a:miter lim="800000"/>
            <a:headEnd type="none" w="med" len="med"/>
            <a:tailEnd type="none" w="med" len="med"/>
          </a:ln>
        </p:spPr>
        <p:txBody>
          <a:bodyPr lIns="0" tIns="0" rIns="0" bIns="0"/>
          <a:lstStyle/>
          <a:p>
            <a:endParaRPr lang="en-US" dirty="0">
              <a:solidFill>
                <a:schemeClr val="tx1">
                  <a:lumMod val="50000"/>
                  <a:lumOff val="50000"/>
                </a:schemeClr>
              </a:solidFill>
              <a:latin typeface="Roboto condensed"/>
              <a:cs typeface="Roboto condensed"/>
            </a:endParaRPr>
          </a:p>
        </p:txBody>
      </p:sp>
      <p:sp>
        <p:nvSpPr>
          <p:cNvPr id="24" name="AutoShape 70"/>
          <p:cNvSpPr/>
          <p:nvPr/>
        </p:nvSpPr>
        <p:spPr bwMode="auto">
          <a:xfrm>
            <a:off x="1338961" y="3214550"/>
            <a:ext cx="676682" cy="1170398"/>
          </a:xfrm>
          <a:custGeom>
            <a:avLst/>
            <a:gdLst>
              <a:gd name="T0" fmla="*/ 369888 w 21540"/>
              <a:gd name="T1" fmla="*/ 639763 h 21600"/>
              <a:gd name="T2" fmla="*/ 0 w 21540"/>
              <a:gd name="T3" fmla="*/ 494483 h 21600"/>
              <a:gd name="T4" fmla="*/ 1872 w 21540"/>
              <a:gd name="T5" fmla="*/ 0 h 21600"/>
              <a:gd name="T6" fmla="*/ 369888 w 21540"/>
              <a:gd name="T7" fmla="*/ 639763 h 21600"/>
              <a:gd name="T8" fmla="*/ 0 60000 65536"/>
              <a:gd name="T9" fmla="*/ 0 60000 65536"/>
              <a:gd name="T10" fmla="*/ 0 60000 65536"/>
              <a:gd name="T11" fmla="*/ 0 60000 65536"/>
            </a:gdLst>
            <a:ahLst/>
            <a:cxnLst>
              <a:cxn ang="T8">
                <a:pos x="T0" y="T1"/>
              </a:cxn>
              <a:cxn ang="T9">
                <a:pos x="T2" y="T3"/>
              </a:cxn>
              <a:cxn ang="T10">
                <a:pos x="T4" y="T5"/>
              </a:cxn>
              <a:cxn ang="T11">
                <a:pos x="T6" y="T7"/>
              </a:cxn>
            </a:cxnLst>
            <a:rect l="0" t="0" r="r" b="b"/>
            <a:pathLst>
              <a:path w="21540" h="21600">
                <a:moveTo>
                  <a:pt x="21540" y="21600"/>
                </a:moveTo>
                <a:lnTo>
                  <a:pt x="0" y="16695"/>
                </a:lnTo>
                <a:lnTo>
                  <a:pt x="109" y="0"/>
                </a:lnTo>
                <a:cubicBezTo>
                  <a:pt x="12005" y="2709"/>
                  <a:pt x="21600" y="12380"/>
                  <a:pt x="21540" y="21600"/>
                </a:cubicBezTo>
              </a:path>
            </a:pathLst>
          </a:custGeom>
          <a:solidFill>
            <a:srgbClr val="17375E"/>
          </a:solidFill>
          <a:ln w="25400" cap="flat">
            <a:solidFill>
              <a:schemeClr val="bg1"/>
            </a:solidFill>
            <a:miter lim="800000"/>
            <a:headEnd type="none" w="med" len="med"/>
            <a:tailEnd type="none" w="med" len="med"/>
          </a:ln>
        </p:spPr>
        <p:txBody>
          <a:bodyPr lIns="0" tIns="0" rIns="0" bIns="0"/>
          <a:lstStyle/>
          <a:p>
            <a:endParaRPr lang="en-US" dirty="0">
              <a:solidFill>
                <a:schemeClr val="tx1">
                  <a:lumMod val="50000"/>
                  <a:lumOff val="50000"/>
                </a:schemeClr>
              </a:solidFill>
              <a:latin typeface="Roboto condensed"/>
              <a:cs typeface="Roboto condensed"/>
            </a:endParaRPr>
          </a:p>
        </p:txBody>
      </p:sp>
      <p:sp>
        <p:nvSpPr>
          <p:cNvPr id="25" name="AutoShape 71"/>
          <p:cNvSpPr/>
          <p:nvPr/>
        </p:nvSpPr>
        <p:spPr bwMode="auto">
          <a:xfrm>
            <a:off x="641950" y="4608571"/>
            <a:ext cx="55181" cy="55181"/>
          </a:xfrm>
          <a:custGeom>
            <a:avLst/>
            <a:gdLst>
              <a:gd name="T0" fmla="*/ 30163 w 21598"/>
              <a:gd name="T1" fmla="*/ 15081 h 21598"/>
              <a:gd name="T2" fmla="*/ 29015 w 21598"/>
              <a:gd name="T3" fmla="*/ 9309 h 21598"/>
              <a:gd name="T4" fmla="*/ 25746 w 21598"/>
              <a:gd name="T5" fmla="*/ 4417 h 21598"/>
              <a:gd name="T6" fmla="*/ 20854 w 21598"/>
              <a:gd name="T7" fmla="*/ 1148 h 21598"/>
              <a:gd name="T8" fmla="*/ 15081 w 21598"/>
              <a:gd name="T9" fmla="*/ 0 h 21598"/>
              <a:gd name="T10" fmla="*/ 9309 w 21598"/>
              <a:gd name="T11" fmla="*/ 1148 h 21598"/>
              <a:gd name="T12" fmla="*/ 4417 w 21598"/>
              <a:gd name="T13" fmla="*/ 4417 h 21598"/>
              <a:gd name="T14" fmla="*/ 1148 w 21598"/>
              <a:gd name="T15" fmla="*/ 9309 h 21598"/>
              <a:gd name="T16" fmla="*/ 0 w 21598"/>
              <a:gd name="T17" fmla="*/ 15081 h 21598"/>
              <a:gd name="T18" fmla="*/ 1148 w 21598"/>
              <a:gd name="T19" fmla="*/ 20854 h 21598"/>
              <a:gd name="T20" fmla="*/ 4417 w 21598"/>
              <a:gd name="T21" fmla="*/ 25746 h 21598"/>
              <a:gd name="T22" fmla="*/ 9309 w 21598"/>
              <a:gd name="T23" fmla="*/ 29015 h 21598"/>
              <a:gd name="T24" fmla="*/ 15081 w 21598"/>
              <a:gd name="T25" fmla="*/ 30163 h 21598"/>
              <a:gd name="T26" fmla="*/ 20854 w 21598"/>
              <a:gd name="T27" fmla="*/ 29015 h 21598"/>
              <a:gd name="T28" fmla="*/ 25746 w 21598"/>
              <a:gd name="T29" fmla="*/ 25746 h 21598"/>
              <a:gd name="T30" fmla="*/ 29015 w 21598"/>
              <a:gd name="T31" fmla="*/ 20854 h 21598"/>
              <a:gd name="T32" fmla="*/ 30163 w 21598"/>
              <a:gd name="T33" fmla="*/ 15081 h 21598"/>
              <a:gd name="T34" fmla="*/ 30163 w 21598"/>
              <a:gd name="T35" fmla="*/ 15081 h 21598"/>
              <a:gd name="T36" fmla="*/ 0 60000 65536"/>
              <a:gd name="T37" fmla="*/ 0 60000 65536"/>
              <a:gd name="T38" fmla="*/ 0 60000 65536"/>
              <a:gd name="T39" fmla="*/ 0 60000 65536"/>
              <a:gd name="T40" fmla="*/ 0 60000 65536"/>
              <a:gd name="T41" fmla="*/ 0 60000 65536"/>
              <a:gd name="T42" fmla="*/ 0 60000 65536"/>
              <a:gd name="T43" fmla="*/ 0 60000 65536"/>
              <a:gd name="T44" fmla="*/ 0 60000 65536"/>
              <a:gd name="T45" fmla="*/ 0 60000 65536"/>
              <a:gd name="T46" fmla="*/ 0 60000 65536"/>
              <a:gd name="T47" fmla="*/ 0 60000 65536"/>
              <a:gd name="T48" fmla="*/ 0 60000 65536"/>
              <a:gd name="T49" fmla="*/ 0 60000 65536"/>
              <a:gd name="T50" fmla="*/ 0 60000 65536"/>
              <a:gd name="T51" fmla="*/ 0 60000 65536"/>
              <a:gd name="T52" fmla="*/ 0 60000 65536"/>
              <a:gd name="T53" fmla="*/ 0 60000 65536"/>
            </a:gdLst>
            <a:ahLst/>
            <a:cxnLst>
              <a:cxn ang="T36">
                <a:pos x="T0" y="T1"/>
              </a:cxn>
              <a:cxn ang="T37">
                <a:pos x="T2" y="T3"/>
              </a:cxn>
              <a:cxn ang="T38">
                <a:pos x="T4" y="T5"/>
              </a:cxn>
              <a:cxn ang="T39">
                <a:pos x="T6" y="T7"/>
              </a:cxn>
              <a:cxn ang="T40">
                <a:pos x="T8" y="T9"/>
              </a:cxn>
              <a:cxn ang="T41">
                <a:pos x="T10" y="T11"/>
              </a:cxn>
              <a:cxn ang="T42">
                <a:pos x="T12" y="T13"/>
              </a:cxn>
              <a:cxn ang="T43">
                <a:pos x="T14" y="T15"/>
              </a:cxn>
              <a:cxn ang="T44">
                <a:pos x="T16" y="T17"/>
              </a:cxn>
              <a:cxn ang="T45">
                <a:pos x="T18" y="T19"/>
              </a:cxn>
              <a:cxn ang="T46">
                <a:pos x="T20" y="T21"/>
              </a:cxn>
              <a:cxn ang="T47">
                <a:pos x="T22" y="T23"/>
              </a:cxn>
              <a:cxn ang="T48">
                <a:pos x="T24" y="T25"/>
              </a:cxn>
              <a:cxn ang="T49">
                <a:pos x="T26" y="T27"/>
              </a:cxn>
              <a:cxn ang="T50">
                <a:pos x="T28" y="T29"/>
              </a:cxn>
              <a:cxn ang="T51">
                <a:pos x="T30" y="T31"/>
              </a:cxn>
              <a:cxn ang="T52">
                <a:pos x="T32" y="T33"/>
              </a:cxn>
              <a:cxn ang="T53">
                <a:pos x="T34" y="T35"/>
              </a:cxn>
            </a:cxnLst>
            <a:rect l="0" t="0" r="r" b="b"/>
            <a:pathLst>
              <a:path w="21598" h="21598">
                <a:moveTo>
                  <a:pt x="21598" y="10799"/>
                </a:moveTo>
                <a:cubicBezTo>
                  <a:pt x="21599" y="9385"/>
                  <a:pt x="21318" y="7972"/>
                  <a:pt x="20776" y="6666"/>
                </a:cubicBezTo>
                <a:cubicBezTo>
                  <a:pt x="20236" y="5360"/>
                  <a:pt x="19435" y="4162"/>
                  <a:pt x="18435" y="3163"/>
                </a:cubicBezTo>
                <a:cubicBezTo>
                  <a:pt x="17436" y="2163"/>
                  <a:pt x="16238" y="1362"/>
                  <a:pt x="14932" y="822"/>
                </a:cubicBezTo>
                <a:cubicBezTo>
                  <a:pt x="13626" y="280"/>
                  <a:pt x="12213" y="-1"/>
                  <a:pt x="10799" y="0"/>
                </a:cubicBezTo>
                <a:cubicBezTo>
                  <a:pt x="9385" y="-1"/>
                  <a:pt x="7972" y="280"/>
                  <a:pt x="6666" y="822"/>
                </a:cubicBezTo>
                <a:cubicBezTo>
                  <a:pt x="5360" y="1362"/>
                  <a:pt x="4162" y="2163"/>
                  <a:pt x="3163" y="3163"/>
                </a:cubicBezTo>
                <a:cubicBezTo>
                  <a:pt x="2163" y="4162"/>
                  <a:pt x="1362" y="5360"/>
                  <a:pt x="822" y="6666"/>
                </a:cubicBezTo>
                <a:cubicBezTo>
                  <a:pt x="280" y="7972"/>
                  <a:pt x="-1" y="9385"/>
                  <a:pt x="0" y="10799"/>
                </a:cubicBezTo>
                <a:cubicBezTo>
                  <a:pt x="-1" y="12213"/>
                  <a:pt x="280" y="13626"/>
                  <a:pt x="822" y="14932"/>
                </a:cubicBezTo>
                <a:cubicBezTo>
                  <a:pt x="1362" y="16238"/>
                  <a:pt x="2163" y="17436"/>
                  <a:pt x="3163" y="18435"/>
                </a:cubicBezTo>
                <a:cubicBezTo>
                  <a:pt x="4162" y="19435"/>
                  <a:pt x="5360" y="20236"/>
                  <a:pt x="6666" y="20776"/>
                </a:cubicBezTo>
                <a:cubicBezTo>
                  <a:pt x="7972" y="21318"/>
                  <a:pt x="9385" y="21599"/>
                  <a:pt x="10799" y="21598"/>
                </a:cubicBezTo>
                <a:cubicBezTo>
                  <a:pt x="12213" y="21599"/>
                  <a:pt x="13626" y="21318"/>
                  <a:pt x="14932" y="20776"/>
                </a:cubicBezTo>
                <a:cubicBezTo>
                  <a:pt x="16238" y="20236"/>
                  <a:pt x="17436" y="19435"/>
                  <a:pt x="18435" y="18435"/>
                </a:cubicBezTo>
                <a:cubicBezTo>
                  <a:pt x="19435" y="17436"/>
                  <a:pt x="20236" y="16238"/>
                  <a:pt x="20776" y="14932"/>
                </a:cubicBezTo>
                <a:cubicBezTo>
                  <a:pt x="21318" y="13626"/>
                  <a:pt x="21599" y="12213"/>
                  <a:pt x="21598" y="10799"/>
                </a:cubicBezTo>
                <a:close/>
                <a:moveTo>
                  <a:pt x="21598" y="10799"/>
                </a:moveTo>
              </a:path>
            </a:pathLst>
          </a:custGeom>
          <a:solidFill>
            <a:srgbClr val="506C74"/>
          </a:solidFill>
          <a:ln>
            <a:noFill/>
          </a:ln>
          <a:extLst>
            <a:ext uri="{91240B29-F687-4F45-9708-019B960494DF}">
              <a14:hiddenLine xmlns:a14="http://schemas.microsoft.com/office/drawing/2010/main" w="25400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/>
          <a:lstStyle/>
          <a:p>
            <a:endParaRPr lang="en-US" dirty="0">
              <a:solidFill>
                <a:schemeClr val="tx1">
                  <a:lumMod val="50000"/>
                  <a:lumOff val="50000"/>
                </a:schemeClr>
              </a:solidFill>
              <a:latin typeface="Roboto condensed"/>
              <a:cs typeface="Roboto condensed"/>
            </a:endParaRPr>
          </a:p>
        </p:txBody>
      </p:sp>
      <p:cxnSp>
        <p:nvCxnSpPr>
          <p:cNvPr id="26" name="Elbow Connector 21"/>
          <p:cNvCxnSpPr/>
          <p:nvPr/>
        </p:nvCxnSpPr>
        <p:spPr>
          <a:xfrm flipV="1">
            <a:off x="2907235" y="1340756"/>
            <a:ext cx="2458515" cy="1553037"/>
          </a:xfrm>
          <a:prstGeom prst="bentConnector3">
            <a:avLst>
              <a:gd name="adj1" fmla="val 69630"/>
            </a:avLst>
          </a:prstGeom>
          <a:ln>
            <a:solidFill>
              <a:schemeClr val="bg1">
                <a:lumMod val="65000"/>
              </a:schemeClr>
            </a:solidFill>
            <a:prstDash val="dash"/>
            <a:headEnd type="oval"/>
            <a:tailEnd type="oval"/>
          </a:ln>
        </p:spPr>
        <p:style>
          <a:lnRef idx="1">
            <a:schemeClr val="dk1"/>
          </a:lnRef>
          <a:fillRef idx="0">
            <a:schemeClr val="dk1"/>
          </a:fillRef>
          <a:effectRef idx="0">
            <a:schemeClr val="dk1"/>
          </a:effectRef>
          <a:fontRef idx="minor">
            <a:schemeClr val="tx1"/>
          </a:fontRef>
        </p:style>
      </p:cxnSp>
      <p:cxnSp>
        <p:nvCxnSpPr>
          <p:cNvPr id="27" name="Elbow Connector 22"/>
          <p:cNvCxnSpPr/>
          <p:nvPr/>
        </p:nvCxnSpPr>
        <p:spPr>
          <a:xfrm flipV="1">
            <a:off x="2413000" y="2198006"/>
            <a:ext cx="2952750" cy="1036560"/>
          </a:xfrm>
          <a:prstGeom prst="bentConnector3">
            <a:avLst>
              <a:gd name="adj1" fmla="val 78387"/>
            </a:avLst>
          </a:prstGeom>
          <a:ln>
            <a:solidFill>
              <a:schemeClr val="bg1">
                <a:lumMod val="65000"/>
              </a:schemeClr>
            </a:solidFill>
            <a:prstDash val="dash"/>
            <a:headEnd type="oval"/>
            <a:tailEnd type="oval"/>
          </a:ln>
        </p:spPr>
        <p:style>
          <a:lnRef idx="1">
            <a:schemeClr val="dk1"/>
          </a:lnRef>
          <a:fillRef idx="0">
            <a:schemeClr val="dk1"/>
          </a:fillRef>
          <a:effectRef idx="0">
            <a:schemeClr val="dk1"/>
          </a:effectRef>
          <a:fontRef idx="minor">
            <a:schemeClr val="tx1"/>
          </a:fontRef>
        </p:style>
      </p:cxnSp>
      <p:cxnSp>
        <p:nvCxnSpPr>
          <p:cNvPr id="28" name="Elbow Connector 23"/>
          <p:cNvCxnSpPr/>
          <p:nvPr/>
        </p:nvCxnSpPr>
        <p:spPr>
          <a:xfrm flipV="1">
            <a:off x="2015643" y="3042556"/>
            <a:ext cx="3350107" cy="529722"/>
          </a:xfrm>
          <a:prstGeom prst="bentConnector3">
            <a:avLst>
              <a:gd name="adj1" fmla="val 83929"/>
            </a:avLst>
          </a:prstGeom>
          <a:ln>
            <a:solidFill>
              <a:schemeClr val="bg1">
                <a:lumMod val="65000"/>
              </a:schemeClr>
            </a:solidFill>
            <a:prstDash val="dash"/>
            <a:headEnd type="oval"/>
            <a:tailEnd type="oval"/>
          </a:ln>
        </p:spPr>
        <p:style>
          <a:lnRef idx="1">
            <a:schemeClr val="dk1"/>
          </a:lnRef>
          <a:fillRef idx="0">
            <a:schemeClr val="dk1"/>
          </a:fillRef>
          <a:effectRef idx="0">
            <a:schemeClr val="dk1"/>
          </a:effectRef>
          <a:fontRef idx="minor">
            <a:schemeClr val="tx1"/>
          </a:fontRef>
        </p:style>
      </p:cxnSp>
      <p:cxnSp>
        <p:nvCxnSpPr>
          <p:cNvPr id="29" name="Elbow Connector 24"/>
          <p:cNvCxnSpPr/>
          <p:nvPr/>
        </p:nvCxnSpPr>
        <p:spPr>
          <a:xfrm flipV="1">
            <a:off x="1571298" y="3909987"/>
            <a:ext cx="3794452" cy="2"/>
          </a:xfrm>
          <a:prstGeom prst="bentConnector3">
            <a:avLst>
              <a:gd name="adj1" fmla="val 50000"/>
            </a:avLst>
          </a:prstGeom>
          <a:ln>
            <a:solidFill>
              <a:schemeClr val="bg1">
                <a:lumMod val="65000"/>
              </a:schemeClr>
            </a:solidFill>
            <a:prstDash val="dash"/>
            <a:headEnd type="oval"/>
            <a:tailEnd type="oval"/>
          </a:ln>
        </p:spPr>
        <p:style>
          <a:lnRef idx="1">
            <a:schemeClr val="dk1"/>
          </a:lnRef>
          <a:fillRef idx="0">
            <a:schemeClr val="dk1"/>
          </a:fillRef>
          <a:effectRef idx="0">
            <a:schemeClr val="dk1"/>
          </a:effectRef>
          <a:fontRef idx="minor">
            <a:schemeClr val="tx1"/>
          </a:fontRef>
        </p:style>
      </p:cxnSp>
      <p:grpSp>
        <p:nvGrpSpPr>
          <p:cNvPr id="30" name="Group 31"/>
          <p:cNvGrpSpPr/>
          <p:nvPr/>
        </p:nvGrpSpPr>
        <p:grpSpPr>
          <a:xfrm>
            <a:off x="5558805" y="973622"/>
            <a:ext cx="3055069" cy="680365"/>
            <a:chOff x="4826000" y="920370"/>
            <a:chExt cx="3055069" cy="680365"/>
          </a:xfrm>
        </p:grpSpPr>
        <p:sp>
          <p:nvSpPr>
            <p:cNvPr id="31" name="텍스트 개체 틀 2"/>
            <p:cNvSpPr txBox="1"/>
            <p:nvPr/>
          </p:nvSpPr>
          <p:spPr>
            <a:xfrm>
              <a:off x="4826000" y="1157478"/>
              <a:ext cx="3055069" cy="443257"/>
            </a:xfrm>
            <a:prstGeom prst="rect">
              <a:avLst/>
            </a:prstGeom>
          </p:spPr>
          <p:txBody>
            <a:bodyPr vert="horz" lIns="91440" tIns="45720" rIns="91440" bIns="45720" rtlCol="0" anchor="t">
              <a:noAutofit/>
            </a:bodyPr>
            <a:lstStyle>
              <a:lvl1pPr marL="0" indent="0" algn="ctr" defTabSz="457200" rtl="0" eaLnBrk="1" latinLnBrk="0" hangingPunct="1">
                <a:spcBef>
                  <a:spcPct val="20000"/>
                </a:spcBef>
                <a:buFont typeface="Arial" panose="020B0604020202020204"/>
                <a:buNone/>
                <a:defRPr sz="1000" kern="1200" baseline="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Rockwell" panose="02060603020205020403"/>
                </a:defRPr>
              </a:lvl1pPr>
              <a:lvl2pPr marL="742950" indent="-28575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–"/>
                <a:defRPr sz="2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•"/>
                <a:defRPr sz="24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–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»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l" defTabSz="914400">
                <a:lnSpc>
                  <a:spcPct val="150000"/>
                </a:lnSpc>
                <a:spcBef>
                  <a:spcPts val="0"/>
                </a:spcBef>
              </a:pPr>
              <a:r>
                <a:rPr lang="zh-CN" altLang="en-US" sz="90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根据自己的需要添加适当的文字，一页的文字最好不要超过</a:t>
              </a:r>
              <a:r>
                <a:rPr lang="en-US" altLang="zh-CN" sz="90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200</a:t>
              </a:r>
              <a:r>
                <a:rPr lang="zh-CN" altLang="en-US" sz="90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字</a:t>
              </a:r>
              <a:r>
                <a:rPr lang="zh-CN" altLang="en-US" sz="90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根据自己的需要添加适当的</a:t>
              </a:r>
              <a:r>
                <a:rPr lang="zh-CN" altLang="en-US" sz="90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文字</a:t>
              </a:r>
              <a:endParaRPr lang="en-US" altLang="ko-KR" sz="2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Roboto condensed"/>
              </a:endParaRPr>
            </a:p>
          </p:txBody>
        </p:sp>
        <p:sp>
          <p:nvSpPr>
            <p:cNvPr id="32" name="텍스트 개체 틀 2"/>
            <p:cNvSpPr txBox="1"/>
            <p:nvPr/>
          </p:nvSpPr>
          <p:spPr>
            <a:xfrm>
              <a:off x="4826000" y="920370"/>
              <a:ext cx="3055069" cy="314465"/>
            </a:xfrm>
            <a:prstGeom prst="rect">
              <a:avLst/>
            </a:prstGeom>
          </p:spPr>
          <p:txBody>
            <a:bodyPr vert="horz" lIns="91440" tIns="45720" rIns="91440" bIns="45720" rtlCol="0" anchor="t">
              <a:noAutofit/>
            </a:bodyPr>
            <a:lstStyle>
              <a:lvl1pPr marL="0" indent="0" algn="ctr" defTabSz="457200" rtl="0" eaLnBrk="1" latinLnBrk="0" hangingPunct="1">
                <a:spcBef>
                  <a:spcPct val="20000"/>
                </a:spcBef>
                <a:buFont typeface="Arial" panose="020B0604020202020204"/>
                <a:buNone/>
                <a:defRPr sz="1000" kern="1200" baseline="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Rockwell" panose="02060603020205020403"/>
                </a:defRPr>
              </a:lvl1pPr>
              <a:lvl2pPr marL="742950" indent="-28575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–"/>
                <a:defRPr sz="2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•"/>
                <a:defRPr sz="24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–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»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l">
                <a:lnSpc>
                  <a:spcPct val="120000"/>
                </a:lnSpc>
              </a:pPr>
              <a:r>
                <a:rPr lang="en-US" altLang="ko-KR" sz="1200" b="1">
                  <a:solidFill>
                    <a:schemeClr val="tx1">
                      <a:lumMod val="65000"/>
                      <a:lumOff val="3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Roboto condensed"/>
                </a:rPr>
                <a:t> </a:t>
              </a:r>
              <a:r>
                <a:rPr lang="zh-CN" altLang="en-US" sz="1200" b="1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Roboto condensed"/>
                </a:rPr>
                <a:t>项目资金短缺</a:t>
              </a:r>
              <a:endParaRPr lang="en-US" altLang="ko-KR" sz="12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Roboto condensed"/>
              </a:endParaRPr>
            </a:p>
          </p:txBody>
        </p:sp>
      </p:grpSp>
      <p:grpSp>
        <p:nvGrpSpPr>
          <p:cNvPr id="33" name="Group 31"/>
          <p:cNvGrpSpPr/>
          <p:nvPr/>
        </p:nvGrpSpPr>
        <p:grpSpPr>
          <a:xfrm>
            <a:off x="5558805" y="1954891"/>
            <a:ext cx="3055069" cy="680365"/>
            <a:chOff x="4826000" y="920370"/>
            <a:chExt cx="3055069" cy="680365"/>
          </a:xfrm>
        </p:grpSpPr>
        <p:sp>
          <p:nvSpPr>
            <p:cNvPr id="34" name="텍스트 개체 틀 2"/>
            <p:cNvSpPr txBox="1"/>
            <p:nvPr/>
          </p:nvSpPr>
          <p:spPr>
            <a:xfrm>
              <a:off x="4826000" y="1157478"/>
              <a:ext cx="3055069" cy="443257"/>
            </a:xfrm>
            <a:prstGeom prst="rect">
              <a:avLst/>
            </a:prstGeom>
          </p:spPr>
          <p:txBody>
            <a:bodyPr vert="horz" lIns="91440" tIns="45720" rIns="91440" bIns="45720" rtlCol="0" anchor="t">
              <a:noAutofit/>
            </a:bodyPr>
            <a:lstStyle>
              <a:lvl1pPr marL="0" indent="0" algn="ctr" defTabSz="457200" rtl="0" eaLnBrk="1" latinLnBrk="0" hangingPunct="1">
                <a:spcBef>
                  <a:spcPct val="20000"/>
                </a:spcBef>
                <a:buFont typeface="Arial" panose="020B0604020202020204"/>
                <a:buNone/>
                <a:defRPr sz="1000" kern="1200" baseline="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Rockwell" panose="02060603020205020403"/>
                </a:defRPr>
              </a:lvl1pPr>
              <a:lvl2pPr marL="742950" indent="-28575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–"/>
                <a:defRPr sz="2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•"/>
                <a:defRPr sz="24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–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»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l" defTabSz="914400">
                <a:lnSpc>
                  <a:spcPct val="150000"/>
                </a:lnSpc>
                <a:spcBef>
                  <a:spcPts val="0"/>
                </a:spcBef>
              </a:pPr>
              <a:r>
                <a:rPr lang="zh-CN" altLang="en-US" sz="90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根据自己的需要添加适当的文字，一页的文字最好不要超过</a:t>
              </a:r>
              <a:r>
                <a:rPr lang="en-US" altLang="zh-CN" sz="90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200</a:t>
              </a:r>
              <a:r>
                <a:rPr lang="zh-CN" altLang="en-US" sz="90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字</a:t>
              </a:r>
              <a:r>
                <a:rPr lang="zh-CN" altLang="en-US" sz="90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根据自己的需要添加适当的</a:t>
              </a:r>
              <a:r>
                <a:rPr lang="zh-CN" altLang="en-US" sz="90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文字</a:t>
              </a:r>
              <a:endParaRPr lang="en-US" altLang="ko-KR" sz="2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Roboto condensed"/>
              </a:endParaRPr>
            </a:p>
          </p:txBody>
        </p:sp>
        <p:sp>
          <p:nvSpPr>
            <p:cNvPr id="35" name="텍스트 개체 틀 2"/>
            <p:cNvSpPr txBox="1"/>
            <p:nvPr/>
          </p:nvSpPr>
          <p:spPr>
            <a:xfrm>
              <a:off x="4826000" y="920370"/>
              <a:ext cx="3055069" cy="314465"/>
            </a:xfrm>
            <a:prstGeom prst="rect">
              <a:avLst/>
            </a:prstGeom>
          </p:spPr>
          <p:txBody>
            <a:bodyPr vert="horz" lIns="91440" tIns="45720" rIns="91440" bIns="45720" rtlCol="0" anchor="t">
              <a:noAutofit/>
            </a:bodyPr>
            <a:lstStyle>
              <a:lvl1pPr marL="0" indent="0" algn="ctr" defTabSz="457200" rtl="0" eaLnBrk="1" latinLnBrk="0" hangingPunct="1">
                <a:spcBef>
                  <a:spcPct val="20000"/>
                </a:spcBef>
                <a:buFont typeface="Arial" panose="020B0604020202020204"/>
                <a:buNone/>
                <a:defRPr sz="1000" kern="1200" baseline="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Rockwell" panose="02060603020205020403"/>
                </a:defRPr>
              </a:lvl1pPr>
              <a:lvl2pPr marL="742950" indent="-28575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–"/>
                <a:defRPr sz="2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•"/>
                <a:defRPr sz="24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–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»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l">
                <a:lnSpc>
                  <a:spcPct val="120000"/>
                </a:lnSpc>
              </a:pPr>
              <a:r>
                <a:rPr lang="zh-CN" altLang="en-US" sz="1200" b="1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Roboto condensed"/>
                </a:rPr>
                <a:t>缺乏相关专业技能人才</a:t>
              </a:r>
              <a:endParaRPr lang="en-US" altLang="ko-KR" sz="12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Roboto condensed"/>
              </a:endParaRPr>
            </a:p>
          </p:txBody>
        </p:sp>
      </p:grpSp>
      <p:grpSp>
        <p:nvGrpSpPr>
          <p:cNvPr id="36" name="Group 31"/>
          <p:cNvGrpSpPr/>
          <p:nvPr/>
        </p:nvGrpSpPr>
        <p:grpSpPr>
          <a:xfrm>
            <a:off x="5558805" y="2841974"/>
            <a:ext cx="3055069" cy="680365"/>
            <a:chOff x="4826000" y="920370"/>
            <a:chExt cx="3055069" cy="680365"/>
          </a:xfrm>
        </p:grpSpPr>
        <p:sp>
          <p:nvSpPr>
            <p:cNvPr id="37" name="텍스트 개체 틀 2"/>
            <p:cNvSpPr txBox="1"/>
            <p:nvPr/>
          </p:nvSpPr>
          <p:spPr>
            <a:xfrm>
              <a:off x="4826000" y="1157478"/>
              <a:ext cx="3055069" cy="443257"/>
            </a:xfrm>
            <a:prstGeom prst="rect">
              <a:avLst/>
            </a:prstGeom>
          </p:spPr>
          <p:txBody>
            <a:bodyPr vert="horz" lIns="91440" tIns="45720" rIns="91440" bIns="45720" rtlCol="0" anchor="t">
              <a:noAutofit/>
            </a:bodyPr>
            <a:lstStyle>
              <a:lvl1pPr marL="0" indent="0" algn="ctr" defTabSz="457200" rtl="0" eaLnBrk="1" latinLnBrk="0" hangingPunct="1">
                <a:spcBef>
                  <a:spcPct val="20000"/>
                </a:spcBef>
                <a:buFont typeface="Arial" panose="020B0604020202020204"/>
                <a:buNone/>
                <a:defRPr sz="1000" kern="1200" baseline="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Rockwell" panose="02060603020205020403"/>
                </a:defRPr>
              </a:lvl1pPr>
              <a:lvl2pPr marL="742950" indent="-28575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–"/>
                <a:defRPr sz="2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•"/>
                <a:defRPr sz="24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–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»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l" defTabSz="914400">
                <a:lnSpc>
                  <a:spcPct val="150000"/>
                </a:lnSpc>
                <a:spcBef>
                  <a:spcPts val="0"/>
                </a:spcBef>
              </a:pPr>
              <a:r>
                <a:rPr lang="zh-CN" altLang="en-US" sz="90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根据自己的需要添加适当的文字，一页的文字最好不要超过</a:t>
              </a:r>
              <a:r>
                <a:rPr lang="en-US" altLang="zh-CN" sz="90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200</a:t>
              </a:r>
              <a:r>
                <a:rPr lang="zh-CN" altLang="en-US" sz="90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字</a:t>
              </a:r>
              <a:r>
                <a:rPr lang="zh-CN" altLang="en-US" sz="90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根据自己的需要添加适当的</a:t>
              </a:r>
              <a:r>
                <a:rPr lang="zh-CN" altLang="en-US" sz="90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文字</a:t>
              </a:r>
              <a:endParaRPr lang="en-US" altLang="ko-KR" sz="2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Roboto condensed"/>
              </a:endParaRPr>
            </a:p>
          </p:txBody>
        </p:sp>
        <p:sp>
          <p:nvSpPr>
            <p:cNvPr id="38" name="텍스트 개체 틀 2"/>
            <p:cNvSpPr txBox="1"/>
            <p:nvPr/>
          </p:nvSpPr>
          <p:spPr>
            <a:xfrm>
              <a:off x="4826000" y="920370"/>
              <a:ext cx="3055069" cy="314465"/>
            </a:xfrm>
            <a:prstGeom prst="rect">
              <a:avLst/>
            </a:prstGeom>
          </p:spPr>
          <p:txBody>
            <a:bodyPr vert="horz" lIns="91440" tIns="45720" rIns="91440" bIns="45720" rtlCol="0" anchor="t">
              <a:noAutofit/>
            </a:bodyPr>
            <a:lstStyle>
              <a:lvl1pPr marL="0" indent="0" algn="ctr" defTabSz="457200" rtl="0" eaLnBrk="1" latinLnBrk="0" hangingPunct="1">
                <a:spcBef>
                  <a:spcPct val="20000"/>
                </a:spcBef>
                <a:buFont typeface="Arial" panose="020B0604020202020204"/>
                <a:buNone/>
                <a:defRPr sz="1000" kern="1200" baseline="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Rockwell" panose="02060603020205020403"/>
                </a:defRPr>
              </a:lvl1pPr>
              <a:lvl2pPr marL="742950" indent="-28575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–"/>
                <a:defRPr sz="2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•"/>
                <a:defRPr sz="24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–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»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l">
                <a:lnSpc>
                  <a:spcPct val="120000"/>
                </a:lnSpc>
              </a:pPr>
              <a:r>
                <a:rPr lang="zh-CN" altLang="en-US" sz="1200" b="1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Roboto condensed"/>
                </a:rPr>
                <a:t>市场容量有限</a:t>
              </a:r>
              <a:endParaRPr lang="en-US" altLang="ko-KR" sz="12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Roboto condensed"/>
              </a:endParaRPr>
            </a:p>
          </p:txBody>
        </p:sp>
      </p:grpSp>
      <p:grpSp>
        <p:nvGrpSpPr>
          <p:cNvPr id="39" name="Group 31"/>
          <p:cNvGrpSpPr/>
          <p:nvPr/>
        </p:nvGrpSpPr>
        <p:grpSpPr>
          <a:xfrm>
            <a:off x="5558805" y="3644132"/>
            <a:ext cx="3055069" cy="680365"/>
            <a:chOff x="4826000" y="920370"/>
            <a:chExt cx="3055069" cy="680365"/>
          </a:xfrm>
        </p:grpSpPr>
        <p:sp>
          <p:nvSpPr>
            <p:cNvPr id="40" name="텍스트 개체 틀 2"/>
            <p:cNvSpPr txBox="1"/>
            <p:nvPr/>
          </p:nvSpPr>
          <p:spPr>
            <a:xfrm>
              <a:off x="4826000" y="1157478"/>
              <a:ext cx="3055069" cy="443257"/>
            </a:xfrm>
            <a:prstGeom prst="rect">
              <a:avLst/>
            </a:prstGeom>
          </p:spPr>
          <p:txBody>
            <a:bodyPr vert="horz" lIns="91440" tIns="45720" rIns="91440" bIns="45720" rtlCol="0" anchor="t">
              <a:noAutofit/>
            </a:bodyPr>
            <a:lstStyle>
              <a:lvl1pPr marL="0" indent="0" algn="ctr" defTabSz="457200" rtl="0" eaLnBrk="1" latinLnBrk="0" hangingPunct="1">
                <a:spcBef>
                  <a:spcPct val="20000"/>
                </a:spcBef>
                <a:buFont typeface="Arial" panose="020B0604020202020204"/>
                <a:buNone/>
                <a:defRPr sz="1000" kern="1200" baseline="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Rockwell" panose="02060603020205020403"/>
                </a:defRPr>
              </a:lvl1pPr>
              <a:lvl2pPr marL="742950" indent="-28575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–"/>
                <a:defRPr sz="2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•"/>
                <a:defRPr sz="24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–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»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l" defTabSz="914400">
                <a:lnSpc>
                  <a:spcPct val="150000"/>
                </a:lnSpc>
                <a:spcBef>
                  <a:spcPts val="0"/>
                </a:spcBef>
              </a:pPr>
              <a:r>
                <a:rPr lang="zh-CN" altLang="en-US" sz="90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根据自己的需要添加适当的文字，一页的文字最好不要超过</a:t>
              </a:r>
              <a:r>
                <a:rPr lang="en-US" altLang="zh-CN" sz="90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200</a:t>
              </a:r>
              <a:r>
                <a:rPr lang="zh-CN" altLang="en-US" sz="90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字</a:t>
              </a:r>
              <a:r>
                <a:rPr lang="zh-CN" altLang="en-US" sz="90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根据自己的需要添加适当的</a:t>
              </a:r>
              <a:r>
                <a:rPr lang="zh-CN" altLang="en-US" sz="90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文字</a:t>
              </a:r>
              <a:endParaRPr lang="en-US" altLang="ko-KR" sz="2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Roboto condensed"/>
              </a:endParaRPr>
            </a:p>
          </p:txBody>
        </p:sp>
        <p:sp>
          <p:nvSpPr>
            <p:cNvPr id="41" name="텍스트 개체 틀 2"/>
            <p:cNvSpPr txBox="1"/>
            <p:nvPr/>
          </p:nvSpPr>
          <p:spPr>
            <a:xfrm>
              <a:off x="4826000" y="920370"/>
              <a:ext cx="3055069" cy="314465"/>
            </a:xfrm>
            <a:prstGeom prst="rect">
              <a:avLst/>
            </a:prstGeom>
          </p:spPr>
          <p:txBody>
            <a:bodyPr vert="horz" lIns="91440" tIns="45720" rIns="91440" bIns="45720" rtlCol="0" anchor="t">
              <a:noAutofit/>
            </a:bodyPr>
            <a:lstStyle>
              <a:lvl1pPr marL="0" indent="0" algn="ctr" defTabSz="457200" rtl="0" eaLnBrk="1" latinLnBrk="0" hangingPunct="1">
                <a:spcBef>
                  <a:spcPct val="20000"/>
                </a:spcBef>
                <a:buFont typeface="Arial" panose="020B0604020202020204"/>
                <a:buNone/>
                <a:defRPr sz="1000" kern="1200" baseline="0">
                  <a:solidFill>
                    <a:schemeClr val="bg1">
                      <a:lumMod val="65000"/>
                    </a:schemeClr>
                  </a:solidFill>
                  <a:latin typeface="+mn-lt"/>
                  <a:ea typeface="+mn-ea"/>
                  <a:cs typeface="Rockwell" panose="02060603020205020403"/>
                </a:defRPr>
              </a:lvl1pPr>
              <a:lvl2pPr marL="742950" indent="-28575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–"/>
                <a:defRPr sz="2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•"/>
                <a:defRPr sz="24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–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»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457200" rtl="0" eaLnBrk="1" latinLnBrk="0" hangingPunct="1">
                <a:spcBef>
                  <a:spcPct val="20000"/>
                </a:spcBef>
                <a:buFont typeface="Arial" panose="020B0604020202020204"/>
                <a:buChar char="•"/>
                <a:defRPr sz="20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l">
                <a:lnSpc>
                  <a:spcPct val="120000"/>
                </a:lnSpc>
              </a:pPr>
              <a:r>
                <a:rPr lang="zh-CN" altLang="en-US" sz="1200" b="1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Roboto condensed"/>
                </a:rPr>
                <a:t>竞争压力较大</a:t>
              </a:r>
              <a:endParaRPr lang="en-US" altLang="ko-KR" sz="12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Roboto condensed"/>
              </a:endParaRPr>
            </a:p>
          </p:txBody>
        </p:sp>
      </p:grp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 advTm="0">
        <p14:prism isInverted="1"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0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2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3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500"/>
                            </p:stCondLst>
                            <p:childTnLst>
                              <p:par>
                                <p:cTn id="15" presetID="2" presetClass="entr" presetSubtype="3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" dur="25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" dur="25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1000"/>
                            </p:stCondLst>
                            <p:childTnLst>
                              <p:par>
                                <p:cTn id="20" presetID="2" presetClass="entr" presetSubtype="3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2" dur="25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3" dur="25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1500"/>
                            </p:stCondLst>
                            <p:childTnLst>
                              <p:par>
                                <p:cTn id="25" presetID="2" presetClass="entr" presetSubtype="3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25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25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9" fill="hold">
                            <p:stCondLst>
                              <p:cond delay="2000"/>
                            </p:stCondLst>
                            <p:childTnLst>
                              <p:par>
                                <p:cTn id="30" presetID="2" presetClass="entr" presetSubtype="3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25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25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2500"/>
                            </p:stCondLst>
                            <p:childTnLst>
                              <p:par>
                                <p:cTn id="3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7" dur="75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4000"/>
                            </p:stCondLst>
                            <p:childTnLst>
                              <p:par>
                                <p:cTn id="4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75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5000"/>
                            </p:stCondLst>
                            <p:childTnLst>
                              <p:par>
                                <p:cTn id="47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5500"/>
                            </p:stCondLst>
                            <p:childTnLst>
                              <p:par>
                                <p:cTn id="51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75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6500"/>
                            </p:stCondLst>
                            <p:childTnLst>
                              <p:par>
                                <p:cTn id="5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7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7000"/>
                            </p:stCondLst>
                            <p:childTnLst>
                              <p:par>
                                <p:cTn id="5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75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2" fill="hold">
                            <p:stCondLst>
                              <p:cond delay="8000"/>
                            </p:stCondLst>
                            <p:childTnLst>
                              <p:par>
                                <p:cTn id="6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" grpId="0" animBg="1"/>
      <p:bldP spid="22" grpId="0" animBg="1"/>
      <p:bldP spid="23" grpId="0" animBg="1"/>
      <p:bldP spid="24" grpId="0" animBg="1"/>
    </p:bld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圆角矩形 8"/>
          <p:cNvSpPr/>
          <p:nvPr/>
        </p:nvSpPr>
        <p:spPr>
          <a:xfrm>
            <a:off x="628922" y="1601842"/>
            <a:ext cx="1799901" cy="2461960"/>
          </a:xfrm>
          <a:prstGeom prst="roundRect">
            <a:avLst>
              <a:gd name="adj" fmla="val 5505"/>
            </a:avLst>
          </a:prstGeom>
          <a:solidFill>
            <a:srgbClr val="17375E"/>
          </a:solidFill>
          <a:ln w="2857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 sz="1450"/>
          </a:p>
        </p:txBody>
      </p:sp>
      <p:grpSp>
        <p:nvGrpSpPr>
          <p:cNvPr id="10" name="组合 9"/>
          <p:cNvGrpSpPr/>
          <p:nvPr/>
        </p:nvGrpSpPr>
        <p:grpSpPr>
          <a:xfrm>
            <a:off x="1197813" y="1278809"/>
            <a:ext cx="681268" cy="689626"/>
            <a:chOff x="1197813" y="1203598"/>
            <a:chExt cx="681268" cy="689626"/>
          </a:xfrm>
        </p:grpSpPr>
        <p:sp>
          <p:nvSpPr>
            <p:cNvPr id="11" name="椭圆 10"/>
            <p:cNvSpPr/>
            <p:nvPr/>
          </p:nvSpPr>
          <p:spPr>
            <a:xfrm>
              <a:off x="1197813" y="1203598"/>
              <a:ext cx="681268" cy="681697"/>
            </a:xfrm>
            <a:prstGeom prst="ellipse">
              <a:avLst/>
            </a:prstGeom>
            <a:solidFill>
              <a:srgbClr val="17375E"/>
            </a:solidFill>
            <a:ln w="28575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sz="1450">
                <a:solidFill>
                  <a:srgbClr val="0278A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2" name="文本框 19"/>
            <p:cNvSpPr txBox="1"/>
            <p:nvPr/>
          </p:nvSpPr>
          <p:spPr>
            <a:xfrm>
              <a:off x="1297732" y="1214705"/>
              <a:ext cx="486030" cy="67851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altLang="zh-CN" sz="3810" b="1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1</a:t>
              </a:r>
              <a:endParaRPr lang="zh-CN" altLang="en-US" sz="381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sp>
        <p:nvSpPr>
          <p:cNvPr id="13" name="矩形 12"/>
          <p:cNvSpPr/>
          <p:nvPr/>
        </p:nvSpPr>
        <p:spPr>
          <a:xfrm>
            <a:off x="724164" y="2189084"/>
            <a:ext cx="1601672" cy="15465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  <a:spcBef>
                <a:spcPts val="660"/>
              </a:spcBef>
              <a:spcAft>
                <a:spcPts val="660"/>
              </a:spcAft>
              <a:defRPr/>
            </a:pPr>
            <a:r>
              <a:rPr lang="zh-CN" altLang="en-US" sz="105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根据自己的需要添加适当的文字，据研究，在幻灯片中，一页的文字最好不要</a:t>
            </a:r>
            <a:r>
              <a:rPr lang="zh-CN" altLang="en-US" sz="1050" dirty="0" smtClean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超</a:t>
            </a:r>
            <a:r>
              <a:rPr lang="en-US" altLang="zh-CN" sz="1050" dirty="0" smtClean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200</a:t>
            </a:r>
            <a:r>
              <a:rPr lang="zh-CN" altLang="en-US" sz="1050" dirty="0" smtClean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字</a:t>
            </a:r>
            <a:r>
              <a:rPr lang="zh-CN" altLang="en-US" sz="105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根据自己的需要添加适当的</a:t>
            </a:r>
            <a:r>
              <a:rPr lang="zh-CN" altLang="en-US" sz="1050" dirty="0" smtClean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文字一</a:t>
            </a:r>
            <a:r>
              <a:rPr lang="zh-CN" altLang="en-US" sz="1050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页的文字</a:t>
            </a:r>
            <a:r>
              <a:rPr lang="zh-CN" altLang="en-US" sz="1050" dirty="0" smtClean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最好</a:t>
            </a:r>
          </a:p>
        </p:txBody>
      </p:sp>
      <p:sp>
        <p:nvSpPr>
          <p:cNvPr id="14" name="圆角矩形 13"/>
          <p:cNvSpPr/>
          <p:nvPr/>
        </p:nvSpPr>
        <p:spPr>
          <a:xfrm>
            <a:off x="2615008" y="1601842"/>
            <a:ext cx="1799901" cy="2461960"/>
          </a:xfrm>
          <a:prstGeom prst="roundRect">
            <a:avLst>
              <a:gd name="adj" fmla="val 5505"/>
            </a:avLst>
          </a:prstGeom>
          <a:solidFill>
            <a:srgbClr val="17375E"/>
          </a:solidFill>
          <a:ln w="2857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 sz="1450"/>
          </a:p>
        </p:txBody>
      </p:sp>
      <p:grpSp>
        <p:nvGrpSpPr>
          <p:cNvPr id="15" name="组合 14"/>
          <p:cNvGrpSpPr/>
          <p:nvPr/>
        </p:nvGrpSpPr>
        <p:grpSpPr>
          <a:xfrm>
            <a:off x="3183899" y="1278809"/>
            <a:ext cx="681268" cy="681697"/>
            <a:chOff x="3183899" y="1203598"/>
            <a:chExt cx="681268" cy="681697"/>
          </a:xfrm>
        </p:grpSpPr>
        <p:sp>
          <p:nvSpPr>
            <p:cNvPr id="16" name="椭圆 15"/>
            <p:cNvSpPr/>
            <p:nvPr/>
          </p:nvSpPr>
          <p:spPr>
            <a:xfrm>
              <a:off x="3183899" y="1203598"/>
              <a:ext cx="681268" cy="681697"/>
            </a:xfrm>
            <a:prstGeom prst="ellipse">
              <a:avLst/>
            </a:prstGeom>
            <a:solidFill>
              <a:srgbClr val="17375E"/>
            </a:solidFill>
            <a:ln w="28575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sz="1450">
                <a:solidFill>
                  <a:srgbClr val="0278A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7" name="文本框 19"/>
            <p:cNvSpPr txBox="1"/>
            <p:nvPr/>
          </p:nvSpPr>
          <p:spPr>
            <a:xfrm>
              <a:off x="3283075" y="1239131"/>
              <a:ext cx="460383" cy="62972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altLang="zh-CN" sz="3490" b="1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2</a:t>
              </a:r>
              <a:endParaRPr lang="zh-CN" altLang="en-US" sz="349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sp>
        <p:nvSpPr>
          <p:cNvPr id="18" name="矩形 17"/>
          <p:cNvSpPr/>
          <p:nvPr/>
        </p:nvSpPr>
        <p:spPr>
          <a:xfrm>
            <a:off x="2710250" y="2189083"/>
            <a:ext cx="1601672" cy="15465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lvl="0" algn="ctr">
              <a:lnSpc>
                <a:spcPct val="150000"/>
              </a:lnSpc>
              <a:spcBef>
                <a:spcPts val="660"/>
              </a:spcBef>
              <a:spcAft>
                <a:spcPts val="660"/>
              </a:spcAft>
              <a:defRPr/>
            </a:pPr>
            <a:r>
              <a:rPr lang="zh-CN" altLang="en-US" sz="1050" dirty="0">
                <a:solidFill>
                  <a:prstClr val="white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根据自己的需要添加适当的文字，据研究，在幻灯片中，一页的文字最好不要超</a:t>
            </a:r>
            <a:r>
              <a:rPr lang="en-US" altLang="zh-CN" sz="1050" dirty="0">
                <a:solidFill>
                  <a:prstClr val="white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200</a:t>
            </a:r>
            <a:r>
              <a:rPr lang="zh-CN" altLang="en-US" sz="1050" dirty="0">
                <a:solidFill>
                  <a:prstClr val="white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字根据自己的需要添加适当的文字一页的文字最好</a:t>
            </a:r>
            <a:r>
              <a:rPr lang="zh-CN" altLang="en-US" sz="1050" dirty="0" smtClean="0">
                <a:solidFill>
                  <a:prstClr val="white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不</a:t>
            </a:r>
            <a:endParaRPr lang="zh-CN" altLang="en-US" sz="1050" dirty="0">
              <a:solidFill>
                <a:prstClr val="white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9" name="圆角矩形 18"/>
          <p:cNvSpPr/>
          <p:nvPr/>
        </p:nvSpPr>
        <p:spPr>
          <a:xfrm>
            <a:off x="4626331" y="1601842"/>
            <a:ext cx="1799901" cy="2461960"/>
          </a:xfrm>
          <a:prstGeom prst="roundRect">
            <a:avLst>
              <a:gd name="adj" fmla="val 5505"/>
            </a:avLst>
          </a:prstGeom>
          <a:solidFill>
            <a:srgbClr val="17375E"/>
          </a:solidFill>
          <a:ln w="2857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 sz="1450"/>
          </a:p>
        </p:txBody>
      </p:sp>
      <p:grpSp>
        <p:nvGrpSpPr>
          <p:cNvPr id="20" name="组合 19"/>
          <p:cNvGrpSpPr/>
          <p:nvPr/>
        </p:nvGrpSpPr>
        <p:grpSpPr>
          <a:xfrm>
            <a:off x="5195222" y="1278809"/>
            <a:ext cx="681268" cy="681697"/>
            <a:chOff x="5195222" y="1203598"/>
            <a:chExt cx="681268" cy="681697"/>
          </a:xfrm>
        </p:grpSpPr>
        <p:sp>
          <p:nvSpPr>
            <p:cNvPr id="21" name="椭圆 20"/>
            <p:cNvSpPr/>
            <p:nvPr/>
          </p:nvSpPr>
          <p:spPr>
            <a:xfrm>
              <a:off x="5195222" y="1203598"/>
              <a:ext cx="681268" cy="681697"/>
            </a:xfrm>
            <a:prstGeom prst="ellipse">
              <a:avLst/>
            </a:prstGeom>
            <a:solidFill>
              <a:srgbClr val="17375E"/>
            </a:solidFill>
            <a:ln w="28575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sz="1450">
                <a:solidFill>
                  <a:srgbClr val="0278A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2" name="文本框 19"/>
            <p:cNvSpPr txBox="1"/>
            <p:nvPr/>
          </p:nvSpPr>
          <p:spPr>
            <a:xfrm>
              <a:off x="5305663" y="1239131"/>
              <a:ext cx="460383" cy="62972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altLang="zh-CN" sz="3490" b="1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3</a:t>
              </a:r>
              <a:endParaRPr lang="zh-CN" altLang="en-US" sz="349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sp>
        <p:nvSpPr>
          <p:cNvPr id="23" name="矩形 22"/>
          <p:cNvSpPr/>
          <p:nvPr/>
        </p:nvSpPr>
        <p:spPr>
          <a:xfrm>
            <a:off x="4721573" y="2189084"/>
            <a:ext cx="1601672" cy="15465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lvl="0" algn="ctr">
              <a:lnSpc>
                <a:spcPct val="150000"/>
              </a:lnSpc>
              <a:spcBef>
                <a:spcPts val="660"/>
              </a:spcBef>
              <a:spcAft>
                <a:spcPts val="660"/>
              </a:spcAft>
              <a:defRPr/>
            </a:pPr>
            <a:r>
              <a:rPr lang="zh-CN" altLang="en-US" sz="1050" dirty="0">
                <a:solidFill>
                  <a:prstClr val="white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根据自己的需要添加适当的文字，据研究，在幻灯片中，一页的文字最好不要超</a:t>
            </a:r>
            <a:r>
              <a:rPr lang="en-US" altLang="zh-CN" sz="1050" dirty="0">
                <a:solidFill>
                  <a:prstClr val="white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200</a:t>
            </a:r>
            <a:r>
              <a:rPr lang="zh-CN" altLang="en-US" sz="1050" dirty="0">
                <a:solidFill>
                  <a:prstClr val="white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字根据自己的需要添加适当的文字一页的文字</a:t>
            </a:r>
            <a:r>
              <a:rPr lang="zh-CN" altLang="en-US" sz="1050" dirty="0" smtClean="0">
                <a:solidFill>
                  <a:prstClr val="white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最好</a:t>
            </a:r>
            <a:endParaRPr lang="zh-CN" altLang="en-US" sz="1050" dirty="0">
              <a:solidFill>
                <a:prstClr val="white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4" name="圆角矩形 23"/>
          <p:cNvSpPr/>
          <p:nvPr/>
        </p:nvSpPr>
        <p:spPr>
          <a:xfrm>
            <a:off x="6612418" y="1601842"/>
            <a:ext cx="1799901" cy="2461960"/>
          </a:xfrm>
          <a:prstGeom prst="roundRect">
            <a:avLst>
              <a:gd name="adj" fmla="val 5505"/>
            </a:avLst>
          </a:prstGeom>
          <a:solidFill>
            <a:srgbClr val="17375E"/>
          </a:solidFill>
          <a:ln w="28575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 sz="1450"/>
          </a:p>
        </p:txBody>
      </p:sp>
      <p:grpSp>
        <p:nvGrpSpPr>
          <p:cNvPr id="25" name="组合 24"/>
          <p:cNvGrpSpPr/>
          <p:nvPr/>
        </p:nvGrpSpPr>
        <p:grpSpPr>
          <a:xfrm>
            <a:off x="7181308" y="1278809"/>
            <a:ext cx="681268" cy="689626"/>
            <a:chOff x="7181308" y="1203598"/>
            <a:chExt cx="681268" cy="689626"/>
          </a:xfrm>
        </p:grpSpPr>
        <p:sp>
          <p:nvSpPr>
            <p:cNvPr id="26" name="椭圆 25"/>
            <p:cNvSpPr/>
            <p:nvPr/>
          </p:nvSpPr>
          <p:spPr>
            <a:xfrm>
              <a:off x="7181308" y="1203598"/>
              <a:ext cx="681268" cy="681697"/>
            </a:xfrm>
            <a:prstGeom prst="ellipse">
              <a:avLst/>
            </a:prstGeom>
            <a:solidFill>
              <a:srgbClr val="17375E"/>
            </a:solidFill>
            <a:ln w="28575"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 sz="1450">
                <a:solidFill>
                  <a:srgbClr val="0278A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27" name="文本框 19"/>
            <p:cNvSpPr txBox="1"/>
            <p:nvPr/>
          </p:nvSpPr>
          <p:spPr>
            <a:xfrm>
              <a:off x="7262563" y="1214705"/>
              <a:ext cx="486030" cy="67851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altLang="zh-CN" sz="3810" b="1" dirty="0">
                  <a:solidFill>
                    <a:schemeClr val="bg1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4</a:t>
              </a:r>
              <a:endParaRPr lang="zh-CN" altLang="en-US" sz="3810" b="1" dirty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sp>
        <p:nvSpPr>
          <p:cNvPr id="28" name="矩形 27"/>
          <p:cNvSpPr/>
          <p:nvPr/>
        </p:nvSpPr>
        <p:spPr>
          <a:xfrm>
            <a:off x="6707660" y="2189084"/>
            <a:ext cx="1601672" cy="15465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lvl="0" algn="ctr">
              <a:lnSpc>
                <a:spcPct val="150000"/>
              </a:lnSpc>
              <a:spcBef>
                <a:spcPts val="660"/>
              </a:spcBef>
              <a:spcAft>
                <a:spcPts val="660"/>
              </a:spcAft>
              <a:defRPr/>
            </a:pPr>
            <a:r>
              <a:rPr lang="zh-CN" altLang="en-US" sz="1050" dirty="0">
                <a:solidFill>
                  <a:prstClr val="white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根据自己的需要添加适当的文字，据研究，在幻灯片中，一页的文字最好不要超</a:t>
            </a:r>
            <a:r>
              <a:rPr lang="en-US" altLang="zh-CN" sz="1050" dirty="0">
                <a:solidFill>
                  <a:prstClr val="white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200</a:t>
            </a:r>
            <a:r>
              <a:rPr lang="zh-CN" altLang="en-US" sz="1050" dirty="0">
                <a:solidFill>
                  <a:prstClr val="white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字根据自己的需要添加适当的文字一页的文字最好</a:t>
            </a:r>
            <a:r>
              <a:rPr lang="zh-CN" altLang="en-US" sz="1050" dirty="0" smtClean="0">
                <a:solidFill>
                  <a:prstClr val="white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不</a:t>
            </a:r>
            <a:endParaRPr lang="zh-CN" altLang="en-US" sz="1050" dirty="0">
              <a:solidFill>
                <a:prstClr val="white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 advTm="0">
        <p14:prism isInverted="1"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500"/>
                            </p:stCondLst>
                            <p:childTnLst>
                              <p:par>
                                <p:cTn id="10" presetID="21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12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>
                            <p:stCondLst>
                              <p:cond delay="1000"/>
                            </p:stCondLst>
                            <p:childTnLst>
                              <p:par>
                                <p:cTn id="14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6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1500"/>
                            </p:stCondLst>
                            <p:childTnLst>
                              <p:par>
                                <p:cTn id="18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2000"/>
                            </p:stCondLst>
                            <p:childTnLst>
                              <p:par>
                                <p:cTn id="23" presetID="21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25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500"/>
                            </p:stCondLst>
                            <p:childTnLst>
                              <p:par>
                                <p:cTn id="2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9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3000"/>
                            </p:stCondLst>
                            <p:childTnLst>
                              <p:par>
                                <p:cTn id="31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3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4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5" fill="hold">
                            <p:stCondLst>
                              <p:cond delay="3500"/>
                            </p:stCondLst>
                            <p:childTnLst>
                              <p:par>
                                <p:cTn id="36" presetID="21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38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9" fill="hold">
                            <p:stCondLst>
                              <p:cond delay="4000"/>
                            </p:stCondLst>
                            <p:childTnLst>
                              <p:par>
                                <p:cTn id="40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2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3" fill="hold">
                            <p:stCondLst>
                              <p:cond delay="4500"/>
                            </p:stCondLst>
                            <p:childTnLst>
                              <p:par>
                                <p:cTn id="44" presetID="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5000"/>
                            </p:stCondLst>
                            <p:childTnLst>
                              <p:par>
                                <p:cTn id="49" presetID="21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1)">
                                      <p:cBhvr>
                                        <p:cTn id="51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5500"/>
                            </p:stCondLst>
                            <p:childTnLst>
                              <p:par>
                                <p:cTn id="5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5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9" grpId="0" animBg="1"/>
      <p:bldP spid="13" grpId="0"/>
      <p:bldP spid="14" grpId="0" animBg="1"/>
      <p:bldP spid="18" grpId="0"/>
      <p:bldP spid="19" grpId="0" animBg="1"/>
      <p:bldP spid="23" grpId="0"/>
      <p:bldP spid="24" grpId="0" animBg="1"/>
      <p:bldP spid="28" grpId="0"/>
    </p:bld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矩形 3"/>
          <p:cNvSpPr/>
          <p:nvPr/>
        </p:nvSpPr>
        <p:spPr>
          <a:xfrm>
            <a:off x="0" y="0"/>
            <a:ext cx="9144000" cy="5143500"/>
          </a:xfrm>
          <a:prstGeom prst="rect">
            <a:avLst/>
          </a:prstGeom>
          <a:solidFill>
            <a:srgbClr val="17375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5" name="梯形 4"/>
          <p:cNvSpPr/>
          <p:nvPr/>
        </p:nvSpPr>
        <p:spPr>
          <a:xfrm>
            <a:off x="2859627" y="2013128"/>
            <a:ext cx="1170000" cy="216024"/>
          </a:xfrm>
          <a:prstGeom prst="trapezoid">
            <a:avLst>
              <a:gd name="adj" fmla="val 40432"/>
            </a:avLst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6" name="矩形 5"/>
          <p:cNvSpPr/>
          <p:nvPr/>
        </p:nvSpPr>
        <p:spPr>
          <a:xfrm>
            <a:off x="2674800" y="2157655"/>
            <a:ext cx="6469200" cy="1010290"/>
          </a:xfrm>
          <a:prstGeom prst="rect">
            <a:avLst/>
          </a:prstGeom>
          <a:solidFill>
            <a:schemeClr val="bg1"/>
          </a:solidFill>
          <a:ln w="12700" cap="flat" cmpd="sng" algn="ctr">
            <a:noFill/>
            <a:prstDash val="solid"/>
            <a:miter lim="800000"/>
          </a:ln>
          <a:effectLst/>
        </p:spPr>
        <p:txBody>
          <a:bodyPr lIns="1116000" tIns="0" bIns="36000" anchor="ctr"/>
          <a:lstStyle/>
          <a:p>
            <a:pPr algn="just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zh-CN" altLang="en-US" sz="3600" b="1" dirty="0">
              <a:solidFill>
                <a:srgbClr val="00A28B"/>
              </a:solidFill>
              <a:latin typeface="华文中宋" panose="02010600040101010101" pitchFamily="2" charset="-122"/>
              <a:ea typeface="华文中宋" panose="02010600040101010101" pitchFamily="2" charset="-122"/>
              <a:cs typeface="+mj-cs"/>
            </a:endParaRPr>
          </a:p>
        </p:txBody>
      </p:sp>
      <p:sp>
        <p:nvSpPr>
          <p:cNvPr id="7" name="任意多边形 8"/>
          <p:cNvSpPr/>
          <p:nvPr/>
        </p:nvSpPr>
        <p:spPr bwMode="auto">
          <a:xfrm>
            <a:off x="2938764" y="2003400"/>
            <a:ext cx="993775" cy="1011237"/>
          </a:xfrm>
          <a:custGeom>
            <a:avLst/>
            <a:gdLst>
              <a:gd name="T0" fmla="*/ 0 w 993531"/>
              <a:gd name="T1" fmla="*/ 0 h 1011115"/>
              <a:gd name="T2" fmla="*/ 993775 w 993531"/>
              <a:gd name="T3" fmla="*/ 0 h 1011115"/>
              <a:gd name="T4" fmla="*/ 496888 w 993531"/>
              <a:gd name="T5" fmla="*/ 1011237 h 1011115"/>
              <a:gd name="T6" fmla="*/ 0 60000 65536"/>
              <a:gd name="T7" fmla="*/ 0 60000 65536"/>
              <a:gd name="T8" fmla="*/ 0 60000 65536"/>
              <a:gd name="T9" fmla="*/ 0 w 993531"/>
              <a:gd name="T10" fmla="*/ 0 h 1011115"/>
              <a:gd name="T11" fmla="*/ 993531 w 993531"/>
              <a:gd name="T12" fmla="*/ 1011115 h 1011115"/>
            </a:gdLst>
            <a:ahLst/>
            <a:cxnLst>
              <a:cxn ang="T6">
                <a:pos x="T0" y="T1"/>
              </a:cxn>
              <a:cxn ang="T7">
                <a:pos x="T2" y="T3"/>
              </a:cxn>
              <a:cxn ang="T8">
                <a:pos x="T4" y="T5"/>
              </a:cxn>
            </a:cxnLst>
            <a:rect l="T9" t="T10" r="T11" b="T12"/>
            <a:pathLst>
              <a:path w="993531" h="1011115">
                <a:moveTo>
                  <a:pt x="0" y="0"/>
                </a:moveTo>
                <a:lnTo>
                  <a:pt x="993531" y="0"/>
                </a:lnTo>
                <a:lnTo>
                  <a:pt x="496766" y="1011115"/>
                </a:lnTo>
                <a:lnTo>
                  <a:pt x="0" y="0"/>
                </a:lnTo>
                <a:close/>
              </a:path>
            </a:pathLst>
          </a:custGeom>
          <a:solidFill>
            <a:srgbClr val="17375E"/>
          </a:solidFill>
          <a:ln w="12700" algn="ctr">
            <a:noFill/>
            <a:miter lim="800000"/>
          </a:ln>
        </p:spPr>
        <p:txBody>
          <a:bodyPr tIns="0" bIns="360000" anchor="ctr"/>
          <a:lstStyle/>
          <a:p>
            <a:pPr algn="ctr" eaLnBrk="1" hangingPunct="1">
              <a:spcBef>
                <a:spcPts val="2400"/>
              </a:spcBef>
              <a:buClr>
                <a:schemeClr val="accent1"/>
              </a:buClr>
              <a:buSzPct val="60000"/>
            </a:pPr>
            <a:endParaRPr lang="zh-CN" altLang="en-US" sz="3200" b="1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Arial Unicode MS" panose="020B0604020202020204" pitchFamily="34" charset="-122"/>
            </a:endParaRPr>
          </a:p>
        </p:txBody>
      </p:sp>
      <p:sp>
        <p:nvSpPr>
          <p:cNvPr id="10" name="原创设计师QQ598969553          _4"/>
          <p:cNvSpPr txBox="1">
            <a:spLocks noChangeArrowheads="1"/>
          </p:cNvSpPr>
          <p:nvPr/>
        </p:nvSpPr>
        <p:spPr bwMode="auto">
          <a:xfrm>
            <a:off x="4158843" y="2261950"/>
            <a:ext cx="4222239" cy="79136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68511" tIns="34256" rIns="68511" bIns="34256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defTabSz="684530" fontAlgn="base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None/>
            </a:pPr>
            <a:r>
              <a:rPr lang="zh-CN" altLang="en-US" sz="4695" b="1" dirty="0" smtClean="0">
                <a:solidFill>
                  <a:srgbClr val="003466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明年工作计划</a:t>
            </a:r>
            <a:endParaRPr lang="zh-CN" altLang="en-US" sz="4695" b="1" dirty="0">
              <a:solidFill>
                <a:srgbClr val="003466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1" name="TextBox 13"/>
          <p:cNvSpPr txBox="1"/>
          <p:nvPr/>
        </p:nvSpPr>
        <p:spPr>
          <a:xfrm>
            <a:off x="4389738" y="3263952"/>
            <a:ext cx="1421308" cy="240717"/>
          </a:xfrm>
          <a:prstGeom prst="rect">
            <a:avLst/>
          </a:prstGeom>
          <a:noFill/>
        </p:spPr>
        <p:txBody>
          <a:bodyPr wrap="none" lIns="64971" tIns="32485" rIns="64971" bIns="32485" rtlCol="0">
            <a:spAutoFit/>
          </a:bodyPr>
          <a:lstStyle/>
          <a:p>
            <a:pPr marL="121920" lvl="1" indent="-121920" defTabSz="649605" fontAlgn="base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buChar char="•"/>
            </a:pPr>
            <a:r>
              <a:rPr lang="zh-CN" altLang="en-US" sz="1140" dirty="0">
                <a:solidFill>
                  <a:schemeClr val="bg1">
                    <a:lumMod val="9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添加相关标题文字</a:t>
            </a:r>
            <a:endParaRPr lang="en-US" altLang="zh-CN" sz="1140" dirty="0">
              <a:solidFill>
                <a:schemeClr val="bg1">
                  <a:lumMod val="9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2" name="TextBox 14"/>
          <p:cNvSpPr txBox="1"/>
          <p:nvPr/>
        </p:nvSpPr>
        <p:spPr>
          <a:xfrm>
            <a:off x="6194003" y="3263952"/>
            <a:ext cx="1421308" cy="240717"/>
          </a:xfrm>
          <a:prstGeom prst="rect">
            <a:avLst/>
          </a:prstGeom>
          <a:noFill/>
        </p:spPr>
        <p:txBody>
          <a:bodyPr wrap="none" lIns="64971" tIns="32485" rIns="64971" bIns="32485" rtlCol="0">
            <a:spAutoFit/>
          </a:bodyPr>
          <a:lstStyle/>
          <a:p>
            <a:pPr marL="121920" lvl="1" indent="-121920" defTabSz="649605" fontAlgn="base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buChar char="•"/>
            </a:pPr>
            <a:r>
              <a:rPr lang="zh-CN" altLang="en-US" sz="1140" dirty="0">
                <a:solidFill>
                  <a:schemeClr val="bg1">
                    <a:lumMod val="9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添加相关标题文字</a:t>
            </a:r>
            <a:endParaRPr lang="en-US" altLang="zh-CN" sz="1140" dirty="0">
              <a:solidFill>
                <a:schemeClr val="bg1">
                  <a:lumMod val="9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3" name="TextBox 11"/>
          <p:cNvSpPr txBox="1"/>
          <p:nvPr/>
        </p:nvSpPr>
        <p:spPr>
          <a:xfrm>
            <a:off x="4389738" y="3530219"/>
            <a:ext cx="1421308" cy="240717"/>
          </a:xfrm>
          <a:prstGeom prst="rect">
            <a:avLst/>
          </a:prstGeom>
          <a:noFill/>
        </p:spPr>
        <p:txBody>
          <a:bodyPr wrap="none" lIns="64971" tIns="32485" rIns="64971" bIns="32485" rtlCol="0">
            <a:spAutoFit/>
          </a:bodyPr>
          <a:lstStyle/>
          <a:p>
            <a:pPr marL="121920" lvl="1" indent="-121920" defTabSz="649605" fontAlgn="base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buChar char="•"/>
            </a:pPr>
            <a:r>
              <a:rPr lang="zh-CN" altLang="en-US" sz="1140" dirty="0">
                <a:solidFill>
                  <a:schemeClr val="bg1">
                    <a:lumMod val="9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添加相关标题文字</a:t>
            </a:r>
            <a:endParaRPr lang="en-US" altLang="zh-CN" sz="1140" dirty="0">
              <a:solidFill>
                <a:schemeClr val="bg1">
                  <a:lumMod val="9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4" name="TextBox 11"/>
          <p:cNvSpPr txBox="1"/>
          <p:nvPr/>
        </p:nvSpPr>
        <p:spPr>
          <a:xfrm>
            <a:off x="6194003" y="3530219"/>
            <a:ext cx="1421308" cy="240717"/>
          </a:xfrm>
          <a:prstGeom prst="rect">
            <a:avLst/>
          </a:prstGeom>
          <a:noFill/>
        </p:spPr>
        <p:txBody>
          <a:bodyPr wrap="none" lIns="64971" tIns="32485" rIns="64971" bIns="32485" rtlCol="0">
            <a:spAutoFit/>
          </a:bodyPr>
          <a:lstStyle/>
          <a:p>
            <a:pPr marL="121920" lvl="1" indent="-121920" defTabSz="649605" fontAlgn="base">
              <a:spcBef>
                <a:spcPct val="0"/>
              </a:spcBef>
              <a:spcAft>
                <a:spcPct val="0"/>
              </a:spcAft>
              <a:buFont typeface="Arial" panose="020B0604020202020204" pitchFamily="34" charset="0"/>
              <a:buChar char="•"/>
            </a:pPr>
            <a:r>
              <a:rPr lang="zh-CN" altLang="en-US" sz="1140" dirty="0">
                <a:solidFill>
                  <a:schemeClr val="bg1">
                    <a:lumMod val="95000"/>
                  </a:schemeClr>
                </a:solidFill>
                <a:latin typeface="Arial" panose="020B0604020202020204" pitchFamily="34" charset="0"/>
                <a:ea typeface="微软雅黑" panose="020B0503020204020204" pitchFamily="34" charset="-122"/>
                <a:cs typeface="+mn-ea"/>
                <a:sym typeface="Arial" panose="020B0604020202020204" pitchFamily="34" charset="0"/>
              </a:rPr>
              <a:t>添加相关标题文字</a:t>
            </a:r>
            <a:endParaRPr lang="en-US" altLang="zh-CN" sz="1140" dirty="0">
              <a:solidFill>
                <a:schemeClr val="bg1">
                  <a:lumMod val="9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15" name="原创设计师QQ598969553          _5"/>
          <p:cNvSpPr>
            <a:spLocks noChangeArrowheads="1"/>
          </p:cNvSpPr>
          <p:nvPr/>
        </p:nvSpPr>
        <p:spPr bwMode="auto">
          <a:xfrm>
            <a:off x="5013440" y="1736933"/>
            <a:ext cx="3275464" cy="30552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lIns="68511" tIns="34256" rIns="68511" bIns="34256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defTabSz="684530" fontAlgn="base">
              <a:lnSpc>
                <a:spcPct val="120000"/>
              </a:lnSpc>
              <a:spcBef>
                <a:spcPct val="0"/>
              </a:spcBef>
              <a:spcAft>
                <a:spcPct val="0"/>
              </a:spcAft>
              <a:buNone/>
            </a:pPr>
            <a:r>
              <a:rPr lang="en-US" altLang="zh-CN" sz="1280" dirty="0">
                <a:solidFill>
                  <a:schemeClr val="bg1">
                    <a:lumMod val="9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ABOUT OUR BUSINESS</a:t>
            </a:r>
          </a:p>
        </p:txBody>
      </p:sp>
      <p:sp>
        <p:nvSpPr>
          <p:cNvPr id="16" name="原创设计师QQ598969553          _8"/>
          <p:cNvSpPr txBox="1"/>
          <p:nvPr/>
        </p:nvSpPr>
        <p:spPr>
          <a:xfrm>
            <a:off x="5404066" y="484611"/>
            <a:ext cx="1536171" cy="1327667"/>
          </a:xfrm>
          <a:prstGeom prst="rect">
            <a:avLst/>
          </a:prstGeom>
          <a:noFill/>
        </p:spPr>
        <p:txBody>
          <a:bodyPr wrap="square" lIns="68511" tIns="34256" rIns="68511" bIns="34256" rtlCol="0">
            <a:spAutoFit/>
          </a:bodyPr>
          <a:lstStyle/>
          <a:p>
            <a:pPr defTabSz="684530" fontAlgn="base">
              <a:spcBef>
                <a:spcPct val="0"/>
              </a:spcBef>
              <a:spcAft>
                <a:spcPct val="0"/>
              </a:spcAft>
            </a:pPr>
            <a:r>
              <a:rPr lang="en-US" altLang="zh-CN" sz="8180" b="1" dirty="0" smtClean="0">
                <a:solidFill>
                  <a:schemeClr val="bg1">
                    <a:lumMod val="95000"/>
                  </a:schemeClr>
                </a:solidFill>
                <a:latin typeface="Bodoni MT" panose="02070603080606020203" pitchFamily="18" charset="0"/>
                <a:ea typeface="华文细黑" panose="02010600040101010101" pitchFamily="2" charset="-122"/>
              </a:rPr>
              <a:t>04</a:t>
            </a:r>
            <a:endParaRPr lang="zh-CN" altLang="en-US" sz="8180" b="1" dirty="0">
              <a:solidFill>
                <a:schemeClr val="bg1">
                  <a:lumMod val="95000"/>
                </a:schemeClr>
              </a:solidFill>
              <a:latin typeface="Bodoni MT" panose="02070603080606020203" pitchFamily="18" charset="0"/>
              <a:ea typeface="华文细黑" panose="02010600040101010101" pitchFamily="2" charset="-122"/>
            </a:endParaRPr>
          </a:p>
        </p:txBody>
      </p:sp>
      <p:sp>
        <p:nvSpPr>
          <p:cNvPr id="18" name="直接连接符 11"/>
          <p:cNvSpPr>
            <a:spLocks noChangeShapeType="1"/>
          </p:cNvSpPr>
          <p:nvPr/>
        </p:nvSpPr>
        <p:spPr bwMode="auto">
          <a:xfrm>
            <a:off x="4290913" y="2070796"/>
            <a:ext cx="3481987" cy="1191"/>
          </a:xfrm>
          <a:prstGeom prst="line">
            <a:avLst/>
          </a:prstGeom>
          <a:noFill/>
          <a:ln w="6350" cap="flat" cmpd="sng">
            <a:solidFill>
              <a:schemeClr val="bg1">
                <a:lumMod val="75000"/>
              </a:schemeClr>
            </a:solidFill>
            <a:bevel/>
          </a:ln>
          <a:extLst>
            <a:ext uri="{909E8E84-426E-40DD-AFC4-6F175D3DCCD1}">
              <a14:hiddenFill xmlns:a14="http://schemas.microsoft.com/office/drawing/2010/main">
                <a:noFill/>
              </a14:hiddenFill>
            </a:ext>
          </a:extLst>
        </p:spPr>
        <p:txBody>
          <a:bodyPr/>
          <a:lstStyle/>
          <a:p>
            <a:pPr defTabSz="649605" fontAlgn="base">
              <a:spcBef>
                <a:spcPct val="0"/>
              </a:spcBef>
              <a:spcAft>
                <a:spcPct val="0"/>
              </a:spcAft>
            </a:pPr>
            <a:endParaRPr lang="zh-CN" altLang="en-US" sz="1425">
              <a:solidFill>
                <a:schemeClr val="bg1">
                  <a:lumMod val="95000"/>
                </a:schemeClr>
              </a:solidFill>
              <a:latin typeface="Arial" panose="020B0604020202020204" pitchFamily="34" charset="0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 advTm="0">
        <p:blinds dir="vert"/>
      </p:transition>
    </mc:Choice>
    <mc:Fallback xmlns="">
      <p:transition spd="slow" advTm="0">
        <p:blinds dir="vert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2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7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1" dur="75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500"/>
                            </p:stCondLst>
                            <p:childTnLst>
                              <p:par>
                                <p:cTn id="1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5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2000"/>
                            </p:stCondLst>
                            <p:childTnLst>
                              <p:par>
                                <p:cTn id="17" presetID="1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500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20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1" fill="hold">
                            <p:stCondLst>
                              <p:cond delay="2500"/>
                            </p:stCondLst>
                            <p:childTnLst>
                              <p:par>
                                <p:cTn id="22" presetID="1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500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25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3000"/>
                            </p:stCondLst>
                            <p:childTnLst>
                              <p:par>
                                <p:cTn id="27" presetID="1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9" dur="500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30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1" fill="hold">
                            <p:stCondLst>
                              <p:cond delay="3500"/>
                            </p:stCondLst>
                            <p:childTnLst>
                              <p:par>
                                <p:cTn id="32" presetID="1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4" dur="500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#ppt_w*1.125000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Effect transition="in" filter="wipe(right)">
                                      <p:cBhvr>
                                        <p:cTn id="35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6" fill="hold">
                      <p:stCondLst>
                        <p:cond delay="indefinite"/>
                      </p:stCondLst>
                      <p:childTnLst>
                        <p:par>
                          <p:cTn id="37" fill="hold">
                            <p:stCondLst>
                              <p:cond delay="0"/>
                            </p:stCondLst>
                            <p:childTnLst>
                              <p:par>
                                <p:cTn id="38" presetID="2" presetClass="entr" presetSubtype="8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" grpId="0" animBg="1"/>
      <p:bldP spid="6" grpId="0" animBg="1"/>
      <p:bldP spid="7" grpId="0" animBg="1"/>
      <p:bldP spid="11" grpId="0"/>
      <p:bldP spid="12" grpId="0"/>
      <p:bldP spid="13" grpId="0"/>
      <p:bldP spid="14" grpId="0"/>
      <p:bldP spid="18" grpId="0" animBg="1"/>
    </p:bld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Freeform 8"/>
          <p:cNvSpPr/>
          <p:nvPr/>
        </p:nvSpPr>
        <p:spPr bwMode="gray">
          <a:xfrm flipH="1">
            <a:off x="788533" y="923912"/>
            <a:ext cx="3701570" cy="1838013"/>
          </a:xfrm>
          <a:custGeom>
            <a:avLst/>
            <a:gdLst/>
            <a:ahLst/>
            <a:cxnLst/>
            <a:rect l="l" t="t" r="r" b="b"/>
            <a:pathLst>
              <a:path w="4176930" h="2058709">
                <a:moveTo>
                  <a:pt x="0" y="0"/>
                </a:moveTo>
                <a:cubicBezTo>
                  <a:pt x="0" y="0"/>
                  <a:pt x="0" y="0"/>
                  <a:pt x="4176930" y="0"/>
                </a:cubicBezTo>
                <a:lnTo>
                  <a:pt x="4176930" y="2058709"/>
                </a:lnTo>
                <a:cubicBezTo>
                  <a:pt x="4176930" y="2058709"/>
                  <a:pt x="4176930" y="2058709"/>
                  <a:pt x="1079378" y="2058709"/>
                </a:cubicBezTo>
                <a:cubicBezTo>
                  <a:pt x="1078688" y="2046733"/>
                  <a:pt x="1077814" y="2034806"/>
                  <a:pt x="1075638" y="2023030"/>
                </a:cubicBezTo>
                <a:cubicBezTo>
                  <a:pt x="1075154" y="2002066"/>
                  <a:pt x="1073005" y="1981342"/>
                  <a:pt x="1069130" y="1960943"/>
                </a:cubicBezTo>
                <a:cubicBezTo>
                  <a:pt x="1068629" y="1954635"/>
                  <a:pt x="1067677" y="1948400"/>
                  <a:pt x="1066276" y="1942246"/>
                </a:cubicBezTo>
                <a:cubicBezTo>
                  <a:pt x="989069" y="1409541"/>
                  <a:pt x="545998" y="995728"/>
                  <a:pt x="0" y="963616"/>
                </a:cubicBezTo>
                <a:cubicBezTo>
                  <a:pt x="0" y="917052"/>
                  <a:pt x="0" y="732381"/>
                  <a:pt x="0" y="0"/>
                </a:cubicBezTo>
                <a:close/>
              </a:path>
            </a:pathLst>
          </a:custGeom>
          <a:solidFill>
            <a:schemeClr val="bg1">
              <a:lumMod val="95000"/>
            </a:schemeClr>
          </a:solidFill>
          <a:ln w="12700">
            <a:solidFill>
              <a:schemeClr val="bg1">
                <a:lumMod val="65000"/>
              </a:schemeClr>
            </a:solidFill>
            <a:miter lim="800000"/>
          </a:ln>
          <a:effectLst/>
        </p:spPr>
        <p:txBody>
          <a:bodyPr lIns="95988" tIns="63992" rIns="95988" bIns="127985" anchor="b" anchorCtr="0"/>
          <a:lstStyle/>
          <a:p>
            <a:r>
              <a:rPr lang="zh-CN" altLang="en-US" sz="1200" dirty="0">
                <a:solidFill>
                  <a:prstClr val="black">
                    <a:lumMod val="85000"/>
                    <a:lumOff val="1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华文黑体" pitchFamily="2" charset="-122"/>
              </a:rPr>
              <a:t>您的内容打在这里，</a:t>
            </a:r>
            <a:endParaRPr lang="en-US" altLang="zh-CN" sz="1200" dirty="0">
              <a:solidFill>
                <a:prstClr val="black">
                  <a:lumMod val="85000"/>
                  <a:lumOff val="15000"/>
                </a:prst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华文黑体" pitchFamily="2" charset="-122"/>
            </a:endParaRPr>
          </a:p>
          <a:p>
            <a:r>
              <a:rPr lang="zh-CN" altLang="en-US" sz="1200" dirty="0">
                <a:solidFill>
                  <a:prstClr val="black">
                    <a:lumMod val="85000"/>
                    <a:lumOff val="1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华文黑体" pitchFamily="2" charset="-122"/>
              </a:rPr>
              <a:t>或者通过复制您的文本后，在此框中</a:t>
            </a:r>
            <a:endParaRPr lang="en-US" altLang="zh-CN" sz="1200" dirty="0">
              <a:solidFill>
                <a:prstClr val="black">
                  <a:lumMod val="85000"/>
                  <a:lumOff val="15000"/>
                </a:prst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华文黑体" pitchFamily="2" charset="-122"/>
            </a:endParaRPr>
          </a:p>
          <a:p>
            <a:r>
              <a:rPr lang="zh-CN" altLang="en-US" sz="1200" dirty="0">
                <a:solidFill>
                  <a:prstClr val="black">
                    <a:lumMod val="85000"/>
                    <a:lumOff val="1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华文黑体" pitchFamily="2" charset="-122"/>
              </a:rPr>
              <a:t>选择粘贴，并选择只保留文字。</a:t>
            </a:r>
          </a:p>
        </p:txBody>
      </p:sp>
      <p:sp>
        <p:nvSpPr>
          <p:cNvPr id="5" name="Freeform 9"/>
          <p:cNvSpPr/>
          <p:nvPr/>
        </p:nvSpPr>
        <p:spPr bwMode="gray">
          <a:xfrm>
            <a:off x="788533" y="2880796"/>
            <a:ext cx="3701570" cy="1838013"/>
          </a:xfrm>
          <a:custGeom>
            <a:avLst/>
            <a:gdLst/>
            <a:ahLst/>
            <a:cxnLst>
              <a:cxn ang="0">
                <a:pos x="1300" y="0"/>
              </a:cxn>
              <a:cxn ang="0">
                <a:pos x="0" y="0"/>
              </a:cxn>
              <a:cxn ang="0">
                <a:pos x="0" y="864"/>
              </a:cxn>
              <a:cxn ang="0">
                <a:pos x="1753" y="864"/>
              </a:cxn>
              <a:cxn ang="0">
                <a:pos x="1753" y="453"/>
              </a:cxn>
              <a:cxn ang="0">
                <a:pos x="1300" y="0"/>
              </a:cxn>
            </a:cxnLst>
            <a:rect l="0" t="0" r="r" b="b"/>
            <a:pathLst>
              <a:path w="1753" h="864">
                <a:moveTo>
                  <a:pt x="1300" y="0"/>
                </a:moveTo>
                <a:cubicBezTo>
                  <a:pt x="0" y="0"/>
                  <a:pt x="0" y="0"/>
                  <a:pt x="0" y="0"/>
                </a:cubicBezTo>
                <a:cubicBezTo>
                  <a:pt x="0" y="864"/>
                  <a:pt x="0" y="864"/>
                  <a:pt x="0" y="864"/>
                </a:cubicBezTo>
                <a:cubicBezTo>
                  <a:pt x="1753" y="864"/>
                  <a:pt x="1753" y="864"/>
                  <a:pt x="1753" y="864"/>
                </a:cubicBezTo>
                <a:cubicBezTo>
                  <a:pt x="1753" y="453"/>
                  <a:pt x="1753" y="453"/>
                  <a:pt x="1753" y="453"/>
                </a:cubicBezTo>
                <a:cubicBezTo>
                  <a:pt x="1509" y="438"/>
                  <a:pt x="1314" y="243"/>
                  <a:pt x="1300" y="0"/>
                </a:cubicBezTo>
                <a:close/>
              </a:path>
            </a:pathLst>
          </a:custGeom>
          <a:solidFill>
            <a:schemeClr val="bg1">
              <a:lumMod val="95000"/>
            </a:schemeClr>
          </a:solidFill>
          <a:ln w="12700">
            <a:solidFill>
              <a:schemeClr val="bg1">
                <a:lumMod val="65000"/>
              </a:schemeClr>
            </a:solidFill>
            <a:miter lim="800000"/>
          </a:ln>
          <a:effectLst/>
        </p:spPr>
        <p:txBody>
          <a:bodyPr lIns="95988" tIns="127985" rIns="95988" bIns="127985" anchor="t" anchorCtr="0"/>
          <a:lstStyle/>
          <a:p>
            <a:r>
              <a:rPr lang="zh-CN" altLang="en-US" sz="1200" dirty="0">
                <a:solidFill>
                  <a:prstClr val="black">
                    <a:lumMod val="85000"/>
                    <a:lumOff val="1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华文黑体" pitchFamily="2" charset="-122"/>
              </a:rPr>
              <a:t>您的内容打在这里，</a:t>
            </a:r>
            <a:endParaRPr lang="en-US" altLang="zh-CN" sz="1200" dirty="0">
              <a:solidFill>
                <a:prstClr val="black">
                  <a:lumMod val="85000"/>
                  <a:lumOff val="15000"/>
                </a:prst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华文黑体" pitchFamily="2" charset="-122"/>
            </a:endParaRPr>
          </a:p>
          <a:p>
            <a:r>
              <a:rPr lang="zh-CN" altLang="en-US" sz="1200" dirty="0">
                <a:solidFill>
                  <a:prstClr val="black">
                    <a:lumMod val="85000"/>
                    <a:lumOff val="1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华文黑体" pitchFamily="2" charset="-122"/>
              </a:rPr>
              <a:t>或者通过复制您的文本后，在此框中</a:t>
            </a:r>
            <a:endParaRPr lang="en-US" altLang="zh-CN" sz="1200" dirty="0">
              <a:solidFill>
                <a:prstClr val="black">
                  <a:lumMod val="85000"/>
                  <a:lumOff val="15000"/>
                </a:prst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华文黑体" pitchFamily="2" charset="-122"/>
            </a:endParaRPr>
          </a:p>
          <a:p>
            <a:r>
              <a:rPr lang="zh-CN" altLang="en-US" sz="1200" dirty="0">
                <a:solidFill>
                  <a:prstClr val="black">
                    <a:lumMod val="85000"/>
                    <a:lumOff val="1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华文黑体" pitchFamily="2" charset="-122"/>
              </a:rPr>
              <a:t>选择粘贴，并选择只保留文字。</a:t>
            </a:r>
          </a:p>
        </p:txBody>
      </p:sp>
      <p:sp>
        <p:nvSpPr>
          <p:cNvPr id="6" name="Freeform 10"/>
          <p:cNvSpPr/>
          <p:nvPr/>
        </p:nvSpPr>
        <p:spPr bwMode="gray">
          <a:xfrm>
            <a:off x="4617035" y="2880796"/>
            <a:ext cx="3701570" cy="1838013"/>
          </a:xfrm>
          <a:custGeom>
            <a:avLst/>
            <a:gdLst/>
            <a:ahLst/>
            <a:cxnLst>
              <a:cxn ang="0">
                <a:pos x="0" y="453"/>
              </a:cxn>
              <a:cxn ang="0">
                <a:pos x="0" y="864"/>
              </a:cxn>
              <a:cxn ang="0">
                <a:pos x="1753" y="864"/>
              </a:cxn>
              <a:cxn ang="0">
                <a:pos x="1753" y="0"/>
              </a:cxn>
              <a:cxn ang="0">
                <a:pos x="453" y="0"/>
              </a:cxn>
              <a:cxn ang="0">
                <a:pos x="0" y="453"/>
              </a:cxn>
            </a:cxnLst>
            <a:rect l="0" t="0" r="r" b="b"/>
            <a:pathLst>
              <a:path w="1753" h="864">
                <a:moveTo>
                  <a:pt x="0" y="453"/>
                </a:moveTo>
                <a:cubicBezTo>
                  <a:pt x="0" y="864"/>
                  <a:pt x="0" y="864"/>
                  <a:pt x="0" y="864"/>
                </a:cubicBezTo>
                <a:cubicBezTo>
                  <a:pt x="1753" y="864"/>
                  <a:pt x="1753" y="864"/>
                  <a:pt x="1753" y="864"/>
                </a:cubicBezTo>
                <a:cubicBezTo>
                  <a:pt x="1753" y="0"/>
                  <a:pt x="1753" y="0"/>
                  <a:pt x="1753" y="0"/>
                </a:cubicBezTo>
                <a:cubicBezTo>
                  <a:pt x="453" y="0"/>
                  <a:pt x="453" y="0"/>
                  <a:pt x="453" y="0"/>
                </a:cubicBezTo>
                <a:cubicBezTo>
                  <a:pt x="439" y="243"/>
                  <a:pt x="244" y="438"/>
                  <a:pt x="0" y="453"/>
                </a:cubicBezTo>
                <a:close/>
              </a:path>
            </a:pathLst>
          </a:custGeom>
          <a:solidFill>
            <a:schemeClr val="bg1">
              <a:lumMod val="95000"/>
            </a:schemeClr>
          </a:solidFill>
          <a:ln w="12700">
            <a:solidFill>
              <a:schemeClr val="bg1">
                <a:lumMod val="65000"/>
              </a:schemeClr>
            </a:solidFill>
            <a:miter lim="800000"/>
          </a:ln>
          <a:effectLst/>
        </p:spPr>
        <p:txBody>
          <a:bodyPr lIns="95988" tIns="127985" rIns="95988" bIns="127985" anchor="t" anchorCtr="0"/>
          <a:lstStyle/>
          <a:p>
            <a:pPr algn="r"/>
            <a:r>
              <a:rPr lang="zh-CN" altLang="en-US" sz="1200" dirty="0">
                <a:solidFill>
                  <a:prstClr val="black">
                    <a:lumMod val="85000"/>
                    <a:lumOff val="1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华文黑体" pitchFamily="2" charset="-122"/>
              </a:rPr>
              <a:t>您的内容打在这里</a:t>
            </a:r>
            <a:endParaRPr lang="en-US" altLang="zh-CN" sz="1200" dirty="0">
              <a:solidFill>
                <a:prstClr val="black">
                  <a:lumMod val="85000"/>
                  <a:lumOff val="15000"/>
                </a:prst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华文黑体" pitchFamily="2" charset="-122"/>
            </a:endParaRPr>
          </a:p>
          <a:p>
            <a:pPr algn="r"/>
            <a:r>
              <a:rPr lang="zh-CN" altLang="en-US" sz="1200" dirty="0">
                <a:solidFill>
                  <a:prstClr val="black">
                    <a:lumMod val="85000"/>
                    <a:lumOff val="1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华文黑体" pitchFamily="2" charset="-122"/>
              </a:rPr>
              <a:t>或者通过复制您的文本后，在此框中</a:t>
            </a:r>
            <a:endParaRPr lang="en-US" altLang="zh-CN" sz="1200" dirty="0">
              <a:solidFill>
                <a:prstClr val="black">
                  <a:lumMod val="85000"/>
                  <a:lumOff val="15000"/>
                </a:prst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华文黑体" pitchFamily="2" charset="-122"/>
            </a:endParaRPr>
          </a:p>
          <a:p>
            <a:pPr algn="r"/>
            <a:r>
              <a:rPr lang="zh-CN" altLang="en-US" sz="1200" dirty="0">
                <a:solidFill>
                  <a:prstClr val="black">
                    <a:lumMod val="85000"/>
                    <a:lumOff val="1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华文黑体" pitchFamily="2" charset="-122"/>
              </a:rPr>
              <a:t>选择粘贴，并选择只保留文字</a:t>
            </a:r>
          </a:p>
        </p:txBody>
      </p:sp>
      <p:sp>
        <p:nvSpPr>
          <p:cNvPr id="7" name="Freeform 8"/>
          <p:cNvSpPr/>
          <p:nvPr/>
        </p:nvSpPr>
        <p:spPr bwMode="gray">
          <a:xfrm>
            <a:off x="4617033" y="923912"/>
            <a:ext cx="3700746" cy="1838013"/>
          </a:xfrm>
          <a:custGeom>
            <a:avLst/>
            <a:gdLst/>
            <a:ahLst/>
            <a:cxnLst/>
            <a:rect l="l" t="t" r="r" b="b"/>
            <a:pathLst>
              <a:path w="4176930" h="2058709">
                <a:moveTo>
                  <a:pt x="0" y="0"/>
                </a:moveTo>
                <a:cubicBezTo>
                  <a:pt x="0" y="0"/>
                  <a:pt x="0" y="0"/>
                  <a:pt x="4176930" y="0"/>
                </a:cubicBezTo>
                <a:lnTo>
                  <a:pt x="4176930" y="2058709"/>
                </a:lnTo>
                <a:cubicBezTo>
                  <a:pt x="4176930" y="2058709"/>
                  <a:pt x="4176930" y="2058709"/>
                  <a:pt x="1079378" y="2058709"/>
                </a:cubicBezTo>
                <a:cubicBezTo>
                  <a:pt x="1078688" y="2046733"/>
                  <a:pt x="1077814" y="2034806"/>
                  <a:pt x="1075638" y="2023030"/>
                </a:cubicBezTo>
                <a:cubicBezTo>
                  <a:pt x="1075154" y="2002066"/>
                  <a:pt x="1073005" y="1981342"/>
                  <a:pt x="1069130" y="1960943"/>
                </a:cubicBezTo>
                <a:cubicBezTo>
                  <a:pt x="1068629" y="1954635"/>
                  <a:pt x="1067677" y="1948400"/>
                  <a:pt x="1066276" y="1942246"/>
                </a:cubicBezTo>
                <a:cubicBezTo>
                  <a:pt x="989069" y="1409541"/>
                  <a:pt x="545998" y="995728"/>
                  <a:pt x="0" y="963616"/>
                </a:cubicBezTo>
                <a:cubicBezTo>
                  <a:pt x="0" y="917052"/>
                  <a:pt x="0" y="732381"/>
                  <a:pt x="0" y="0"/>
                </a:cubicBezTo>
                <a:close/>
              </a:path>
            </a:pathLst>
          </a:custGeom>
          <a:solidFill>
            <a:schemeClr val="bg1">
              <a:lumMod val="95000"/>
            </a:schemeClr>
          </a:solidFill>
          <a:ln w="12700">
            <a:solidFill>
              <a:schemeClr val="bg1">
                <a:lumMod val="65000"/>
              </a:schemeClr>
            </a:solidFill>
            <a:miter lim="800000"/>
          </a:ln>
          <a:effectLst/>
        </p:spPr>
        <p:txBody>
          <a:bodyPr lIns="95988" tIns="63992" rIns="95988" bIns="127985" anchor="b" anchorCtr="0"/>
          <a:lstStyle/>
          <a:p>
            <a:pPr algn="r"/>
            <a:r>
              <a:rPr lang="zh-CN" altLang="en-US" sz="1200" dirty="0">
                <a:solidFill>
                  <a:prstClr val="black">
                    <a:lumMod val="85000"/>
                    <a:lumOff val="1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华文黑体" pitchFamily="2" charset="-122"/>
              </a:rPr>
              <a:t>您的内容打在这里</a:t>
            </a:r>
            <a:endParaRPr lang="en-US" altLang="zh-CN" sz="1200" dirty="0">
              <a:solidFill>
                <a:prstClr val="black">
                  <a:lumMod val="85000"/>
                  <a:lumOff val="15000"/>
                </a:prst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华文黑体" pitchFamily="2" charset="-122"/>
            </a:endParaRPr>
          </a:p>
          <a:p>
            <a:pPr algn="r"/>
            <a:r>
              <a:rPr lang="zh-CN" altLang="en-US" sz="1200" dirty="0">
                <a:solidFill>
                  <a:prstClr val="black">
                    <a:lumMod val="85000"/>
                    <a:lumOff val="1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华文黑体" pitchFamily="2" charset="-122"/>
              </a:rPr>
              <a:t>或者通过复制您的文本后，在此框中</a:t>
            </a:r>
            <a:endParaRPr lang="en-US" altLang="zh-CN" sz="1200" dirty="0">
              <a:solidFill>
                <a:prstClr val="black">
                  <a:lumMod val="85000"/>
                  <a:lumOff val="15000"/>
                </a:prst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华文黑体" pitchFamily="2" charset="-122"/>
            </a:endParaRPr>
          </a:p>
          <a:p>
            <a:pPr algn="r"/>
            <a:r>
              <a:rPr lang="zh-CN" altLang="en-US" sz="1200" dirty="0">
                <a:solidFill>
                  <a:prstClr val="black">
                    <a:lumMod val="85000"/>
                    <a:lumOff val="1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华文黑体" pitchFamily="2" charset="-122"/>
              </a:rPr>
              <a:t>选择粘贴，并选择只保留文字</a:t>
            </a:r>
          </a:p>
        </p:txBody>
      </p:sp>
      <p:sp>
        <p:nvSpPr>
          <p:cNvPr id="8" name="Rectangle 19"/>
          <p:cNvSpPr>
            <a:spLocks noChangeArrowheads="1"/>
          </p:cNvSpPr>
          <p:nvPr/>
        </p:nvSpPr>
        <p:spPr bwMode="gray">
          <a:xfrm>
            <a:off x="788533" y="4397078"/>
            <a:ext cx="3694868" cy="321731"/>
          </a:xfrm>
          <a:prstGeom prst="rect">
            <a:avLst/>
          </a:prstGeom>
          <a:solidFill>
            <a:srgbClr val="17375E"/>
          </a:solidFill>
          <a:ln w="12700">
            <a:noFill/>
            <a:miter lim="800000"/>
          </a:ln>
          <a:effectLst/>
        </p:spPr>
        <p:txBody>
          <a:bodyPr lIns="95988" tIns="63992" rIns="95988" bIns="63992" anchor="ctr"/>
          <a:lstStyle/>
          <a:p>
            <a:pPr defTabSz="712470" eaLnBrk="0" hangingPunct="0"/>
            <a:r>
              <a:rPr lang="zh-CN" altLang="en-US" sz="1425" b="1" noProof="1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</a:rPr>
              <a:t>点击添加标题</a:t>
            </a:r>
            <a:endParaRPr lang="de-DE" altLang="zh-CN" sz="1425" b="1" noProof="1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Arial" panose="020B0604020202020204" pitchFamily="34" charset="0"/>
            </a:endParaRPr>
          </a:p>
        </p:txBody>
      </p:sp>
      <p:sp>
        <p:nvSpPr>
          <p:cNvPr id="9" name="Rectangle 19"/>
          <p:cNvSpPr>
            <a:spLocks noChangeArrowheads="1"/>
          </p:cNvSpPr>
          <p:nvPr/>
        </p:nvSpPr>
        <p:spPr bwMode="gray">
          <a:xfrm>
            <a:off x="4623735" y="4397078"/>
            <a:ext cx="3694868" cy="321731"/>
          </a:xfrm>
          <a:prstGeom prst="rect">
            <a:avLst/>
          </a:prstGeom>
          <a:solidFill>
            <a:srgbClr val="17375E"/>
          </a:solidFill>
          <a:ln w="12700">
            <a:noFill/>
            <a:miter lim="800000"/>
          </a:ln>
          <a:effectLst/>
        </p:spPr>
        <p:txBody>
          <a:bodyPr lIns="95988" tIns="63992" rIns="95988" bIns="63992" anchor="ctr"/>
          <a:lstStyle/>
          <a:p>
            <a:pPr defTabSz="712470" eaLnBrk="0" hangingPunct="0"/>
            <a:r>
              <a:rPr lang="zh-CN" altLang="en-US" sz="1425" b="1" noProof="1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</a:rPr>
              <a:t>点击添加标题</a:t>
            </a:r>
            <a:endParaRPr lang="de-DE" altLang="zh-CN" sz="1425" b="1" noProof="1">
              <a:solidFill>
                <a:srgbClr val="FFFFFF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Arial" panose="020B0604020202020204" pitchFamily="34" charset="0"/>
            </a:endParaRPr>
          </a:p>
        </p:txBody>
      </p:sp>
      <p:sp>
        <p:nvSpPr>
          <p:cNvPr id="10" name="Rectangle 19"/>
          <p:cNvSpPr>
            <a:spLocks noChangeArrowheads="1"/>
          </p:cNvSpPr>
          <p:nvPr/>
        </p:nvSpPr>
        <p:spPr bwMode="gray">
          <a:xfrm>
            <a:off x="4623735" y="923911"/>
            <a:ext cx="3694868" cy="321731"/>
          </a:xfrm>
          <a:prstGeom prst="rect">
            <a:avLst/>
          </a:prstGeom>
          <a:solidFill>
            <a:srgbClr val="17375E"/>
          </a:solidFill>
          <a:ln w="12700">
            <a:noFill/>
            <a:miter lim="800000"/>
          </a:ln>
          <a:effectLst/>
        </p:spPr>
        <p:txBody>
          <a:bodyPr lIns="95988" tIns="63992" rIns="95988" bIns="63992" anchor="ctr"/>
          <a:lstStyle/>
          <a:p>
            <a:pPr defTabSz="712470" eaLnBrk="0" hangingPunct="0"/>
            <a:r>
              <a:rPr lang="zh-CN" altLang="en-US" sz="1425" b="1" noProof="1">
                <a:solidFill>
                  <a:srgbClr val="FFFFFF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 pitchFamily="34" charset="0"/>
              </a:rPr>
              <a:t>点击添加标题</a:t>
            </a:r>
          </a:p>
        </p:txBody>
      </p:sp>
      <p:sp>
        <p:nvSpPr>
          <p:cNvPr id="11" name="Rectangle 19"/>
          <p:cNvSpPr>
            <a:spLocks noChangeArrowheads="1"/>
          </p:cNvSpPr>
          <p:nvPr/>
        </p:nvSpPr>
        <p:spPr bwMode="gray">
          <a:xfrm>
            <a:off x="788533" y="923911"/>
            <a:ext cx="3694868" cy="321731"/>
          </a:xfrm>
          <a:prstGeom prst="rect">
            <a:avLst/>
          </a:prstGeom>
          <a:solidFill>
            <a:srgbClr val="17375E"/>
          </a:solidFill>
          <a:ln w="12700">
            <a:noFill/>
            <a:round/>
          </a:ln>
          <a:effectLst/>
        </p:spPr>
        <p:txBody>
          <a:bodyPr wrap="none" lIns="81271" tIns="40636" rIns="81271" bIns="40636" anchor="ctr"/>
          <a:lstStyle/>
          <a:p>
            <a:r>
              <a:rPr lang="zh-CN" altLang="en-US" sz="1425" b="1" noProof="1">
                <a:solidFill>
                  <a:prstClr val="white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点击添加标题</a:t>
            </a:r>
            <a:endParaRPr lang="de-DE" sz="1425" b="1" noProof="1">
              <a:solidFill>
                <a:prstClr val="white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12" name="Gruppieren 43"/>
          <p:cNvGrpSpPr/>
          <p:nvPr/>
        </p:nvGrpSpPr>
        <p:grpSpPr bwMode="gray">
          <a:xfrm>
            <a:off x="3684260" y="1931953"/>
            <a:ext cx="1720635" cy="1733460"/>
            <a:chOff x="2804400" y="1911431"/>
            <a:chExt cx="3535200" cy="3535200"/>
          </a:xfrm>
          <a:solidFill>
            <a:srgbClr val="17375E"/>
          </a:solidFill>
          <a:effectLst/>
        </p:grpSpPr>
        <p:sp>
          <p:nvSpPr>
            <p:cNvPr id="13" name="Freeform 10"/>
            <p:cNvSpPr>
              <a:spLocks noEditPoints="1"/>
            </p:cNvSpPr>
            <p:nvPr/>
          </p:nvSpPr>
          <p:spPr bwMode="gray">
            <a:xfrm>
              <a:off x="2804400" y="2009308"/>
              <a:ext cx="3535200" cy="3185164"/>
            </a:xfrm>
            <a:custGeom>
              <a:avLst/>
              <a:gdLst/>
              <a:ahLst/>
              <a:cxnLst>
                <a:cxn ang="0">
                  <a:pos x="530" y="84"/>
                </a:cxn>
                <a:cxn ang="0">
                  <a:pos x="1456" y="295"/>
                </a:cxn>
                <a:cxn ang="0">
                  <a:pos x="1519" y="325"/>
                </a:cxn>
                <a:cxn ang="0">
                  <a:pos x="138" y="415"/>
                </a:cxn>
                <a:cxn ang="0">
                  <a:pos x="163" y="444"/>
                </a:cxn>
                <a:cxn ang="0">
                  <a:pos x="1593" y="561"/>
                </a:cxn>
                <a:cxn ang="0">
                  <a:pos x="1645" y="530"/>
                </a:cxn>
                <a:cxn ang="0">
                  <a:pos x="1577" y="574"/>
                </a:cxn>
                <a:cxn ang="0">
                  <a:pos x="1613" y="598"/>
                </a:cxn>
                <a:cxn ang="0">
                  <a:pos x="1564" y="659"/>
                </a:cxn>
                <a:cxn ang="0">
                  <a:pos x="1643" y="814"/>
                </a:cxn>
                <a:cxn ang="0">
                  <a:pos x="1548" y="668"/>
                </a:cxn>
                <a:cxn ang="0">
                  <a:pos x="1555" y="704"/>
                </a:cxn>
                <a:cxn ang="0">
                  <a:pos x="1497" y="687"/>
                </a:cxn>
                <a:cxn ang="0">
                  <a:pos x="1394" y="728"/>
                </a:cxn>
                <a:cxn ang="0">
                  <a:pos x="1516" y="704"/>
                </a:cxn>
                <a:cxn ang="0">
                  <a:pos x="1612" y="784"/>
                </a:cxn>
                <a:cxn ang="0">
                  <a:pos x="1587" y="799"/>
                </a:cxn>
                <a:cxn ang="0">
                  <a:pos x="1694" y="752"/>
                </a:cxn>
                <a:cxn ang="0">
                  <a:pos x="1533" y="725"/>
                </a:cxn>
                <a:cxn ang="0">
                  <a:pos x="1559" y="743"/>
                </a:cxn>
                <a:cxn ang="0">
                  <a:pos x="1550" y="910"/>
                </a:cxn>
                <a:cxn ang="0">
                  <a:pos x="1460" y="828"/>
                </a:cxn>
                <a:cxn ang="0">
                  <a:pos x="1334" y="887"/>
                </a:cxn>
                <a:cxn ang="0">
                  <a:pos x="1340" y="1103"/>
                </a:cxn>
                <a:cxn ang="0">
                  <a:pos x="1473" y="1118"/>
                </a:cxn>
                <a:cxn ang="0">
                  <a:pos x="1581" y="1055"/>
                </a:cxn>
                <a:cxn ang="0">
                  <a:pos x="1649" y="872"/>
                </a:cxn>
                <a:cxn ang="0">
                  <a:pos x="1671" y="902"/>
                </a:cxn>
                <a:cxn ang="0">
                  <a:pos x="1596" y="815"/>
                </a:cxn>
                <a:cxn ang="0">
                  <a:pos x="1510" y="827"/>
                </a:cxn>
                <a:cxn ang="0">
                  <a:pos x="1589" y="865"/>
                </a:cxn>
                <a:cxn ang="0">
                  <a:pos x="1129" y="977"/>
                </a:cxn>
                <a:cxn ang="0">
                  <a:pos x="1121" y="1017"/>
                </a:cxn>
                <a:cxn ang="0">
                  <a:pos x="1073" y="1080"/>
                </a:cxn>
                <a:cxn ang="0">
                  <a:pos x="1345" y="1132"/>
                </a:cxn>
                <a:cxn ang="0">
                  <a:pos x="290" y="1296"/>
                </a:cxn>
                <a:cxn ang="0">
                  <a:pos x="689" y="58"/>
                </a:cxn>
                <a:cxn ang="0">
                  <a:pos x="524" y="26"/>
                </a:cxn>
                <a:cxn ang="0">
                  <a:pos x="231" y="343"/>
                </a:cxn>
                <a:cxn ang="0">
                  <a:pos x="178" y="499"/>
                </a:cxn>
                <a:cxn ang="0">
                  <a:pos x="64" y="623"/>
                </a:cxn>
                <a:cxn ang="0">
                  <a:pos x="193" y="1299"/>
                </a:cxn>
                <a:cxn ang="0">
                  <a:pos x="378" y="1416"/>
                </a:cxn>
                <a:cxn ang="0">
                  <a:pos x="342" y="1349"/>
                </a:cxn>
                <a:cxn ang="0">
                  <a:pos x="248" y="1245"/>
                </a:cxn>
                <a:cxn ang="0">
                  <a:pos x="119" y="767"/>
                </a:cxn>
                <a:cxn ang="0">
                  <a:pos x="139" y="607"/>
                </a:cxn>
                <a:cxn ang="0">
                  <a:pos x="361" y="359"/>
                </a:cxn>
                <a:cxn ang="0">
                  <a:pos x="432" y="296"/>
                </a:cxn>
                <a:cxn ang="0">
                  <a:pos x="474" y="141"/>
                </a:cxn>
                <a:cxn ang="0">
                  <a:pos x="545" y="68"/>
                </a:cxn>
                <a:cxn ang="0">
                  <a:pos x="717" y="64"/>
                </a:cxn>
                <a:cxn ang="0">
                  <a:pos x="1301" y="127"/>
                </a:cxn>
                <a:cxn ang="0">
                  <a:pos x="1393" y="183"/>
                </a:cxn>
                <a:cxn ang="0">
                  <a:pos x="1537" y="308"/>
                </a:cxn>
                <a:cxn ang="0">
                  <a:pos x="1682" y="671"/>
                </a:cxn>
                <a:cxn ang="0">
                  <a:pos x="1238" y="65"/>
                </a:cxn>
                <a:cxn ang="0">
                  <a:pos x="1413" y="215"/>
                </a:cxn>
                <a:cxn ang="0">
                  <a:pos x="1696" y="874"/>
                </a:cxn>
              </a:cxnLst>
              <a:rect l="0" t="0" r="r" b="b"/>
              <a:pathLst>
                <a:path w="1713" h="1537">
                  <a:moveTo>
                    <a:pt x="1152" y="12"/>
                  </a:moveTo>
                  <a:cubicBezTo>
                    <a:pt x="1149" y="12"/>
                    <a:pt x="1146" y="9"/>
                    <a:pt x="1145" y="11"/>
                  </a:cubicBezTo>
                  <a:cubicBezTo>
                    <a:pt x="1146" y="11"/>
                    <a:pt x="1150" y="15"/>
                    <a:pt x="1152" y="12"/>
                  </a:cubicBezTo>
                  <a:close/>
                  <a:moveTo>
                    <a:pt x="719" y="38"/>
                  </a:moveTo>
                  <a:cubicBezTo>
                    <a:pt x="708" y="38"/>
                    <a:pt x="708" y="38"/>
                    <a:pt x="708" y="38"/>
                  </a:cubicBezTo>
                  <a:cubicBezTo>
                    <a:pt x="708" y="41"/>
                    <a:pt x="719" y="43"/>
                    <a:pt x="719" y="38"/>
                  </a:cubicBezTo>
                  <a:close/>
                  <a:moveTo>
                    <a:pt x="763" y="72"/>
                  </a:moveTo>
                  <a:cubicBezTo>
                    <a:pt x="762" y="76"/>
                    <a:pt x="769" y="76"/>
                    <a:pt x="771" y="74"/>
                  </a:cubicBezTo>
                  <a:cubicBezTo>
                    <a:pt x="768" y="74"/>
                    <a:pt x="765" y="70"/>
                    <a:pt x="763" y="72"/>
                  </a:cubicBezTo>
                  <a:close/>
                  <a:moveTo>
                    <a:pt x="775" y="74"/>
                  </a:moveTo>
                  <a:cubicBezTo>
                    <a:pt x="778" y="76"/>
                    <a:pt x="786" y="80"/>
                    <a:pt x="788" y="76"/>
                  </a:cubicBezTo>
                  <a:cubicBezTo>
                    <a:pt x="783" y="77"/>
                    <a:pt x="779" y="72"/>
                    <a:pt x="775" y="74"/>
                  </a:cubicBezTo>
                  <a:close/>
                  <a:moveTo>
                    <a:pt x="530" y="84"/>
                  </a:moveTo>
                  <a:cubicBezTo>
                    <a:pt x="534" y="85"/>
                    <a:pt x="533" y="80"/>
                    <a:pt x="535" y="84"/>
                  </a:cubicBezTo>
                  <a:cubicBezTo>
                    <a:pt x="536" y="83"/>
                    <a:pt x="536" y="83"/>
                    <a:pt x="537" y="83"/>
                  </a:cubicBezTo>
                  <a:cubicBezTo>
                    <a:pt x="536" y="80"/>
                    <a:pt x="537" y="78"/>
                    <a:pt x="538" y="75"/>
                  </a:cubicBezTo>
                  <a:cubicBezTo>
                    <a:pt x="532" y="75"/>
                    <a:pt x="531" y="80"/>
                    <a:pt x="530" y="84"/>
                  </a:cubicBezTo>
                  <a:close/>
                  <a:moveTo>
                    <a:pt x="530" y="88"/>
                  </a:moveTo>
                  <a:cubicBezTo>
                    <a:pt x="530" y="92"/>
                    <a:pt x="532" y="98"/>
                    <a:pt x="527" y="101"/>
                  </a:cubicBezTo>
                  <a:cubicBezTo>
                    <a:pt x="533" y="99"/>
                    <a:pt x="537" y="94"/>
                    <a:pt x="538" y="87"/>
                  </a:cubicBezTo>
                  <a:cubicBezTo>
                    <a:pt x="535" y="87"/>
                    <a:pt x="533" y="90"/>
                    <a:pt x="530" y="88"/>
                  </a:cubicBezTo>
                  <a:close/>
                  <a:moveTo>
                    <a:pt x="1311" y="135"/>
                  </a:moveTo>
                  <a:cubicBezTo>
                    <a:pt x="1308" y="134"/>
                    <a:pt x="1306" y="128"/>
                    <a:pt x="1303" y="130"/>
                  </a:cubicBezTo>
                  <a:cubicBezTo>
                    <a:pt x="1306" y="131"/>
                    <a:pt x="1308" y="138"/>
                    <a:pt x="1311" y="135"/>
                  </a:cubicBezTo>
                  <a:close/>
                  <a:moveTo>
                    <a:pt x="1414" y="226"/>
                  </a:moveTo>
                  <a:cubicBezTo>
                    <a:pt x="1414" y="223"/>
                    <a:pt x="1413" y="221"/>
                    <a:pt x="1410" y="221"/>
                  </a:cubicBezTo>
                  <a:cubicBezTo>
                    <a:pt x="1409" y="225"/>
                    <a:pt x="1413" y="224"/>
                    <a:pt x="1412" y="228"/>
                  </a:cubicBezTo>
                  <a:cubicBezTo>
                    <a:pt x="1406" y="237"/>
                    <a:pt x="1416" y="247"/>
                    <a:pt x="1421" y="252"/>
                  </a:cubicBezTo>
                  <a:cubicBezTo>
                    <a:pt x="1425" y="264"/>
                    <a:pt x="1425" y="274"/>
                    <a:pt x="1434" y="281"/>
                  </a:cubicBezTo>
                  <a:cubicBezTo>
                    <a:pt x="1434" y="279"/>
                    <a:pt x="1431" y="277"/>
                    <a:pt x="1434" y="276"/>
                  </a:cubicBezTo>
                  <a:cubicBezTo>
                    <a:pt x="1436" y="279"/>
                    <a:pt x="1439" y="282"/>
                    <a:pt x="1441" y="287"/>
                  </a:cubicBezTo>
                  <a:cubicBezTo>
                    <a:pt x="1444" y="288"/>
                    <a:pt x="1441" y="283"/>
                    <a:pt x="1444" y="284"/>
                  </a:cubicBezTo>
                  <a:cubicBezTo>
                    <a:pt x="1444" y="290"/>
                    <a:pt x="1454" y="291"/>
                    <a:pt x="1456" y="289"/>
                  </a:cubicBezTo>
                  <a:cubicBezTo>
                    <a:pt x="1458" y="291"/>
                    <a:pt x="1455" y="292"/>
                    <a:pt x="1456" y="295"/>
                  </a:cubicBezTo>
                  <a:cubicBezTo>
                    <a:pt x="1462" y="296"/>
                    <a:pt x="1461" y="304"/>
                    <a:pt x="1468" y="306"/>
                  </a:cubicBezTo>
                  <a:cubicBezTo>
                    <a:pt x="1472" y="301"/>
                    <a:pt x="1466" y="298"/>
                    <a:pt x="1467" y="295"/>
                  </a:cubicBezTo>
                  <a:cubicBezTo>
                    <a:pt x="1469" y="297"/>
                    <a:pt x="1469" y="295"/>
                    <a:pt x="1472" y="296"/>
                  </a:cubicBezTo>
                  <a:cubicBezTo>
                    <a:pt x="1472" y="298"/>
                    <a:pt x="1474" y="298"/>
                    <a:pt x="1473" y="301"/>
                  </a:cubicBezTo>
                  <a:cubicBezTo>
                    <a:pt x="1472" y="301"/>
                    <a:pt x="1472" y="300"/>
                    <a:pt x="1470" y="300"/>
                  </a:cubicBezTo>
                  <a:cubicBezTo>
                    <a:pt x="1470" y="306"/>
                    <a:pt x="1475" y="306"/>
                    <a:pt x="1476" y="311"/>
                  </a:cubicBezTo>
                  <a:cubicBezTo>
                    <a:pt x="1478" y="312"/>
                    <a:pt x="1478" y="310"/>
                    <a:pt x="1479" y="310"/>
                  </a:cubicBezTo>
                  <a:cubicBezTo>
                    <a:pt x="1484" y="311"/>
                    <a:pt x="1483" y="317"/>
                    <a:pt x="1488" y="318"/>
                  </a:cubicBezTo>
                  <a:cubicBezTo>
                    <a:pt x="1491" y="309"/>
                    <a:pt x="1477" y="305"/>
                    <a:pt x="1477" y="300"/>
                  </a:cubicBezTo>
                  <a:cubicBezTo>
                    <a:pt x="1483" y="304"/>
                    <a:pt x="1486" y="309"/>
                    <a:pt x="1494" y="311"/>
                  </a:cubicBezTo>
                  <a:cubicBezTo>
                    <a:pt x="1486" y="299"/>
                    <a:pt x="1477" y="287"/>
                    <a:pt x="1459" y="284"/>
                  </a:cubicBezTo>
                  <a:cubicBezTo>
                    <a:pt x="1456" y="276"/>
                    <a:pt x="1452" y="269"/>
                    <a:pt x="1446" y="263"/>
                  </a:cubicBezTo>
                  <a:cubicBezTo>
                    <a:pt x="1446" y="266"/>
                    <a:pt x="1450" y="268"/>
                    <a:pt x="1447" y="269"/>
                  </a:cubicBezTo>
                  <a:cubicBezTo>
                    <a:pt x="1438" y="262"/>
                    <a:pt x="1428" y="252"/>
                    <a:pt x="1423" y="240"/>
                  </a:cubicBezTo>
                  <a:cubicBezTo>
                    <a:pt x="1423" y="239"/>
                    <a:pt x="1424" y="237"/>
                    <a:pt x="1424" y="237"/>
                  </a:cubicBezTo>
                  <a:cubicBezTo>
                    <a:pt x="1423" y="232"/>
                    <a:pt x="1416" y="223"/>
                    <a:pt x="1414" y="226"/>
                  </a:cubicBezTo>
                  <a:close/>
                  <a:moveTo>
                    <a:pt x="1519" y="325"/>
                  </a:moveTo>
                  <a:cubicBezTo>
                    <a:pt x="1520" y="328"/>
                    <a:pt x="1521" y="329"/>
                    <a:pt x="1524" y="330"/>
                  </a:cubicBezTo>
                  <a:cubicBezTo>
                    <a:pt x="1524" y="326"/>
                    <a:pt x="1521" y="326"/>
                    <a:pt x="1519" y="325"/>
                  </a:cubicBezTo>
                  <a:close/>
                  <a:moveTo>
                    <a:pt x="928" y="336"/>
                  </a:moveTo>
                  <a:cubicBezTo>
                    <a:pt x="928" y="340"/>
                    <a:pt x="935" y="341"/>
                    <a:pt x="934" y="335"/>
                  </a:cubicBezTo>
                  <a:cubicBezTo>
                    <a:pt x="931" y="335"/>
                    <a:pt x="929" y="335"/>
                    <a:pt x="928" y="336"/>
                  </a:cubicBezTo>
                  <a:close/>
                  <a:moveTo>
                    <a:pt x="913" y="346"/>
                  </a:moveTo>
                  <a:cubicBezTo>
                    <a:pt x="916" y="348"/>
                    <a:pt x="922" y="346"/>
                    <a:pt x="922" y="341"/>
                  </a:cubicBezTo>
                  <a:cubicBezTo>
                    <a:pt x="920" y="333"/>
                    <a:pt x="913" y="340"/>
                    <a:pt x="913" y="346"/>
                  </a:cubicBezTo>
                  <a:close/>
                  <a:moveTo>
                    <a:pt x="901" y="344"/>
                  </a:moveTo>
                  <a:cubicBezTo>
                    <a:pt x="904" y="350"/>
                    <a:pt x="894" y="346"/>
                    <a:pt x="893" y="351"/>
                  </a:cubicBezTo>
                  <a:cubicBezTo>
                    <a:pt x="898" y="355"/>
                    <a:pt x="903" y="351"/>
                    <a:pt x="908" y="349"/>
                  </a:cubicBezTo>
                  <a:cubicBezTo>
                    <a:pt x="908" y="345"/>
                    <a:pt x="903" y="346"/>
                    <a:pt x="901" y="344"/>
                  </a:cubicBezTo>
                  <a:close/>
                  <a:moveTo>
                    <a:pt x="901" y="357"/>
                  </a:moveTo>
                  <a:cubicBezTo>
                    <a:pt x="896" y="354"/>
                    <a:pt x="890" y="358"/>
                    <a:pt x="884" y="357"/>
                  </a:cubicBezTo>
                  <a:cubicBezTo>
                    <a:pt x="875" y="364"/>
                    <a:pt x="895" y="369"/>
                    <a:pt x="901" y="364"/>
                  </a:cubicBezTo>
                  <a:cubicBezTo>
                    <a:pt x="899" y="360"/>
                    <a:pt x="897" y="360"/>
                    <a:pt x="901" y="357"/>
                  </a:cubicBezTo>
                  <a:close/>
                  <a:moveTo>
                    <a:pt x="138" y="415"/>
                  </a:moveTo>
                  <a:cubicBezTo>
                    <a:pt x="134" y="415"/>
                    <a:pt x="133" y="417"/>
                    <a:pt x="132" y="420"/>
                  </a:cubicBezTo>
                  <a:cubicBezTo>
                    <a:pt x="136" y="421"/>
                    <a:pt x="137" y="417"/>
                    <a:pt x="138" y="415"/>
                  </a:cubicBezTo>
                  <a:close/>
                  <a:moveTo>
                    <a:pt x="130" y="417"/>
                  </a:moveTo>
                  <a:cubicBezTo>
                    <a:pt x="128" y="421"/>
                    <a:pt x="124" y="422"/>
                    <a:pt x="124" y="429"/>
                  </a:cubicBezTo>
                  <a:cubicBezTo>
                    <a:pt x="129" y="428"/>
                    <a:pt x="130" y="419"/>
                    <a:pt x="130" y="417"/>
                  </a:cubicBezTo>
                  <a:close/>
                  <a:moveTo>
                    <a:pt x="1576" y="428"/>
                  </a:moveTo>
                  <a:cubicBezTo>
                    <a:pt x="1578" y="441"/>
                    <a:pt x="1584" y="458"/>
                    <a:pt x="1592" y="468"/>
                  </a:cubicBezTo>
                  <a:cubicBezTo>
                    <a:pt x="1593" y="451"/>
                    <a:pt x="1585" y="437"/>
                    <a:pt x="1576" y="428"/>
                  </a:cubicBezTo>
                  <a:close/>
                  <a:moveTo>
                    <a:pt x="128" y="436"/>
                  </a:moveTo>
                  <a:cubicBezTo>
                    <a:pt x="127" y="439"/>
                    <a:pt x="123" y="443"/>
                    <a:pt x="124" y="446"/>
                  </a:cubicBezTo>
                  <a:cubicBezTo>
                    <a:pt x="126" y="443"/>
                    <a:pt x="132" y="441"/>
                    <a:pt x="128" y="436"/>
                  </a:cubicBezTo>
                  <a:close/>
                  <a:moveTo>
                    <a:pt x="118" y="437"/>
                  </a:moveTo>
                  <a:cubicBezTo>
                    <a:pt x="117" y="444"/>
                    <a:pt x="110" y="450"/>
                    <a:pt x="111" y="455"/>
                  </a:cubicBezTo>
                  <a:cubicBezTo>
                    <a:pt x="113" y="450"/>
                    <a:pt x="121" y="441"/>
                    <a:pt x="118" y="437"/>
                  </a:cubicBezTo>
                  <a:close/>
                  <a:moveTo>
                    <a:pt x="112" y="495"/>
                  </a:moveTo>
                  <a:cubicBezTo>
                    <a:pt x="113" y="473"/>
                    <a:pt x="139" y="464"/>
                    <a:pt x="146" y="448"/>
                  </a:cubicBezTo>
                  <a:cubicBezTo>
                    <a:pt x="150" y="447"/>
                    <a:pt x="157" y="446"/>
                    <a:pt x="163" y="444"/>
                  </a:cubicBezTo>
                  <a:cubicBezTo>
                    <a:pt x="154" y="432"/>
                    <a:pt x="144" y="446"/>
                    <a:pt x="135" y="450"/>
                  </a:cubicBezTo>
                  <a:cubicBezTo>
                    <a:pt x="128" y="463"/>
                    <a:pt x="116" y="465"/>
                    <a:pt x="111" y="481"/>
                  </a:cubicBezTo>
                  <a:cubicBezTo>
                    <a:pt x="102" y="487"/>
                    <a:pt x="98" y="497"/>
                    <a:pt x="92" y="505"/>
                  </a:cubicBezTo>
                  <a:cubicBezTo>
                    <a:pt x="103" y="506"/>
                    <a:pt x="103" y="496"/>
                    <a:pt x="112" y="495"/>
                  </a:cubicBezTo>
                  <a:close/>
                  <a:moveTo>
                    <a:pt x="146" y="459"/>
                  </a:moveTo>
                  <a:cubicBezTo>
                    <a:pt x="148" y="459"/>
                    <a:pt x="150" y="459"/>
                    <a:pt x="149" y="455"/>
                  </a:cubicBezTo>
                  <a:cubicBezTo>
                    <a:pt x="146" y="455"/>
                    <a:pt x="145" y="456"/>
                    <a:pt x="146" y="459"/>
                  </a:cubicBezTo>
                  <a:close/>
                  <a:moveTo>
                    <a:pt x="92" y="496"/>
                  </a:moveTo>
                  <a:cubicBezTo>
                    <a:pt x="88" y="495"/>
                    <a:pt x="89" y="499"/>
                    <a:pt x="88" y="502"/>
                  </a:cubicBezTo>
                  <a:cubicBezTo>
                    <a:pt x="91" y="502"/>
                    <a:pt x="92" y="499"/>
                    <a:pt x="92" y="496"/>
                  </a:cubicBezTo>
                  <a:close/>
                  <a:moveTo>
                    <a:pt x="1606" y="540"/>
                  </a:moveTo>
                  <a:cubicBezTo>
                    <a:pt x="1603" y="524"/>
                    <a:pt x="1602" y="509"/>
                    <a:pt x="1589" y="502"/>
                  </a:cubicBezTo>
                  <a:cubicBezTo>
                    <a:pt x="1587" y="522"/>
                    <a:pt x="1598" y="536"/>
                    <a:pt x="1598" y="554"/>
                  </a:cubicBezTo>
                  <a:cubicBezTo>
                    <a:pt x="1594" y="553"/>
                    <a:pt x="1591" y="549"/>
                    <a:pt x="1586" y="549"/>
                  </a:cubicBezTo>
                  <a:cubicBezTo>
                    <a:pt x="1582" y="552"/>
                    <a:pt x="1581" y="563"/>
                    <a:pt x="1588" y="564"/>
                  </a:cubicBezTo>
                  <a:cubicBezTo>
                    <a:pt x="1590" y="562"/>
                    <a:pt x="1589" y="557"/>
                    <a:pt x="1591" y="555"/>
                  </a:cubicBezTo>
                  <a:cubicBezTo>
                    <a:pt x="1593" y="557"/>
                    <a:pt x="1592" y="560"/>
                    <a:pt x="1593" y="561"/>
                  </a:cubicBezTo>
                  <a:cubicBezTo>
                    <a:pt x="1597" y="562"/>
                    <a:pt x="1596" y="559"/>
                    <a:pt x="1599" y="559"/>
                  </a:cubicBezTo>
                  <a:cubicBezTo>
                    <a:pt x="1606" y="564"/>
                    <a:pt x="1595" y="578"/>
                    <a:pt x="1604" y="582"/>
                  </a:cubicBezTo>
                  <a:cubicBezTo>
                    <a:pt x="1603" y="575"/>
                    <a:pt x="1609" y="569"/>
                    <a:pt x="1603" y="565"/>
                  </a:cubicBezTo>
                  <a:cubicBezTo>
                    <a:pt x="1607" y="560"/>
                    <a:pt x="1609" y="552"/>
                    <a:pt x="1610" y="543"/>
                  </a:cubicBezTo>
                  <a:cubicBezTo>
                    <a:pt x="1609" y="541"/>
                    <a:pt x="1607" y="541"/>
                    <a:pt x="1606" y="540"/>
                  </a:cubicBezTo>
                  <a:close/>
                  <a:moveTo>
                    <a:pt x="99" y="526"/>
                  </a:moveTo>
                  <a:cubicBezTo>
                    <a:pt x="103" y="523"/>
                    <a:pt x="110" y="519"/>
                    <a:pt x="112" y="511"/>
                  </a:cubicBezTo>
                  <a:cubicBezTo>
                    <a:pt x="106" y="513"/>
                    <a:pt x="98" y="519"/>
                    <a:pt x="99" y="526"/>
                  </a:cubicBezTo>
                  <a:close/>
                  <a:moveTo>
                    <a:pt x="73" y="545"/>
                  </a:moveTo>
                  <a:cubicBezTo>
                    <a:pt x="73" y="537"/>
                    <a:pt x="80" y="533"/>
                    <a:pt x="85" y="533"/>
                  </a:cubicBezTo>
                  <a:cubicBezTo>
                    <a:pt x="86" y="529"/>
                    <a:pt x="88" y="528"/>
                    <a:pt x="89" y="524"/>
                  </a:cubicBezTo>
                  <a:cubicBezTo>
                    <a:pt x="85" y="523"/>
                    <a:pt x="83" y="529"/>
                    <a:pt x="81" y="527"/>
                  </a:cubicBezTo>
                  <a:cubicBezTo>
                    <a:pt x="82" y="521"/>
                    <a:pt x="86" y="517"/>
                    <a:pt x="88" y="512"/>
                  </a:cubicBezTo>
                  <a:cubicBezTo>
                    <a:pt x="73" y="520"/>
                    <a:pt x="67" y="536"/>
                    <a:pt x="59" y="551"/>
                  </a:cubicBezTo>
                  <a:cubicBezTo>
                    <a:pt x="65" y="550"/>
                    <a:pt x="66" y="542"/>
                    <a:pt x="73" y="545"/>
                  </a:cubicBezTo>
                  <a:close/>
                  <a:moveTo>
                    <a:pt x="1658" y="557"/>
                  </a:moveTo>
                  <a:cubicBezTo>
                    <a:pt x="1659" y="547"/>
                    <a:pt x="1652" y="532"/>
                    <a:pt x="1645" y="530"/>
                  </a:cubicBezTo>
                  <a:cubicBezTo>
                    <a:pt x="1650" y="539"/>
                    <a:pt x="1650" y="552"/>
                    <a:pt x="1658" y="557"/>
                  </a:cubicBezTo>
                  <a:close/>
                  <a:moveTo>
                    <a:pt x="53" y="556"/>
                  </a:moveTo>
                  <a:cubicBezTo>
                    <a:pt x="53" y="562"/>
                    <a:pt x="47" y="562"/>
                    <a:pt x="47" y="569"/>
                  </a:cubicBezTo>
                  <a:cubicBezTo>
                    <a:pt x="50" y="570"/>
                    <a:pt x="56" y="561"/>
                    <a:pt x="53" y="556"/>
                  </a:cubicBezTo>
                  <a:close/>
                  <a:moveTo>
                    <a:pt x="1578" y="581"/>
                  </a:moveTo>
                  <a:cubicBezTo>
                    <a:pt x="1575" y="583"/>
                    <a:pt x="1573" y="586"/>
                    <a:pt x="1574" y="592"/>
                  </a:cubicBezTo>
                  <a:cubicBezTo>
                    <a:pt x="1579" y="593"/>
                    <a:pt x="1579" y="589"/>
                    <a:pt x="1582" y="588"/>
                  </a:cubicBezTo>
                  <a:cubicBezTo>
                    <a:pt x="1584" y="592"/>
                    <a:pt x="1583" y="598"/>
                    <a:pt x="1586" y="601"/>
                  </a:cubicBezTo>
                  <a:cubicBezTo>
                    <a:pt x="1586" y="598"/>
                    <a:pt x="1584" y="593"/>
                    <a:pt x="1587" y="592"/>
                  </a:cubicBezTo>
                  <a:cubicBezTo>
                    <a:pt x="1592" y="600"/>
                    <a:pt x="1584" y="615"/>
                    <a:pt x="1595" y="617"/>
                  </a:cubicBezTo>
                  <a:cubicBezTo>
                    <a:pt x="1597" y="608"/>
                    <a:pt x="1590" y="604"/>
                    <a:pt x="1593" y="597"/>
                  </a:cubicBezTo>
                  <a:cubicBezTo>
                    <a:pt x="1596" y="597"/>
                    <a:pt x="1596" y="601"/>
                    <a:pt x="1598" y="599"/>
                  </a:cubicBezTo>
                  <a:cubicBezTo>
                    <a:pt x="1598" y="592"/>
                    <a:pt x="1597" y="587"/>
                    <a:pt x="1596" y="582"/>
                  </a:cubicBezTo>
                  <a:cubicBezTo>
                    <a:pt x="1595" y="581"/>
                    <a:pt x="1592" y="583"/>
                    <a:pt x="1588" y="582"/>
                  </a:cubicBezTo>
                  <a:cubicBezTo>
                    <a:pt x="1587" y="586"/>
                    <a:pt x="1593" y="589"/>
                    <a:pt x="1589" y="592"/>
                  </a:cubicBezTo>
                  <a:cubicBezTo>
                    <a:pt x="1588" y="590"/>
                    <a:pt x="1586" y="581"/>
                    <a:pt x="1584" y="586"/>
                  </a:cubicBezTo>
                  <a:cubicBezTo>
                    <a:pt x="1582" y="581"/>
                    <a:pt x="1578" y="579"/>
                    <a:pt x="1577" y="574"/>
                  </a:cubicBezTo>
                  <a:cubicBezTo>
                    <a:pt x="1579" y="573"/>
                    <a:pt x="1581" y="572"/>
                    <a:pt x="1583" y="572"/>
                  </a:cubicBezTo>
                  <a:cubicBezTo>
                    <a:pt x="1579" y="549"/>
                    <a:pt x="1561" y="585"/>
                    <a:pt x="1578" y="581"/>
                  </a:cubicBezTo>
                  <a:close/>
                  <a:moveTo>
                    <a:pt x="1587" y="632"/>
                  </a:moveTo>
                  <a:cubicBezTo>
                    <a:pt x="1590" y="635"/>
                    <a:pt x="1593" y="642"/>
                    <a:pt x="1598" y="640"/>
                  </a:cubicBezTo>
                  <a:cubicBezTo>
                    <a:pt x="1597" y="631"/>
                    <a:pt x="1590" y="628"/>
                    <a:pt x="1588" y="620"/>
                  </a:cubicBezTo>
                  <a:cubicBezTo>
                    <a:pt x="1578" y="618"/>
                    <a:pt x="1579" y="606"/>
                    <a:pt x="1572" y="600"/>
                  </a:cubicBezTo>
                  <a:cubicBezTo>
                    <a:pt x="1573" y="599"/>
                    <a:pt x="1575" y="599"/>
                    <a:pt x="1574" y="596"/>
                  </a:cubicBezTo>
                  <a:cubicBezTo>
                    <a:pt x="1570" y="593"/>
                    <a:pt x="1569" y="599"/>
                    <a:pt x="1565" y="599"/>
                  </a:cubicBezTo>
                  <a:cubicBezTo>
                    <a:pt x="1568" y="613"/>
                    <a:pt x="1561" y="624"/>
                    <a:pt x="1568" y="633"/>
                  </a:cubicBezTo>
                  <a:cubicBezTo>
                    <a:pt x="1569" y="632"/>
                    <a:pt x="1569" y="630"/>
                    <a:pt x="1571" y="629"/>
                  </a:cubicBezTo>
                  <a:cubicBezTo>
                    <a:pt x="1574" y="635"/>
                    <a:pt x="1569" y="638"/>
                    <a:pt x="1570" y="645"/>
                  </a:cubicBezTo>
                  <a:cubicBezTo>
                    <a:pt x="1579" y="651"/>
                    <a:pt x="1586" y="643"/>
                    <a:pt x="1587" y="632"/>
                  </a:cubicBezTo>
                  <a:close/>
                  <a:moveTo>
                    <a:pt x="1579" y="595"/>
                  </a:moveTo>
                  <a:cubicBezTo>
                    <a:pt x="1580" y="597"/>
                    <a:pt x="1579" y="601"/>
                    <a:pt x="1583" y="600"/>
                  </a:cubicBezTo>
                  <a:cubicBezTo>
                    <a:pt x="1583" y="598"/>
                    <a:pt x="1583" y="596"/>
                    <a:pt x="1582" y="595"/>
                  </a:cubicBezTo>
                  <a:lnTo>
                    <a:pt x="1579" y="595"/>
                  </a:lnTo>
                  <a:close/>
                  <a:moveTo>
                    <a:pt x="1613" y="598"/>
                  </a:moveTo>
                  <a:cubicBezTo>
                    <a:pt x="1612" y="620"/>
                    <a:pt x="1625" y="632"/>
                    <a:pt x="1631" y="649"/>
                  </a:cubicBezTo>
                  <a:cubicBezTo>
                    <a:pt x="1629" y="634"/>
                    <a:pt x="1621" y="624"/>
                    <a:pt x="1616" y="612"/>
                  </a:cubicBezTo>
                  <a:cubicBezTo>
                    <a:pt x="1620" y="608"/>
                    <a:pt x="1616" y="600"/>
                    <a:pt x="1613" y="598"/>
                  </a:cubicBezTo>
                  <a:close/>
                  <a:moveTo>
                    <a:pt x="54" y="629"/>
                  </a:moveTo>
                  <a:cubicBezTo>
                    <a:pt x="55" y="628"/>
                    <a:pt x="58" y="623"/>
                    <a:pt x="55" y="621"/>
                  </a:cubicBezTo>
                  <a:cubicBezTo>
                    <a:pt x="55" y="623"/>
                    <a:pt x="52" y="627"/>
                    <a:pt x="54" y="629"/>
                  </a:cubicBezTo>
                  <a:close/>
                  <a:moveTo>
                    <a:pt x="1310" y="675"/>
                  </a:moveTo>
                  <a:cubicBezTo>
                    <a:pt x="1314" y="674"/>
                    <a:pt x="1312" y="666"/>
                    <a:pt x="1314" y="662"/>
                  </a:cubicBezTo>
                  <a:cubicBezTo>
                    <a:pt x="1323" y="662"/>
                    <a:pt x="1324" y="654"/>
                    <a:pt x="1334" y="655"/>
                  </a:cubicBezTo>
                  <a:cubicBezTo>
                    <a:pt x="1334" y="652"/>
                    <a:pt x="1334" y="648"/>
                    <a:pt x="1331" y="648"/>
                  </a:cubicBezTo>
                  <a:cubicBezTo>
                    <a:pt x="1324" y="656"/>
                    <a:pt x="1293" y="662"/>
                    <a:pt x="1310" y="675"/>
                  </a:cubicBezTo>
                  <a:close/>
                  <a:moveTo>
                    <a:pt x="1601" y="655"/>
                  </a:moveTo>
                  <a:cubicBezTo>
                    <a:pt x="1600" y="653"/>
                    <a:pt x="1601" y="649"/>
                    <a:pt x="1597" y="649"/>
                  </a:cubicBezTo>
                  <a:cubicBezTo>
                    <a:pt x="1595" y="651"/>
                    <a:pt x="1596" y="656"/>
                    <a:pt x="1598" y="657"/>
                  </a:cubicBezTo>
                  <a:cubicBezTo>
                    <a:pt x="1598" y="656"/>
                    <a:pt x="1600" y="656"/>
                    <a:pt x="1601" y="655"/>
                  </a:cubicBezTo>
                  <a:close/>
                  <a:moveTo>
                    <a:pt x="1561" y="650"/>
                  </a:moveTo>
                  <a:cubicBezTo>
                    <a:pt x="1560" y="654"/>
                    <a:pt x="1561" y="658"/>
                    <a:pt x="1564" y="659"/>
                  </a:cubicBezTo>
                  <a:cubicBezTo>
                    <a:pt x="1563" y="656"/>
                    <a:pt x="1565" y="650"/>
                    <a:pt x="1561" y="650"/>
                  </a:cubicBezTo>
                  <a:close/>
                  <a:moveTo>
                    <a:pt x="1376" y="658"/>
                  </a:moveTo>
                  <a:cubicBezTo>
                    <a:pt x="1375" y="655"/>
                    <a:pt x="1373" y="652"/>
                    <a:pt x="1369" y="652"/>
                  </a:cubicBezTo>
                  <a:cubicBezTo>
                    <a:pt x="1365" y="657"/>
                    <a:pt x="1372" y="661"/>
                    <a:pt x="1376" y="658"/>
                  </a:cubicBezTo>
                  <a:close/>
                  <a:moveTo>
                    <a:pt x="1573" y="656"/>
                  </a:moveTo>
                  <a:cubicBezTo>
                    <a:pt x="1573" y="659"/>
                    <a:pt x="1574" y="660"/>
                    <a:pt x="1575" y="661"/>
                  </a:cubicBezTo>
                  <a:cubicBezTo>
                    <a:pt x="1577" y="659"/>
                    <a:pt x="1576" y="655"/>
                    <a:pt x="1573" y="656"/>
                  </a:cubicBezTo>
                  <a:close/>
                  <a:moveTo>
                    <a:pt x="1606" y="656"/>
                  </a:moveTo>
                  <a:cubicBezTo>
                    <a:pt x="1606" y="659"/>
                    <a:pt x="1607" y="661"/>
                    <a:pt x="1609" y="663"/>
                  </a:cubicBezTo>
                  <a:cubicBezTo>
                    <a:pt x="1611" y="661"/>
                    <a:pt x="1608" y="659"/>
                    <a:pt x="1609" y="656"/>
                  </a:cubicBezTo>
                  <a:lnTo>
                    <a:pt x="1606" y="656"/>
                  </a:lnTo>
                  <a:close/>
                  <a:moveTo>
                    <a:pt x="1623" y="742"/>
                  </a:moveTo>
                  <a:cubicBezTo>
                    <a:pt x="1623" y="744"/>
                    <a:pt x="1619" y="741"/>
                    <a:pt x="1620" y="744"/>
                  </a:cubicBezTo>
                  <a:cubicBezTo>
                    <a:pt x="1621" y="755"/>
                    <a:pt x="1634" y="764"/>
                    <a:pt x="1624" y="774"/>
                  </a:cubicBezTo>
                  <a:cubicBezTo>
                    <a:pt x="1626" y="789"/>
                    <a:pt x="1627" y="807"/>
                    <a:pt x="1635" y="816"/>
                  </a:cubicBezTo>
                  <a:cubicBezTo>
                    <a:pt x="1634" y="813"/>
                    <a:pt x="1634" y="809"/>
                    <a:pt x="1636" y="806"/>
                  </a:cubicBezTo>
                  <a:cubicBezTo>
                    <a:pt x="1639" y="807"/>
                    <a:pt x="1640" y="812"/>
                    <a:pt x="1643" y="814"/>
                  </a:cubicBezTo>
                  <a:cubicBezTo>
                    <a:pt x="1644" y="812"/>
                    <a:pt x="1644" y="809"/>
                    <a:pt x="1646" y="810"/>
                  </a:cubicBezTo>
                  <a:cubicBezTo>
                    <a:pt x="1647" y="814"/>
                    <a:pt x="1649" y="818"/>
                    <a:pt x="1652" y="820"/>
                  </a:cubicBezTo>
                  <a:cubicBezTo>
                    <a:pt x="1652" y="817"/>
                    <a:pt x="1652" y="814"/>
                    <a:pt x="1654" y="813"/>
                  </a:cubicBezTo>
                  <a:cubicBezTo>
                    <a:pt x="1654" y="819"/>
                    <a:pt x="1656" y="822"/>
                    <a:pt x="1660" y="824"/>
                  </a:cubicBezTo>
                  <a:cubicBezTo>
                    <a:pt x="1662" y="802"/>
                    <a:pt x="1680" y="782"/>
                    <a:pt x="1666" y="762"/>
                  </a:cubicBezTo>
                  <a:cubicBezTo>
                    <a:pt x="1665" y="761"/>
                    <a:pt x="1661" y="763"/>
                    <a:pt x="1661" y="761"/>
                  </a:cubicBezTo>
                  <a:cubicBezTo>
                    <a:pt x="1665" y="735"/>
                    <a:pt x="1644" y="720"/>
                    <a:pt x="1644" y="691"/>
                  </a:cubicBezTo>
                  <a:cubicBezTo>
                    <a:pt x="1634" y="685"/>
                    <a:pt x="1638" y="666"/>
                    <a:pt x="1630" y="658"/>
                  </a:cubicBezTo>
                  <a:cubicBezTo>
                    <a:pt x="1627" y="666"/>
                    <a:pt x="1621" y="668"/>
                    <a:pt x="1614" y="671"/>
                  </a:cubicBezTo>
                  <a:cubicBezTo>
                    <a:pt x="1614" y="677"/>
                    <a:pt x="1618" y="677"/>
                    <a:pt x="1621" y="680"/>
                  </a:cubicBezTo>
                  <a:cubicBezTo>
                    <a:pt x="1622" y="684"/>
                    <a:pt x="1618" y="683"/>
                    <a:pt x="1619" y="687"/>
                  </a:cubicBezTo>
                  <a:cubicBezTo>
                    <a:pt x="1621" y="689"/>
                    <a:pt x="1624" y="689"/>
                    <a:pt x="1625" y="690"/>
                  </a:cubicBezTo>
                  <a:cubicBezTo>
                    <a:pt x="1623" y="696"/>
                    <a:pt x="1628" y="708"/>
                    <a:pt x="1620" y="710"/>
                  </a:cubicBezTo>
                  <a:cubicBezTo>
                    <a:pt x="1620" y="714"/>
                    <a:pt x="1621" y="715"/>
                    <a:pt x="1621" y="719"/>
                  </a:cubicBezTo>
                  <a:cubicBezTo>
                    <a:pt x="1618" y="721"/>
                    <a:pt x="1616" y="726"/>
                    <a:pt x="1614" y="731"/>
                  </a:cubicBezTo>
                  <a:cubicBezTo>
                    <a:pt x="1617" y="735"/>
                    <a:pt x="1623" y="735"/>
                    <a:pt x="1623" y="742"/>
                  </a:cubicBezTo>
                  <a:close/>
                  <a:moveTo>
                    <a:pt x="1548" y="668"/>
                  </a:moveTo>
                  <a:cubicBezTo>
                    <a:pt x="1547" y="667"/>
                    <a:pt x="1547" y="667"/>
                    <a:pt x="1547" y="666"/>
                  </a:cubicBezTo>
                  <a:cubicBezTo>
                    <a:pt x="1542" y="666"/>
                    <a:pt x="1542" y="666"/>
                    <a:pt x="1542" y="666"/>
                  </a:cubicBezTo>
                  <a:cubicBezTo>
                    <a:pt x="1542" y="668"/>
                    <a:pt x="1542" y="670"/>
                    <a:pt x="1543" y="671"/>
                  </a:cubicBezTo>
                  <a:cubicBezTo>
                    <a:pt x="1546" y="672"/>
                    <a:pt x="1548" y="670"/>
                    <a:pt x="1548" y="668"/>
                  </a:cubicBezTo>
                  <a:close/>
                  <a:moveTo>
                    <a:pt x="1350" y="702"/>
                  </a:moveTo>
                  <a:cubicBezTo>
                    <a:pt x="1351" y="700"/>
                    <a:pt x="1354" y="700"/>
                    <a:pt x="1353" y="697"/>
                  </a:cubicBezTo>
                  <a:cubicBezTo>
                    <a:pt x="1346" y="688"/>
                    <a:pt x="1330" y="688"/>
                    <a:pt x="1324" y="677"/>
                  </a:cubicBezTo>
                  <a:cubicBezTo>
                    <a:pt x="1325" y="675"/>
                    <a:pt x="1329" y="676"/>
                    <a:pt x="1328" y="672"/>
                  </a:cubicBezTo>
                  <a:cubicBezTo>
                    <a:pt x="1326" y="669"/>
                    <a:pt x="1324" y="666"/>
                    <a:pt x="1317" y="667"/>
                  </a:cubicBezTo>
                  <a:cubicBezTo>
                    <a:pt x="1310" y="689"/>
                    <a:pt x="1330" y="700"/>
                    <a:pt x="1350" y="702"/>
                  </a:cubicBezTo>
                  <a:close/>
                  <a:moveTo>
                    <a:pt x="1274" y="691"/>
                  </a:moveTo>
                  <a:cubicBezTo>
                    <a:pt x="1282" y="690"/>
                    <a:pt x="1291" y="682"/>
                    <a:pt x="1293" y="671"/>
                  </a:cubicBezTo>
                  <a:cubicBezTo>
                    <a:pt x="1287" y="669"/>
                    <a:pt x="1272" y="680"/>
                    <a:pt x="1274" y="691"/>
                  </a:cubicBezTo>
                  <a:close/>
                  <a:moveTo>
                    <a:pt x="1541" y="696"/>
                  </a:moveTo>
                  <a:cubicBezTo>
                    <a:pt x="1546" y="696"/>
                    <a:pt x="1547" y="698"/>
                    <a:pt x="1547" y="702"/>
                  </a:cubicBezTo>
                  <a:cubicBezTo>
                    <a:pt x="1547" y="705"/>
                    <a:pt x="1542" y="703"/>
                    <a:pt x="1542" y="707"/>
                  </a:cubicBezTo>
                  <a:cubicBezTo>
                    <a:pt x="1546" y="712"/>
                    <a:pt x="1552" y="706"/>
                    <a:pt x="1555" y="704"/>
                  </a:cubicBezTo>
                  <a:cubicBezTo>
                    <a:pt x="1558" y="695"/>
                    <a:pt x="1557" y="681"/>
                    <a:pt x="1550" y="672"/>
                  </a:cubicBezTo>
                  <a:cubicBezTo>
                    <a:pt x="1548" y="680"/>
                    <a:pt x="1553" y="687"/>
                    <a:pt x="1551" y="692"/>
                  </a:cubicBezTo>
                  <a:cubicBezTo>
                    <a:pt x="1546" y="691"/>
                    <a:pt x="1549" y="682"/>
                    <a:pt x="1541" y="684"/>
                  </a:cubicBezTo>
                  <a:cubicBezTo>
                    <a:pt x="1540" y="689"/>
                    <a:pt x="1542" y="692"/>
                    <a:pt x="1541" y="696"/>
                  </a:cubicBezTo>
                  <a:close/>
                  <a:moveTo>
                    <a:pt x="207" y="678"/>
                  </a:moveTo>
                  <a:cubicBezTo>
                    <a:pt x="204" y="678"/>
                    <a:pt x="204" y="678"/>
                    <a:pt x="204" y="678"/>
                  </a:cubicBezTo>
                  <a:cubicBezTo>
                    <a:pt x="204" y="683"/>
                    <a:pt x="201" y="684"/>
                    <a:pt x="198" y="684"/>
                  </a:cubicBezTo>
                  <a:cubicBezTo>
                    <a:pt x="198" y="688"/>
                    <a:pt x="198" y="688"/>
                    <a:pt x="198" y="688"/>
                  </a:cubicBezTo>
                  <a:cubicBezTo>
                    <a:pt x="203" y="686"/>
                    <a:pt x="200" y="692"/>
                    <a:pt x="202" y="694"/>
                  </a:cubicBezTo>
                  <a:cubicBezTo>
                    <a:pt x="204" y="694"/>
                    <a:pt x="206" y="693"/>
                    <a:pt x="207" y="693"/>
                  </a:cubicBezTo>
                  <a:cubicBezTo>
                    <a:pt x="208" y="689"/>
                    <a:pt x="206" y="687"/>
                    <a:pt x="205" y="686"/>
                  </a:cubicBezTo>
                  <a:cubicBezTo>
                    <a:pt x="212" y="685"/>
                    <a:pt x="204" y="681"/>
                    <a:pt x="207" y="678"/>
                  </a:cubicBezTo>
                  <a:close/>
                  <a:moveTo>
                    <a:pt x="1525" y="706"/>
                  </a:moveTo>
                  <a:cubicBezTo>
                    <a:pt x="1526" y="704"/>
                    <a:pt x="1528" y="703"/>
                    <a:pt x="1527" y="699"/>
                  </a:cubicBezTo>
                  <a:cubicBezTo>
                    <a:pt x="1525" y="697"/>
                    <a:pt x="1525" y="701"/>
                    <a:pt x="1522" y="700"/>
                  </a:cubicBezTo>
                  <a:cubicBezTo>
                    <a:pt x="1519" y="695"/>
                    <a:pt x="1516" y="689"/>
                    <a:pt x="1511" y="685"/>
                  </a:cubicBezTo>
                  <a:cubicBezTo>
                    <a:pt x="1506" y="687"/>
                    <a:pt x="1501" y="686"/>
                    <a:pt x="1497" y="687"/>
                  </a:cubicBezTo>
                  <a:cubicBezTo>
                    <a:pt x="1494" y="692"/>
                    <a:pt x="1496" y="701"/>
                    <a:pt x="1492" y="706"/>
                  </a:cubicBezTo>
                  <a:cubicBezTo>
                    <a:pt x="1491" y="706"/>
                    <a:pt x="1491" y="704"/>
                    <a:pt x="1490" y="704"/>
                  </a:cubicBezTo>
                  <a:cubicBezTo>
                    <a:pt x="1489" y="708"/>
                    <a:pt x="1489" y="710"/>
                    <a:pt x="1486" y="711"/>
                  </a:cubicBezTo>
                  <a:cubicBezTo>
                    <a:pt x="1479" y="708"/>
                    <a:pt x="1475" y="703"/>
                    <a:pt x="1476" y="694"/>
                  </a:cubicBezTo>
                  <a:cubicBezTo>
                    <a:pt x="1473" y="692"/>
                    <a:pt x="1469" y="691"/>
                    <a:pt x="1468" y="688"/>
                  </a:cubicBezTo>
                  <a:cubicBezTo>
                    <a:pt x="1471" y="685"/>
                    <a:pt x="1465" y="682"/>
                    <a:pt x="1465" y="680"/>
                  </a:cubicBezTo>
                  <a:cubicBezTo>
                    <a:pt x="1434" y="684"/>
                    <a:pt x="1406" y="677"/>
                    <a:pt x="1382" y="690"/>
                  </a:cubicBezTo>
                  <a:cubicBezTo>
                    <a:pt x="1382" y="694"/>
                    <a:pt x="1382" y="698"/>
                    <a:pt x="1379" y="699"/>
                  </a:cubicBezTo>
                  <a:cubicBezTo>
                    <a:pt x="1375" y="699"/>
                    <a:pt x="1366" y="699"/>
                    <a:pt x="1362" y="701"/>
                  </a:cubicBezTo>
                  <a:cubicBezTo>
                    <a:pt x="1361" y="708"/>
                    <a:pt x="1367" y="708"/>
                    <a:pt x="1368" y="714"/>
                  </a:cubicBezTo>
                  <a:cubicBezTo>
                    <a:pt x="1365" y="718"/>
                    <a:pt x="1361" y="719"/>
                    <a:pt x="1356" y="721"/>
                  </a:cubicBezTo>
                  <a:cubicBezTo>
                    <a:pt x="1355" y="729"/>
                    <a:pt x="1350" y="733"/>
                    <a:pt x="1343" y="729"/>
                  </a:cubicBezTo>
                  <a:cubicBezTo>
                    <a:pt x="1343" y="732"/>
                    <a:pt x="1343" y="735"/>
                    <a:pt x="1342" y="736"/>
                  </a:cubicBezTo>
                  <a:cubicBezTo>
                    <a:pt x="1334" y="737"/>
                    <a:pt x="1330" y="742"/>
                    <a:pt x="1328" y="749"/>
                  </a:cubicBezTo>
                  <a:cubicBezTo>
                    <a:pt x="1342" y="740"/>
                    <a:pt x="1361" y="759"/>
                    <a:pt x="1367" y="739"/>
                  </a:cubicBezTo>
                  <a:cubicBezTo>
                    <a:pt x="1372" y="739"/>
                    <a:pt x="1372" y="739"/>
                    <a:pt x="1372" y="739"/>
                  </a:cubicBezTo>
                  <a:cubicBezTo>
                    <a:pt x="1371" y="726"/>
                    <a:pt x="1388" y="734"/>
                    <a:pt x="1394" y="728"/>
                  </a:cubicBezTo>
                  <a:cubicBezTo>
                    <a:pt x="1395" y="733"/>
                    <a:pt x="1401" y="732"/>
                    <a:pt x="1400" y="740"/>
                  </a:cubicBezTo>
                  <a:cubicBezTo>
                    <a:pt x="1402" y="742"/>
                    <a:pt x="1408" y="741"/>
                    <a:pt x="1409" y="744"/>
                  </a:cubicBezTo>
                  <a:cubicBezTo>
                    <a:pt x="1407" y="746"/>
                    <a:pt x="1402" y="744"/>
                    <a:pt x="1402" y="748"/>
                  </a:cubicBezTo>
                  <a:cubicBezTo>
                    <a:pt x="1404" y="752"/>
                    <a:pt x="1406" y="754"/>
                    <a:pt x="1409" y="756"/>
                  </a:cubicBezTo>
                  <a:cubicBezTo>
                    <a:pt x="1415" y="753"/>
                    <a:pt x="1419" y="760"/>
                    <a:pt x="1424" y="760"/>
                  </a:cubicBezTo>
                  <a:cubicBezTo>
                    <a:pt x="1430" y="760"/>
                    <a:pt x="1432" y="755"/>
                    <a:pt x="1437" y="751"/>
                  </a:cubicBezTo>
                  <a:cubicBezTo>
                    <a:pt x="1442" y="756"/>
                    <a:pt x="1449" y="760"/>
                    <a:pt x="1456" y="763"/>
                  </a:cubicBezTo>
                  <a:cubicBezTo>
                    <a:pt x="1458" y="752"/>
                    <a:pt x="1452" y="749"/>
                    <a:pt x="1447" y="745"/>
                  </a:cubicBezTo>
                  <a:cubicBezTo>
                    <a:pt x="1450" y="740"/>
                    <a:pt x="1452" y="736"/>
                    <a:pt x="1454" y="728"/>
                  </a:cubicBezTo>
                  <a:cubicBezTo>
                    <a:pt x="1463" y="726"/>
                    <a:pt x="1476" y="721"/>
                    <a:pt x="1484" y="726"/>
                  </a:cubicBezTo>
                  <a:cubicBezTo>
                    <a:pt x="1488" y="722"/>
                    <a:pt x="1496" y="722"/>
                    <a:pt x="1499" y="719"/>
                  </a:cubicBezTo>
                  <a:cubicBezTo>
                    <a:pt x="1501" y="724"/>
                    <a:pt x="1500" y="731"/>
                    <a:pt x="1506" y="731"/>
                  </a:cubicBezTo>
                  <a:cubicBezTo>
                    <a:pt x="1506" y="722"/>
                    <a:pt x="1506" y="722"/>
                    <a:pt x="1506" y="722"/>
                  </a:cubicBezTo>
                  <a:cubicBezTo>
                    <a:pt x="1507" y="719"/>
                    <a:pt x="1514" y="722"/>
                    <a:pt x="1514" y="719"/>
                  </a:cubicBezTo>
                  <a:cubicBezTo>
                    <a:pt x="1510" y="713"/>
                    <a:pt x="1503" y="710"/>
                    <a:pt x="1497" y="705"/>
                  </a:cubicBezTo>
                  <a:cubicBezTo>
                    <a:pt x="1504" y="701"/>
                    <a:pt x="1507" y="712"/>
                    <a:pt x="1513" y="710"/>
                  </a:cubicBezTo>
                  <a:cubicBezTo>
                    <a:pt x="1515" y="710"/>
                    <a:pt x="1514" y="705"/>
                    <a:pt x="1516" y="704"/>
                  </a:cubicBezTo>
                  <a:cubicBezTo>
                    <a:pt x="1519" y="705"/>
                    <a:pt x="1521" y="707"/>
                    <a:pt x="1525" y="706"/>
                  </a:cubicBezTo>
                  <a:close/>
                  <a:moveTo>
                    <a:pt x="1262" y="683"/>
                  </a:moveTo>
                  <a:cubicBezTo>
                    <a:pt x="1262" y="689"/>
                    <a:pt x="1262" y="689"/>
                    <a:pt x="1262" y="689"/>
                  </a:cubicBezTo>
                  <a:cubicBezTo>
                    <a:pt x="1265" y="689"/>
                    <a:pt x="1267" y="687"/>
                    <a:pt x="1267" y="684"/>
                  </a:cubicBezTo>
                  <a:cubicBezTo>
                    <a:pt x="1266" y="683"/>
                    <a:pt x="1264" y="683"/>
                    <a:pt x="1262" y="683"/>
                  </a:cubicBezTo>
                  <a:close/>
                  <a:moveTo>
                    <a:pt x="1232" y="697"/>
                  </a:moveTo>
                  <a:cubicBezTo>
                    <a:pt x="1239" y="696"/>
                    <a:pt x="1246" y="694"/>
                    <a:pt x="1248" y="687"/>
                  </a:cubicBezTo>
                  <a:cubicBezTo>
                    <a:pt x="1241" y="688"/>
                    <a:pt x="1234" y="691"/>
                    <a:pt x="1232" y="697"/>
                  </a:cubicBezTo>
                  <a:close/>
                  <a:moveTo>
                    <a:pt x="196" y="694"/>
                  </a:moveTo>
                  <a:cubicBezTo>
                    <a:pt x="199" y="694"/>
                    <a:pt x="199" y="689"/>
                    <a:pt x="196" y="689"/>
                  </a:cubicBezTo>
                  <a:cubicBezTo>
                    <a:pt x="196" y="690"/>
                    <a:pt x="195" y="691"/>
                    <a:pt x="196" y="694"/>
                  </a:cubicBezTo>
                  <a:close/>
                  <a:moveTo>
                    <a:pt x="1222" y="693"/>
                  </a:moveTo>
                  <a:cubicBezTo>
                    <a:pt x="1217" y="695"/>
                    <a:pt x="1211" y="703"/>
                    <a:pt x="1214" y="706"/>
                  </a:cubicBezTo>
                  <a:cubicBezTo>
                    <a:pt x="1219" y="704"/>
                    <a:pt x="1226" y="700"/>
                    <a:pt x="1222" y="693"/>
                  </a:cubicBezTo>
                  <a:close/>
                  <a:moveTo>
                    <a:pt x="1604" y="812"/>
                  </a:moveTo>
                  <a:cubicBezTo>
                    <a:pt x="1609" y="805"/>
                    <a:pt x="1603" y="789"/>
                    <a:pt x="1609" y="781"/>
                  </a:cubicBezTo>
                  <a:cubicBezTo>
                    <a:pt x="1611" y="781"/>
                    <a:pt x="1609" y="785"/>
                    <a:pt x="1612" y="784"/>
                  </a:cubicBezTo>
                  <a:cubicBezTo>
                    <a:pt x="1615" y="776"/>
                    <a:pt x="1615" y="767"/>
                    <a:pt x="1611" y="762"/>
                  </a:cubicBezTo>
                  <a:cubicBezTo>
                    <a:pt x="1616" y="746"/>
                    <a:pt x="1609" y="726"/>
                    <a:pt x="1604" y="712"/>
                  </a:cubicBezTo>
                  <a:cubicBezTo>
                    <a:pt x="1594" y="717"/>
                    <a:pt x="1588" y="707"/>
                    <a:pt x="1581" y="704"/>
                  </a:cubicBezTo>
                  <a:cubicBezTo>
                    <a:pt x="1580" y="699"/>
                    <a:pt x="1575" y="693"/>
                    <a:pt x="1571" y="694"/>
                  </a:cubicBezTo>
                  <a:cubicBezTo>
                    <a:pt x="1574" y="703"/>
                    <a:pt x="1577" y="714"/>
                    <a:pt x="1587" y="718"/>
                  </a:cubicBezTo>
                  <a:cubicBezTo>
                    <a:pt x="1589" y="719"/>
                    <a:pt x="1592" y="716"/>
                    <a:pt x="1595" y="718"/>
                  </a:cubicBezTo>
                  <a:cubicBezTo>
                    <a:pt x="1597" y="718"/>
                    <a:pt x="1597" y="722"/>
                    <a:pt x="1598" y="723"/>
                  </a:cubicBezTo>
                  <a:cubicBezTo>
                    <a:pt x="1601" y="726"/>
                    <a:pt x="1604" y="724"/>
                    <a:pt x="1607" y="726"/>
                  </a:cubicBezTo>
                  <a:cubicBezTo>
                    <a:pt x="1607" y="731"/>
                    <a:pt x="1608" y="735"/>
                    <a:pt x="1608" y="741"/>
                  </a:cubicBezTo>
                  <a:cubicBezTo>
                    <a:pt x="1602" y="739"/>
                    <a:pt x="1602" y="743"/>
                    <a:pt x="1600" y="744"/>
                  </a:cubicBezTo>
                  <a:cubicBezTo>
                    <a:pt x="1598" y="736"/>
                    <a:pt x="1591" y="728"/>
                    <a:pt x="1586" y="726"/>
                  </a:cubicBezTo>
                  <a:cubicBezTo>
                    <a:pt x="1585" y="734"/>
                    <a:pt x="1593" y="741"/>
                    <a:pt x="1594" y="749"/>
                  </a:cubicBezTo>
                  <a:cubicBezTo>
                    <a:pt x="1592" y="748"/>
                    <a:pt x="1592" y="751"/>
                    <a:pt x="1589" y="750"/>
                  </a:cubicBezTo>
                  <a:cubicBezTo>
                    <a:pt x="1592" y="760"/>
                    <a:pt x="1582" y="760"/>
                    <a:pt x="1587" y="769"/>
                  </a:cubicBezTo>
                  <a:cubicBezTo>
                    <a:pt x="1583" y="774"/>
                    <a:pt x="1576" y="775"/>
                    <a:pt x="1578" y="785"/>
                  </a:cubicBezTo>
                  <a:cubicBezTo>
                    <a:pt x="1583" y="786"/>
                    <a:pt x="1581" y="791"/>
                    <a:pt x="1581" y="796"/>
                  </a:cubicBezTo>
                  <a:cubicBezTo>
                    <a:pt x="1583" y="797"/>
                    <a:pt x="1585" y="798"/>
                    <a:pt x="1587" y="799"/>
                  </a:cubicBezTo>
                  <a:cubicBezTo>
                    <a:pt x="1592" y="786"/>
                    <a:pt x="1596" y="772"/>
                    <a:pt x="1603" y="760"/>
                  </a:cubicBezTo>
                  <a:cubicBezTo>
                    <a:pt x="1603" y="772"/>
                    <a:pt x="1592" y="808"/>
                    <a:pt x="1604" y="812"/>
                  </a:cubicBezTo>
                  <a:close/>
                  <a:moveTo>
                    <a:pt x="187" y="697"/>
                  </a:moveTo>
                  <a:cubicBezTo>
                    <a:pt x="188" y="698"/>
                    <a:pt x="189" y="699"/>
                    <a:pt x="191" y="698"/>
                  </a:cubicBezTo>
                  <a:cubicBezTo>
                    <a:pt x="191" y="696"/>
                    <a:pt x="190" y="695"/>
                    <a:pt x="189" y="695"/>
                  </a:cubicBezTo>
                  <a:cubicBezTo>
                    <a:pt x="189" y="696"/>
                    <a:pt x="187" y="696"/>
                    <a:pt x="187" y="697"/>
                  </a:cubicBezTo>
                  <a:close/>
                  <a:moveTo>
                    <a:pt x="1253" y="697"/>
                  </a:moveTo>
                  <a:cubicBezTo>
                    <a:pt x="1252" y="701"/>
                    <a:pt x="1256" y="700"/>
                    <a:pt x="1255" y="703"/>
                  </a:cubicBezTo>
                  <a:cubicBezTo>
                    <a:pt x="1252" y="703"/>
                    <a:pt x="1251" y="704"/>
                    <a:pt x="1251" y="707"/>
                  </a:cubicBezTo>
                  <a:cubicBezTo>
                    <a:pt x="1258" y="709"/>
                    <a:pt x="1257" y="698"/>
                    <a:pt x="1266" y="700"/>
                  </a:cubicBezTo>
                  <a:cubicBezTo>
                    <a:pt x="1264" y="693"/>
                    <a:pt x="1259" y="700"/>
                    <a:pt x="1253" y="697"/>
                  </a:cubicBezTo>
                  <a:close/>
                  <a:moveTo>
                    <a:pt x="1692" y="805"/>
                  </a:moveTo>
                  <a:cubicBezTo>
                    <a:pt x="1700" y="797"/>
                    <a:pt x="1701" y="784"/>
                    <a:pt x="1703" y="769"/>
                  </a:cubicBezTo>
                  <a:cubicBezTo>
                    <a:pt x="1705" y="747"/>
                    <a:pt x="1704" y="720"/>
                    <a:pt x="1701" y="701"/>
                  </a:cubicBezTo>
                  <a:cubicBezTo>
                    <a:pt x="1701" y="715"/>
                    <a:pt x="1702" y="730"/>
                    <a:pt x="1700" y="742"/>
                  </a:cubicBezTo>
                  <a:cubicBezTo>
                    <a:pt x="1700" y="740"/>
                    <a:pt x="1700" y="739"/>
                    <a:pt x="1699" y="739"/>
                  </a:cubicBezTo>
                  <a:cubicBezTo>
                    <a:pt x="1700" y="744"/>
                    <a:pt x="1695" y="747"/>
                    <a:pt x="1694" y="752"/>
                  </a:cubicBezTo>
                  <a:cubicBezTo>
                    <a:pt x="1692" y="762"/>
                    <a:pt x="1695" y="773"/>
                    <a:pt x="1693" y="784"/>
                  </a:cubicBezTo>
                  <a:cubicBezTo>
                    <a:pt x="1691" y="792"/>
                    <a:pt x="1685" y="799"/>
                    <a:pt x="1692" y="805"/>
                  </a:cubicBezTo>
                  <a:close/>
                  <a:moveTo>
                    <a:pt x="1234" y="706"/>
                  </a:moveTo>
                  <a:cubicBezTo>
                    <a:pt x="1230" y="704"/>
                    <a:pt x="1222" y="705"/>
                    <a:pt x="1221" y="710"/>
                  </a:cubicBezTo>
                  <a:cubicBezTo>
                    <a:pt x="1223" y="714"/>
                    <a:pt x="1229" y="712"/>
                    <a:pt x="1233" y="711"/>
                  </a:cubicBezTo>
                  <a:cubicBezTo>
                    <a:pt x="1233" y="709"/>
                    <a:pt x="1235" y="709"/>
                    <a:pt x="1234" y="706"/>
                  </a:cubicBezTo>
                  <a:close/>
                  <a:moveTo>
                    <a:pt x="1204" y="718"/>
                  </a:moveTo>
                  <a:cubicBezTo>
                    <a:pt x="1206" y="723"/>
                    <a:pt x="1213" y="718"/>
                    <a:pt x="1213" y="714"/>
                  </a:cubicBezTo>
                  <a:cubicBezTo>
                    <a:pt x="1209" y="714"/>
                    <a:pt x="1205" y="714"/>
                    <a:pt x="1204" y="718"/>
                  </a:cubicBezTo>
                  <a:close/>
                  <a:moveTo>
                    <a:pt x="1531" y="737"/>
                  </a:moveTo>
                  <a:cubicBezTo>
                    <a:pt x="1532" y="736"/>
                    <a:pt x="1531" y="733"/>
                    <a:pt x="1533" y="733"/>
                  </a:cubicBezTo>
                  <a:cubicBezTo>
                    <a:pt x="1535" y="736"/>
                    <a:pt x="1540" y="738"/>
                    <a:pt x="1541" y="742"/>
                  </a:cubicBezTo>
                  <a:cubicBezTo>
                    <a:pt x="1542" y="739"/>
                    <a:pt x="1543" y="742"/>
                    <a:pt x="1545" y="742"/>
                  </a:cubicBezTo>
                  <a:cubicBezTo>
                    <a:pt x="1549" y="732"/>
                    <a:pt x="1537" y="730"/>
                    <a:pt x="1535" y="723"/>
                  </a:cubicBezTo>
                  <a:cubicBezTo>
                    <a:pt x="1536" y="722"/>
                    <a:pt x="1537" y="721"/>
                    <a:pt x="1537" y="718"/>
                  </a:cubicBezTo>
                  <a:cubicBezTo>
                    <a:pt x="1533" y="717"/>
                    <a:pt x="1532" y="715"/>
                    <a:pt x="1529" y="715"/>
                  </a:cubicBezTo>
                  <a:cubicBezTo>
                    <a:pt x="1528" y="720"/>
                    <a:pt x="1533" y="721"/>
                    <a:pt x="1533" y="725"/>
                  </a:cubicBezTo>
                  <a:cubicBezTo>
                    <a:pt x="1530" y="725"/>
                    <a:pt x="1527" y="726"/>
                    <a:pt x="1525" y="726"/>
                  </a:cubicBezTo>
                  <a:cubicBezTo>
                    <a:pt x="1526" y="731"/>
                    <a:pt x="1521" y="730"/>
                    <a:pt x="1522" y="736"/>
                  </a:cubicBezTo>
                  <a:cubicBezTo>
                    <a:pt x="1526" y="735"/>
                    <a:pt x="1528" y="735"/>
                    <a:pt x="1531" y="737"/>
                  </a:cubicBezTo>
                  <a:close/>
                  <a:moveTo>
                    <a:pt x="1564" y="733"/>
                  </a:moveTo>
                  <a:cubicBezTo>
                    <a:pt x="1568" y="735"/>
                    <a:pt x="1571" y="742"/>
                    <a:pt x="1577" y="739"/>
                  </a:cubicBezTo>
                  <a:cubicBezTo>
                    <a:pt x="1576" y="734"/>
                    <a:pt x="1567" y="732"/>
                    <a:pt x="1564" y="733"/>
                  </a:cubicBezTo>
                  <a:close/>
                  <a:moveTo>
                    <a:pt x="1586" y="743"/>
                  </a:moveTo>
                  <a:cubicBezTo>
                    <a:pt x="1588" y="741"/>
                    <a:pt x="1585" y="738"/>
                    <a:pt x="1583" y="738"/>
                  </a:cubicBezTo>
                  <a:cubicBezTo>
                    <a:pt x="1583" y="741"/>
                    <a:pt x="1582" y="744"/>
                    <a:pt x="1586" y="743"/>
                  </a:cubicBezTo>
                  <a:close/>
                  <a:moveTo>
                    <a:pt x="1490" y="759"/>
                  </a:moveTo>
                  <a:cubicBezTo>
                    <a:pt x="1492" y="752"/>
                    <a:pt x="1491" y="747"/>
                    <a:pt x="1489" y="741"/>
                  </a:cubicBezTo>
                  <a:cubicBezTo>
                    <a:pt x="1486" y="741"/>
                    <a:pt x="1486" y="741"/>
                    <a:pt x="1486" y="741"/>
                  </a:cubicBezTo>
                  <a:cubicBezTo>
                    <a:pt x="1490" y="746"/>
                    <a:pt x="1484" y="755"/>
                    <a:pt x="1490" y="759"/>
                  </a:cubicBezTo>
                  <a:close/>
                  <a:moveTo>
                    <a:pt x="1559" y="743"/>
                  </a:moveTo>
                  <a:cubicBezTo>
                    <a:pt x="1551" y="740"/>
                    <a:pt x="1551" y="749"/>
                    <a:pt x="1554" y="752"/>
                  </a:cubicBezTo>
                  <a:cubicBezTo>
                    <a:pt x="1556" y="752"/>
                    <a:pt x="1557" y="752"/>
                    <a:pt x="1559" y="752"/>
                  </a:cubicBezTo>
                  <a:cubicBezTo>
                    <a:pt x="1561" y="749"/>
                    <a:pt x="1560" y="747"/>
                    <a:pt x="1559" y="743"/>
                  </a:cubicBezTo>
                  <a:close/>
                  <a:moveTo>
                    <a:pt x="1676" y="743"/>
                  </a:moveTo>
                  <a:cubicBezTo>
                    <a:pt x="1676" y="746"/>
                    <a:pt x="1675" y="749"/>
                    <a:pt x="1678" y="749"/>
                  </a:cubicBezTo>
                  <a:cubicBezTo>
                    <a:pt x="1677" y="747"/>
                    <a:pt x="1679" y="743"/>
                    <a:pt x="1676" y="743"/>
                  </a:cubicBezTo>
                  <a:close/>
                  <a:moveTo>
                    <a:pt x="1012" y="752"/>
                  </a:moveTo>
                  <a:cubicBezTo>
                    <a:pt x="1012" y="761"/>
                    <a:pt x="1021" y="761"/>
                    <a:pt x="1029" y="763"/>
                  </a:cubicBezTo>
                  <a:cubicBezTo>
                    <a:pt x="1027" y="755"/>
                    <a:pt x="1019" y="754"/>
                    <a:pt x="1012" y="752"/>
                  </a:cubicBezTo>
                  <a:close/>
                  <a:moveTo>
                    <a:pt x="1031" y="767"/>
                  </a:moveTo>
                  <a:cubicBezTo>
                    <a:pt x="1025" y="778"/>
                    <a:pt x="1040" y="782"/>
                    <a:pt x="1046" y="776"/>
                  </a:cubicBezTo>
                  <a:cubicBezTo>
                    <a:pt x="1045" y="769"/>
                    <a:pt x="1039" y="767"/>
                    <a:pt x="1031" y="767"/>
                  </a:cubicBezTo>
                  <a:close/>
                  <a:moveTo>
                    <a:pt x="1581" y="1055"/>
                  </a:moveTo>
                  <a:cubicBezTo>
                    <a:pt x="1581" y="1036"/>
                    <a:pt x="1576" y="1014"/>
                    <a:pt x="1569" y="999"/>
                  </a:cubicBezTo>
                  <a:cubicBezTo>
                    <a:pt x="1556" y="993"/>
                    <a:pt x="1559" y="974"/>
                    <a:pt x="1555" y="960"/>
                  </a:cubicBezTo>
                  <a:cubicBezTo>
                    <a:pt x="1564" y="957"/>
                    <a:pt x="1561" y="938"/>
                    <a:pt x="1557" y="932"/>
                  </a:cubicBezTo>
                  <a:cubicBezTo>
                    <a:pt x="1555" y="935"/>
                    <a:pt x="1552" y="938"/>
                    <a:pt x="1550" y="941"/>
                  </a:cubicBezTo>
                  <a:cubicBezTo>
                    <a:pt x="1548" y="936"/>
                    <a:pt x="1554" y="933"/>
                    <a:pt x="1555" y="928"/>
                  </a:cubicBezTo>
                  <a:cubicBezTo>
                    <a:pt x="1552" y="925"/>
                    <a:pt x="1547" y="924"/>
                    <a:pt x="1546" y="919"/>
                  </a:cubicBezTo>
                  <a:cubicBezTo>
                    <a:pt x="1551" y="919"/>
                    <a:pt x="1548" y="912"/>
                    <a:pt x="1550" y="910"/>
                  </a:cubicBezTo>
                  <a:cubicBezTo>
                    <a:pt x="1549" y="908"/>
                    <a:pt x="1546" y="909"/>
                    <a:pt x="1546" y="908"/>
                  </a:cubicBezTo>
                  <a:cubicBezTo>
                    <a:pt x="1548" y="903"/>
                    <a:pt x="1547" y="896"/>
                    <a:pt x="1542" y="895"/>
                  </a:cubicBezTo>
                  <a:cubicBezTo>
                    <a:pt x="1544" y="888"/>
                    <a:pt x="1540" y="879"/>
                    <a:pt x="1537" y="874"/>
                  </a:cubicBezTo>
                  <a:cubicBezTo>
                    <a:pt x="1532" y="875"/>
                    <a:pt x="1535" y="884"/>
                    <a:pt x="1527" y="882"/>
                  </a:cubicBezTo>
                  <a:cubicBezTo>
                    <a:pt x="1524" y="885"/>
                    <a:pt x="1525" y="892"/>
                    <a:pt x="1523" y="896"/>
                  </a:cubicBezTo>
                  <a:cubicBezTo>
                    <a:pt x="1524" y="891"/>
                    <a:pt x="1522" y="889"/>
                    <a:pt x="1522" y="885"/>
                  </a:cubicBezTo>
                  <a:cubicBezTo>
                    <a:pt x="1517" y="887"/>
                    <a:pt x="1514" y="882"/>
                    <a:pt x="1512" y="879"/>
                  </a:cubicBezTo>
                  <a:cubicBezTo>
                    <a:pt x="1514" y="878"/>
                    <a:pt x="1517" y="878"/>
                    <a:pt x="1518" y="877"/>
                  </a:cubicBezTo>
                  <a:cubicBezTo>
                    <a:pt x="1521" y="869"/>
                    <a:pt x="1518" y="865"/>
                    <a:pt x="1515" y="860"/>
                  </a:cubicBezTo>
                  <a:cubicBezTo>
                    <a:pt x="1523" y="842"/>
                    <a:pt x="1502" y="838"/>
                    <a:pt x="1497" y="827"/>
                  </a:cubicBezTo>
                  <a:cubicBezTo>
                    <a:pt x="1500" y="828"/>
                    <a:pt x="1502" y="830"/>
                    <a:pt x="1507" y="829"/>
                  </a:cubicBezTo>
                  <a:cubicBezTo>
                    <a:pt x="1507" y="826"/>
                    <a:pt x="1507" y="824"/>
                    <a:pt x="1506" y="821"/>
                  </a:cubicBezTo>
                  <a:cubicBezTo>
                    <a:pt x="1502" y="822"/>
                    <a:pt x="1501" y="820"/>
                    <a:pt x="1498" y="819"/>
                  </a:cubicBezTo>
                  <a:cubicBezTo>
                    <a:pt x="1496" y="819"/>
                    <a:pt x="1497" y="823"/>
                    <a:pt x="1494" y="822"/>
                  </a:cubicBezTo>
                  <a:cubicBezTo>
                    <a:pt x="1484" y="819"/>
                    <a:pt x="1477" y="823"/>
                    <a:pt x="1469" y="817"/>
                  </a:cubicBezTo>
                  <a:cubicBezTo>
                    <a:pt x="1465" y="814"/>
                    <a:pt x="1464" y="808"/>
                    <a:pt x="1458" y="814"/>
                  </a:cubicBezTo>
                  <a:cubicBezTo>
                    <a:pt x="1457" y="820"/>
                    <a:pt x="1461" y="821"/>
                    <a:pt x="1460" y="828"/>
                  </a:cubicBezTo>
                  <a:cubicBezTo>
                    <a:pt x="1461" y="830"/>
                    <a:pt x="1466" y="829"/>
                    <a:pt x="1466" y="833"/>
                  </a:cubicBezTo>
                  <a:cubicBezTo>
                    <a:pt x="1462" y="840"/>
                    <a:pt x="1468" y="844"/>
                    <a:pt x="1466" y="854"/>
                  </a:cubicBezTo>
                  <a:cubicBezTo>
                    <a:pt x="1456" y="857"/>
                    <a:pt x="1451" y="864"/>
                    <a:pt x="1436" y="862"/>
                  </a:cubicBezTo>
                  <a:cubicBezTo>
                    <a:pt x="1433" y="864"/>
                    <a:pt x="1431" y="868"/>
                    <a:pt x="1426" y="869"/>
                  </a:cubicBezTo>
                  <a:cubicBezTo>
                    <a:pt x="1418" y="865"/>
                    <a:pt x="1419" y="861"/>
                    <a:pt x="1418" y="851"/>
                  </a:cubicBezTo>
                  <a:cubicBezTo>
                    <a:pt x="1415" y="830"/>
                    <a:pt x="1420" y="808"/>
                    <a:pt x="1416" y="790"/>
                  </a:cubicBezTo>
                  <a:cubicBezTo>
                    <a:pt x="1416" y="787"/>
                    <a:pt x="1418" y="786"/>
                    <a:pt x="1419" y="783"/>
                  </a:cubicBezTo>
                  <a:cubicBezTo>
                    <a:pt x="1416" y="778"/>
                    <a:pt x="1412" y="769"/>
                    <a:pt x="1405" y="776"/>
                  </a:cubicBezTo>
                  <a:cubicBezTo>
                    <a:pt x="1404" y="786"/>
                    <a:pt x="1396" y="797"/>
                    <a:pt x="1394" y="809"/>
                  </a:cubicBezTo>
                  <a:cubicBezTo>
                    <a:pt x="1391" y="804"/>
                    <a:pt x="1388" y="808"/>
                    <a:pt x="1382" y="808"/>
                  </a:cubicBezTo>
                  <a:cubicBezTo>
                    <a:pt x="1377" y="812"/>
                    <a:pt x="1380" y="819"/>
                    <a:pt x="1378" y="826"/>
                  </a:cubicBezTo>
                  <a:cubicBezTo>
                    <a:pt x="1377" y="832"/>
                    <a:pt x="1370" y="835"/>
                    <a:pt x="1369" y="840"/>
                  </a:cubicBezTo>
                  <a:cubicBezTo>
                    <a:pt x="1366" y="851"/>
                    <a:pt x="1369" y="858"/>
                    <a:pt x="1360" y="862"/>
                  </a:cubicBezTo>
                  <a:cubicBezTo>
                    <a:pt x="1353" y="864"/>
                    <a:pt x="1349" y="860"/>
                    <a:pt x="1342" y="866"/>
                  </a:cubicBezTo>
                  <a:cubicBezTo>
                    <a:pt x="1342" y="871"/>
                    <a:pt x="1340" y="871"/>
                    <a:pt x="1342" y="874"/>
                  </a:cubicBezTo>
                  <a:cubicBezTo>
                    <a:pt x="1340" y="876"/>
                    <a:pt x="1337" y="876"/>
                    <a:pt x="1335" y="877"/>
                  </a:cubicBezTo>
                  <a:cubicBezTo>
                    <a:pt x="1334" y="880"/>
                    <a:pt x="1334" y="884"/>
                    <a:pt x="1334" y="887"/>
                  </a:cubicBezTo>
                  <a:cubicBezTo>
                    <a:pt x="1331" y="881"/>
                    <a:pt x="1326" y="888"/>
                    <a:pt x="1322" y="888"/>
                  </a:cubicBezTo>
                  <a:cubicBezTo>
                    <a:pt x="1321" y="893"/>
                    <a:pt x="1324" y="894"/>
                    <a:pt x="1325" y="896"/>
                  </a:cubicBezTo>
                  <a:cubicBezTo>
                    <a:pt x="1319" y="898"/>
                    <a:pt x="1319" y="906"/>
                    <a:pt x="1311" y="907"/>
                  </a:cubicBezTo>
                  <a:cubicBezTo>
                    <a:pt x="1310" y="909"/>
                    <a:pt x="1309" y="912"/>
                    <a:pt x="1308" y="915"/>
                  </a:cubicBezTo>
                  <a:cubicBezTo>
                    <a:pt x="1305" y="915"/>
                    <a:pt x="1304" y="917"/>
                    <a:pt x="1302" y="917"/>
                  </a:cubicBezTo>
                  <a:cubicBezTo>
                    <a:pt x="1297" y="923"/>
                    <a:pt x="1300" y="933"/>
                    <a:pt x="1299" y="942"/>
                  </a:cubicBezTo>
                  <a:cubicBezTo>
                    <a:pt x="1298" y="946"/>
                    <a:pt x="1294" y="949"/>
                    <a:pt x="1294" y="953"/>
                  </a:cubicBezTo>
                  <a:cubicBezTo>
                    <a:pt x="1293" y="960"/>
                    <a:pt x="1297" y="971"/>
                    <a:pt x="1298" y="983"/>
                  </a:cubicBezTo>
                  <a:cubicBezTo>
                    <a:pt x="1298" y="992"/>
                    <a:pt x="1297" y="1002"/>
                    <a:pt x="1300" y="1008"/>
                  </a:cubicBezTo>
                  <a:cubicBezTo>
                    <a:pt x="1301" y="1011"/>
                    <a:pt x="1304" y="1012"/>
                    <a:pt x="1305" y="1014"/>
                  </a:cubicBezTo>
                  <a:cubicBezTo>
                    <a:pt x="1302" y="1024"/>
                    <a:pt x="1309" y="1029"/>
                    <a:pt x="1309" y="1038"/>
                  </a:cubicBezTo>
                  <a:cubicBezTo>
                    <a:pt x="1309" y="1039"/>
                    <a:pt x="1307" y="1042"/>
                    <a:pt x="1307" y="1043"/>
                  </a:cubicBezTo>
                  <a:cubicBezTo>
                    <a:pt x="1306" y="1051"/>
                    <a:pt x="1310" y="1059"/>
                    <a:pt x="1310" y="1066"/>
                  </a:cubicBezTo>
                  <a:cubicBezTo>
                    <a:pt x="1310" y="1071"/>
                    <a:pt x="1306" y="1075"/>
                    <a:pt x="1307" y="1080"/>
                  </a:cubicBezTo>
                  <a:cubicBezTo>
                    <a:pt x="1308" y="1085"/>
                    <a:pt x="1315" y="1089"/>
                    <a:pt x="1320" y="1089"/>
                  </a:cubicBezTo>
                  <a:cubicBezTo>
                    <a:pt x="1319" y="1099"/>
                    <a:pt x="1324" y="1104"/>
                    <a:pt x="1325" y="1112"/>
                  </a:cubicBezTo>
                  <a:cubicBezTo>
                    <a:pt x="1333" y="1111"/>
                    <a:pt x="1334" y="1105"/>
                    <a:pt x="1340" y="1103"/>
                  </a:cubicBezTo>
                  <a:cubicBezTo>
                    <a:pt x="1339" y="1107"/>
                    <a:pt x="1340" y="1114"/>
                    <a:pt x="1344" y="1119"/>
                  </a:cubicBezTo>
                  <a:cubicBezTo>
                    <a:pt x="1350" y="1118"/>
                    <a:pt x="1354" y="1117"/>
                    <a:pt x="1357" y="1122"/>
                  </a:cubicBezTo>
                  <a:cubicBezTo>
                    <a:pt x="1362" y="1119"/>
                    <a:pt x="1370" y="1120"/>
                    <a:pt x="1374" y="1116"/>
                  </a:cubicBezTo>
                  <a:cubicBezTo>
                    <a:pt x="1376" y="1113"/>
                    <a:pt x="1374" y="1110"/>
                    <a:pt x="1374" y="1105"/>
                  </a:cubicBezTo>
                  <a:cubicBezTo>
                    <a:pt x="1377" y="1102"/>
                    <a:pt x="1382" y="1100"/>
                    <a:pt x="1383" y="1095"/>
                  </a:cubicBezTo>
                  <a:cubicBezTo>
                    <a:pt x="1385" y="1095"/>
                    <a:pt x="1387" y="1096"/>
                    <a:pt x="1390" y="1096"/>
                  </a:cubicBezTo>
                  <a:cubicBezTo>
                    <a:pt x="1392" y="1092"/>
                    <a:pt x="1388" y="1082"/>
                    <a:pt x="1396" y="1083"/>
                  </a:cubicBezTo>
                  <a:cubicBezTo>
                    <a:pt x="1393" y="1089"/>
                    <a:pt x="1393" y="1098"/>
                    <a:pt x="1400" y="1098"/>
                  </a:cubicBezTo>
                  <a:cubicBezTo>
                    <a:pt x="1398" y="1083"/>
                    <a:pt x="1403" y="1071"/>
                    <a:pt x="1400" y="1061"/>
                  </a:cubicBezTo>
                  <a:cubicBezTo>
                    <a:pt x="1409" y="1068"/>
                    <a:pt x="1402" y="1082"/>
                    <a:pt x="1408" y="1092"/>
                  </a:cubicBezTo>
                  <a:cubicBezTo>
                    <a:pt x="1407" y="1095"/>
                    <a:pt x="1403" y="1097"/>
                    <a:pt x="1405" y="1101"/>
                  </a:cubicBezTo>
                  <a:cubicBezTo>
                    <a:pt x="1410" y="1101"/>
                    <a:pt x="1411" y="1101"/>
                    <a:pt x="1414" y="1099"/>
                  </a:cubicBezTo>
                  <a:cubicBezTo>
                    <a:pt x="1409" y="1091"/>
                    <a:pt x="1420" y="1086"/>
                    <a:pt x="1425" y="1085"/>
                  </a:cubicBezTo>
                  <a:cubicBezTo>
                    <a:pt x="1426" y="1082"/>
                    <a:pt x="1425" y="1079"/>
                    <a:pt x="1427" y="1076"/>
                  </a:cubicBezTo>
                  <a:cubicBezTo>
                    <a:pt x="1435" y="1075"/>
                    <a:pt x="1440" y="1076"/>
                    <a:pt x="1447" y="1075"/>
                  </a:cubicBezTo>
                  <a:cubicBezTo>
                    <a:pt x="1456" y="1082"/>
                    <a:pt x="1462" y="1092"/>
                    <a:pt x="1465" y="1105"/>
                  </a:cubicBezTo>
                  <a:cubicBezTo>
                    <a:pt x="1473" y="1104"/>
                    <a:pt x="1471" y="1113"/>
                    <a:pt x="1473" y="1118"/>
                  </a:cubicBezTo>
                  <a:cubicBezTo>
                    <a:pt x="1475" y="1122"/>
                    <a:pt x="1479" y="1122"/>
                    <a:pt x="1479" y="1126"/>
                  </a:cubicBezTo>
                  <a:cubicBezTo>
                    <a:pt x="1480" y="1132"/>
                    <a:pt x="1473" y="1139"/>
                    <a:pt x="1475" y="1146"/>
                  </a:cubicBezTo>
                  <a:cubicBezTo>
                    <a:pt x="1481" y="1150"/>
                    <a:pt x="1484" y="1156"/>
                    <a:pt x="1486" y="1164"/>
                  </a:cubicBezTo>
                  <a:cubicBezTo>
                    <a:pt x="1486" y="1166"/>
                    <a:pt x="1491" y="1164"/>
                    <a:pt x="1491" y="1167"/>
                  </a:cubicBezTo>
                  <a:cubicBezTo>
                    <a:pt x="1490" y="1178"/>
                    <a:pt x="1489" y="1185"/>
                    <a:pt x="1492" y="1195"/>
                  </a:cubicBezTo>
                  <a:cubicBezTo>
                    <a:pt x="1495" y="1195"/>
                    <a:pt x="1499" y="1197"/>
                    <a:pt x="1506" y="1198"/>
                  </a:cubicBezTo>
                  <a:cubicBezTo>
                    <a:pt x="1510" y="1193"/>
                    <a:pt x="1509" y="1192"/>
                    <a:pt x="1508" y="1185"/>
                  </a:cubicBezTo>
                  <a:cubicBezTo>
                    <a:pt x="1514" y="1178"/>
                    <a:pt x="1514" y="1168"/>
                    <a:pt x="1520" y="1161"/>
                  </a:cubicBezTo>
                  <a:cubicBezTo>
                    <a:pt x="1523" y="1159"/>
                    <a:pt x="1527" y="1158"/>
                    <a:pt x="1530" y="1155"/>
                  </a:cubicBezTo>
                  <a:cubicBezTo>
                    <a:pt x="1531" y="1154"/>
                    <a:pt x="1530" y="1152"/>
                    <a:pt x="1531" y="1150"/>
                  </a:cubicBezTo>
                  <a:cubicBezTo>
                    <a:pt x="1532" y="1148"/>
                    <a:pt x="1536" y="1145"/>
                    <a:pt x="1539" y="1142"/>
                  </a:cubicBezTo>
                  <a:cubicBezTo>
                    <a:pt x="1544" y="1134"/>
                    <a:pt x="1542" y="1131"/>
                    <a:pt x="1550" y="1129"/>
                  </a:cubicBezTo>
                  <a:cubicBezTo>
                    <a:pt x="1552" y="1117"/>
                    <a:pt x="1566" y="1116"/>
                    <a:pt x="1565" y="1102"/>
                  </a:cubicBezTo>
                  <a:cubicBezTo>
                    <a:pt x="1563" y="1101"/>
                    <a:pt x="1561" y="1105"/>
                    <a:pt x="1561" y="1103"/>
                  </a:cubicBezTo>
                  <a:cubicBezTo>
                    <a:pt x="1566" y="1095"/>
                    <a:pt x="1575" y="1091"/>
                    <a:pt x="1574" y="1078"/>
                  </a:cubicBezTo>
                  <a:cubicBezTo>
                    <a:pt x="1581" y="1073"/>
                    <a:pt x="1583" y="1059"/>
                    <a:pt x="1583" y="1051"/>
                  </a:cubicBezTo>
                  <a:cubicBezTo>
                    <a:pt x="1581" y="1051"/>
                    <a:pt x="1583" y="1054"/>
                    <a:pt x="1581" y="1055"/>
                  </a:cubicBezTo>
                  <a:close/>
                  <a:moveTo>
                    <a:pt x="1508" y="774"/>
                  </a:moveTo>
                  <a:cubicBezTo>
                    <a:pt x="1505" y="780"/>
                    <a:pt x="1512" y="784"/>
                    <a:pt x="1516" y="787"/>
                  </a:cubicBezTo>
                  <a:cubicBezTo>
                    <a:pt x="1516" y="780"/>
                    <a:pt x="1513" y="776"/>
                    <a:pt x="1508" y="774"/>
                  </a:cubicBezTo>
                  <a:close/>
                  <a:moveTo>
                    <a:pt x="1706" y="787"/>
                  </a:moveTo>
                  <a:cubicBezTo>
                    <a:pt x="1705" y="795"/>
                    <a:pt x="1703" y="802"/>
                    <a:pt x="1700" y="808"/>
                  </a:cubicBezTo>
                  <a:cubicBezTo>
                    <a:pt x="1697" y="806"/>
                    <a:pt x="1698" y="806"/>
                    <a:pt x="1696" y="803"/>
                  </a:cubicBezTo>
                  <a:cubicBezTo>
                    <a:pt x="1697" y="809"/>
                    <a:pt x="1694" y="820"/>
                    <a:pt x="1690" y="816"/>
                  </a:cubicBezTo>
                  <a:cubicBezTo>
                    <a:pt x="1691" y="824"/>
                    <a:pt x="1689" y="828"/>
                    <a:pt x="1689" y="835"/>
                  </a:cubicBezTo>
                  <a:cubicBezTo>
                    <a:pt x="1687" y="834"/>
                    <a:pt x="1687" y="832"/>
                    <a:pt x="1685" y="832"/>
                  </a:cubicBezTo>
                  <a:cubicBezTo>
                    <a:pt x="1684" y="835"/>
                    <a:pt x="1685" y="839"/>
                    <a:pt x="1683" y="840"/>
                  </a:cubicBezTo>
                  <a:cubicBezTo>
                    <a:pt x="1681" y="837"/>
                    <a:pt x="1683" y="829"/>
                    <a:pt x="1680" y="827"/>
                  </a:cubicBezTo>
                  <a:cubicBezTo>
                    <a:pt x="1677" y="832"/>
                    <a:pt x="1673" y="839"/>
                    <a:pt x="1675" y="845"/>
                  </a:cubicBezTo>
                  <a:cubicBezTo>
                    <a:pt x="1677" y="846"/>
                    <a:pt x="1678" y="842"/>
                    <a:pt x="1679" y="845"/>
                  </a:cubicBezTo>
                  <a:cubicBezTo>
                    <a:pt x="1674" y="855"/>
                    <a:pt x="1676" y="872"/>
                    <a:pt x="1671" y="885"/>
                  </a:cubicBezTo>
                  <a:cubicBezTo>
                    <a:pt x="1670" y="880"/>
                    <a:pt x="1664" y="879"/>
                    <a:pt x="1661" y="875"/>
                  </a:cubicBezTo>
                  <a:cubicBezTo>
                    <a:pt x="1660" y="877"/>
                    <a:pt x="1659" y="879"/>
                    <a:pt x="1657" y="880"/>
                  </a:cubicBezTo>
                  <a:cubicBezTo>
                    <a:pt x="1655" y="876"/>
                    <a:pt x="1652" y="874"/>
                    <a:pt x="1649" y="872"/>
                  </a:cubicBezTo>
                  <a:cubicBezTo>
                    <a:pt x="1649" y="869"/>
                    <a:pt x="1650" y="865"/>
                    <a:pt x="1648" y="863"/>
                  </a:cubicBezTo>
                  <a:cubicBezTo>
                    <a:pt x="1643" y="867"/>
                    <a:pt x="1642" y="863"/>
                    <a:pt x="1637" y="862"/>
                  </a:cubicBezTo>
                  <a:cubicBezTo>
                    <a:pt x="1635" y="865"/>
                    <a:pt x="1638" y="874"/>
                    <a:pt x="1633" y="874"/>
                  </a:cubicBezTo>
                  <a:cubicBezTo>
                    <a:pt x="1633" y="870"/>
                    <a:pt x="1633" y="871"/>
                    <a:pt x="1633" y="866"/>
                  </a:cubicBezTo>
                  <a:cubicBezTo>
                    <a:pt x="1629" y="865"/>
                    <a:pt x="1628" y="864"/>
                    <a:pt x="1625" y="867"/>
                  </a:cubicBezTo>
                  <a:cubicBezTo>
                    <a:pt x="1625" y="864"/>
                    <a:pt x="1623" y="863"/>
                    <a:pt x="1621" y="862"/>
                  </a:cubicBezTo>
                  <a:cubicBezTo>
                    <a:pt x="1620" y="864"/>
                    <a:pt x="1619" y="871"/>
                    <a:pt x="1621" y="873"/>
                  </a:cubicBezTo>
                  <a:cubicBezTo>
                    <a:pt x="1624" y="874"/>
                    <a:pt x="1623" y="871"/>
                    <a:pt x="1625" y="870"/>
                  </a:cubicBezTo>
                  <a:cubicBezTo>
                    <a:pt x="1627" y="874"/>
                    <a:pt x="1623" y="876"/>
                    <a:pt x="1623" y="880"/>
                  </a:cubicBezTo>
                  <a:cubicBezTo>
                    <a:pt x="1623" y="882"/>
                    <a:pt x="1626" y="882"/>
                    <a:pt x="1626" y="885"/>
                  </a:cubicBezTo>
                  <a:cubicBezTo>
                    <a:pt x="1629" y="884"/>
                    <a:pt x="1630" y="882"/>
                    <a:pt x="1634" y="882"/>
                  </a:cubicBezTo>
                  <a:cubicBezTo>
                    <a:pt x="1637" y="885"/>
                    <a:pt x="1639" y="889"/>
                    <a:pt x="1644" y="890"/>
                  </a:cubicBezTo>
                  <a:cubicBezTo>
                    <a:pt x="1648" y="891"/>
                    <a:pt x="1647" y="887"/>
                    <a:pt x="1650" y="887"/>
                  </a:cubicBezTo>
                  <a:cubicBezTo>
                    <a:pt x="1653" y="893"/>
                    <a:pt x="1658" y="898"/>
                    <a:pt x="1664" y="897"/>
                  </a:cubicBezTo>
                  <a:cubicBezTo>
                    <a:pt x="1665" y="899"/>
                    <a:pt x="1665" y="903"/>
                    <a:pt x="1667" y="904"/>
                  </a:cubicBezTo>
                  <a:cubicBezTo>
                    <a:pt x="1667" y="901"/>
                    <a:pt x="1668" y="899"/>
                    <a:pt x="1669" y="898"/>
                  </a:cubicBezTo>
                  <a:cubicBezTo>
                    <a:pt x="1669" y="900"/>
                    <a:pt x="1670" y="901"/>
                    <a:pt x="1671" y="902"/>
                  </a:cubicBezTo>
                  <a:cubicBezTo>
                    <a:pt x="1672" y="899"/>
                    <a:pt x="1669" y="888"/>
                    <a:pt x="1673" y="886"/>
                  </a:cubicBezTo>
                  <a:cubicBezTo>
                    <a:pt x="1673" y="890"/>
                    <a:pt x="1676" y="891"/>
                    <a:pt x="1677" y="894"/>
                  </a:cubicBezTo>
                  <a:cubicBezTo>
                    <a:pt x="1678" y="889"/>
                    <a:pt x="1683" y="887"/>
                    <a:pt x="1686" y="884"/>
                  </a:cubicBezTo>
                  <a:cubicBezTo>
                    <a:pt x="1692" y="874"/>
                    <a:pt x="1693" y="862"/>
                    <a:pt x="1697" y="850"/>
                  </a:cubicBezTo>
                  <a:cubicBezTo>
                    <a:pt x="1703" y="831"/>
                    <a:pt x="1713" y="807"/>
                    <a:pt x="1706" y="787"/>
                  </a:cubicBezTo>
                  <a:close/>
                  <a:moveTo>
                    <a:pt x="1682" y="843"/>
                  </a:moveTo>
                  <a:cubicBezTo>
                    <a:pt x="1680" y="843"/>
                    <a:pt x="1678" y="840"/>
                    <a:pt x="1680" y="839"/>
                  </a:cubicBezTo>
                  <a:cubicBezTo>
                    <a:pt x="1682" y="839"/>
                    <a:pt x="1682" y="841"/>
                    <a:pt x="1682" y="843"/>
                  </a:cubicBezTo>
                  <a:close/>
                  <a:moveTo>
                    <a:pt x="1550" y="804"/>
                  </a:moveTo>
                  <a:cubicBezTo>
                    <a:pt x="1553" y="805"/>
                    <a:pt x="1554" y="808"/>
                    <a:pt x="1557" y="810"/>
                  </a:cubicBezTo>
                  <a:cubicBezTo>
                    <a:pt x="1557" y="807"/>
                    <a:pt x="1557" y="804"/>
                    <a:pt x="1556" y="803"/>
                  </a:cubicBezTo>
                  <a:cubicBezTo>
                    <a:pt x="1554" y="804"/>
                    <a:pt x="1550" y="802"/>
                    <a:pt x="1550" y="804"/>
                  </a:cubicBezTo>
                  <a:close/>
                  <a:moveTo>
                    <a:pt x="1565" y="849"/>
                  </a:moveTo>
                  <a:cubicBezTo>
                    <a:pt x="1570" y="830"/>
                    <a:pt x="1554" y="815"/>
                    <a:pt x="1543" y="805"/>
                  </a:cubicBezTo>
                  <a:cubicBezTo>
                    <a:pt x="1542" y="811"/>
                    <a:pt x="1547" y="818"/>
                    <a:pt x="1548" y="824"/>
                  </a:cubicBezTo>
                  <a:cubicBezTo>
                    <a:pt x="1560" y="827"/>
                    <a:pt x="1556" y="844"/>
                    <a:pt x="1565" y="849"/>
                  </a:cubicBezTo>
                  <a:close/>
                  <a:moveTo>
                    <a:pt x="1596" y="815"/>
                  </a:moveTo>
                  <a:cubicBezTo>
                    <a:pt x="1596" y="812"/>
                    <a:pt x="1597" y="807"/>
                    <a:pt x="1594" y="807"/>
                  </a:cubicBezTo>
                  <a:cubicBezTo>
                    <a:pt x="1595" y="809"/>
                    <a:pt x="1592" y="815"/>
                    <a:pt x="1596" y="815"/>
                  </a:cubicBezTo>
                  <a:close/>
                  <a:moveTo>
                    <a:pt x="1686" y="817"/>
                  </a:moveTo>
                  <a:cubicBezTo>
                    <a:pt x="1687" y="815"/>
                    <a:pt x="1689" y="811"/>
                    <a:pt x="1685" y="811"/>
                  </a:cubicBezTo>
                  <a:cubicBezTo>
                    <a:pt x="1686" y="813"/>
                    <a:pt x="1684" y="817"/>
                    <a:pt x="1686" y="817"/>
                  </a:cubicBezTo>
                  <a:close/>
                  <a:moveTo>
                    <a:pt x="1584" y="835"/>
                  </a:moveTo>
                  <a:cubicBezTo>
                    <a:pt x="1582" y="832"/>
                    <a:pt x="1582" y="829"/>
                    <a:pt x="1577" y="830"/>
                  </a:cubicBezTo>
                  <a:cubicBezTo>
                    <a:pt x="1577" y="826"/>
                    <a:pt x="1575" y="823"/>
                    <a:pt x="1572" y="821"/>
                  </a:cubicBezTo>
                  <a:cubicBezTo>
                    <a:pt x="1571" y="837"/>
                    <a:pt x="1586" y="836"/>
                    <a:pt x="1589" y="848"/>
                  </a:cubicBezTo>
                  <a:cubicBezTo>
                    <a:pt x="1593" y="849"/>
                    <a:pt x="1592" y="849"/>
                    <a:pt x="1596" y="849"/>
                  </a:cubicBezTo>
                  <a:cubicBezTo>
                    <a:pt x="1593" y="844"/>
                    <a:pt x="1591" y="838"/>
                    <a:pt x="1588" y="833"/>
                  </a:cubicBezTo>
                  <a:cubicBezTo>
                    <a:pt x="1585" y="832"/>
                    <a:pt x="1586" y="834"/>
                    <a:pt x="1584" y="835"/>
                  </a:cubicBezTo>
                  <a:close/>
                  <a:moveTo>
                    <a:pt x="1190" y="823"/>
                  </a:moveTo>
                  <a:cubicBezTo>
                    <a:pt x="1178" y="826"/>
                    <a:pt x="1171" y="835"/>
                    <a:pt x="1162" y="841"/>
                  </a:cubicBezTo>
                  <a:cubicBezTo>
                    <a:pt x="1176" y="843"/>
                    <a:pt x="1186" y="834"/>
                    <a:pt x="1190" y="823"/>
                  </a:cubicBezTo>
                  <a:close/>
                  <a:moveTo>
                    <a:pt x="1513" y="836"/>
                  </a:moveTo>
                  <a:cubicBezTo>
                    <a:pt x="1515" y="833"/>
                    <a:pt x="1512" y="828"/>
                    <a:pt x="1510" y="827"/>
                  </a:cubicBezTo>
                  <a:cubicBezTo>
                    <a:pt x="1508" y="829"/>
                    <a:pt x="1509" y="835"/>
                    <a:pt x="1513" y="836"/>
                  </a:cubicBezTo>
                  <a:close/>
                  <a:moveTo>
                    <a:pt x="1669" y="831"/>
                  </a:moveTo>
                  <a:cubicBezTo>
                    <a:pt x="1667" y="834"/>
                    <a:pt x="1665" y="841"/>
                    <a:pt x="1671" y="841"/>
                  </a:cubicBezTo>
                  <a:cubicBezTo>
                    <a:pt x="1672" y="839"/>
                    <a:pt x="1674" y="830"/>
                    <a:pt x="1669" y="831"/>
                  </a:cubicBezTo>
                  <a:close/>
                  <a:moveTo>
                    <a:pt x="1704" y="836"/>
                  </a:moveTo>
                  <a:cubicBezTo>
                    <a:pt x="1705" y="840"/>
                    <a:pt x="1701" y="844"/>
                    <a:pt x="1704" y="847"/>
                  </a:cubicBezTo>
                  <a:cubicBezTo>
                    <a:pt x="1703" y="843"/>
                    <a:pt x="1708" y="837"/>
                    <a:pt x="1704" y="836"/>
                  </a:cubicBezTo>
                  <a:close/>
                  <a:moveTo>
                    <a:pt x="1607" y="846"/>
                  </a:moveTo>
                  <a:cubicBezTo>
                    <a:pt x="1604" y="845"/>
                    <a:pt x="1603" y="843"/>
                    <a:pt x="1600" y="842"/>
                  </a:cubicBezTo>
                  <a:cubicBezTo>
                    <a:pt x="1599" y="845"/>
                    <a:pt x="1598" y="851"/>
                    <a:pt x="1600" y="853"/>
                  </a:cubicBezTo>
                  <a:cubicBezTo>
                    <a:pt x="1604" y="853"/>
                    <a:pt x="1606" y="850"/>
                    <a:pt x="1607" y="846"/>
                  </a:cubicBezTo>
                  <a:close/>
                  <a:moveTo>
                    <a:pt x="1631" y="848"/>
                  </a:moveTo>
                  <a:cubicBezTo>
                    <a:pt x="1632" y="853"/>
                    <a:pt x="1632" y="858"/>
                    <a:pt x="1636" y="861"/>
                  </a:cubicBezTo>
                  <a:cubicBezTo>
                    <a:pt x="1638" y="856"/>
                    <a:pt x="1635" y="849"/>
                    <a:pt x="1631" y="848"/>
                  </a:cubicBezTo>
                  <a:close/>
                  <a:moveTo>
                    <a:pt x="1590" y="854"/>
                  </a:moveTo>
                  <a:cubicBezTo>
                    <a:pt x="1588" y="856"/>
                    <a:pt x="1585" y="858"/>
                    <a:pt x="1585" y="862"/>
                  </a:cubicBezTo>
                  <a:cubicBezTo>
                    <a:pt x="1586" y="863"/>
                    <a:pt x="1587" y="865"/>
                    <a:pt x="1589" y="865"/>
                  </a:cubicBezTo>
                  <a:cubicBezTo>
                    <a:pt x="1591" y="860"/>
                    <a:pt x="1592" y="864"/>
                    <a:pt x="1595" y="865"/>
                  </a:cubicBezTo>
                  <a:cubicBezTo>
                    <a:pt x="1597" y="865"/>
                    <a:pt x="1598" y="863"/>
                    <a:pt x="1598" y="861"/>
                  </a:cubicBezTo>
                  <a:cubicBezTo>
                    <a:pt x="1596" y="858"/>
                    <a:pt x="1593" y="856"/>
                    <a:pt x="1590" y="854"/>
                  </a:cubicBezTo>
                  <a:close/>
                  <a:moveTo>
                    <a:pt x="1604" y="854"/>
                  </a:moveTo>
                  <a:cubicBezTo>
                    <a:pt x="1600" y="860"/>
                    <a:pt x="1606" y="864"/>
                    <a:pt x="1609" y="867"/>
                  </a:cubicBezTo>
                  <a:cubicBezTo>
                    <a:pt x="1610" y="863"/>
                    <a:pt x="1612" y="867"/>
                    <a:pt x="1614" y="867"/>
                  </a:cubicBezTo>
                  <a:cubicBezTo>
                    <a:pt x="1614" y="863"/>
                    <a:pt x="1613" y="859"/>
                    <a:pt x="1612" y="856"/>
                  </a:cubicBezTo>
                  <a:cubicBezTo>
                    <a:pt x="1608" y="857"/>
                    <a:pt x="1608" y="855"/>
                    <a:pt x="1604" y="854"/>
                  </a:cubicBezTo>
                  <a:close/>
                  <a:moveTo>
                    <a:pt x="1616" y="858"/>
                  </a:moveTo>
                  <a:cubicBezTo>
                    <a:pt x="1615" y="860"/>
                    <a:pt x="1616" y="863"/>
                    <a:pt x="1619" y="863"/>
                  </a:cubicBezTo>
                  <a:cubicBezTo>
                    <a:pt x="1621" y="862"/>
                    <a:pt x="1620" y="857"/>
                    <a:pt x="1616" y="858"/>
                  </a:cubicBezTo>
                  <a:close/>
                  <a:moveTo>
                    <a:pt x="1693" y="877"/>
                  </a:moveTo>
                  <a:cubicBezTo>
                    <a:pt x="1694" y="880"/>
                    <a:pt x="1692" y="879"/>
                    <a:pt x="1692" y="882"/>
                  </a:cubicBezTo>
                  <a:cubicBezTo>
                    <a:pt x="1695" y="883"/>
                    <a:pt x="1697" y="876"/>
                    <a:pt x="1693" y="877"/>
                  </a:cubicBezTo>
                  <a:close/>
                  <a:moveTo>
                    <a:pt x="1121" y="1017"/>
                  </a:moveTo>
                  <a:cubicBezTo>
                    <a:pt x="1117" y="1003"/>
                    <a:pt x="1127" y="992"/>
                    <a:pt x="1132" y="979"/>
                  </a:cubicBezTo>
                  <a:cubicBezTo>
                    <a:pt x="1130" y="978"/>
                    <a:pt x="1130" y="977"/>
                    <a:pt x="1129" y="977"/>
                  </a:cubicBezTo>
                  <a:cubicBezTo>
                    <a:pt x="1125" y="984"/>
                    <a:pt x="1108" y="984"/>
                    <a:pt x="1116" y="998"/>
                  </a:cubicBezTo>
                  <a:cubicBezTo>
                    <a:pt x="1114" y="999"/>
                    <a:pt x="1113" y="1002"/>
                    <a:pt x="1111" y="1003"/>
                  </a:cubicBezTo>
                  <a:cubicBezTo>
                    <a:pt x="1111" y="999"/>
                    <a:pt x="1113" y="994"/>
                    <a:pt x="1108" y="995"/>
                  </a:cubicBezTo>
                  <a:cubicBezTo>
                    <a:pt x="1104" y="998"/>
                    <a:pt x="1111" y="1010"/>
                    <a:pt x="1105" y="1012"/>
                  </a:cubicBezTo>
                  <a:cubicBezTo>
                    <a:pt x="1099" y="1012"/>
                    <a:pt x="1095" y="1006"/>
                    <a:pt x="1089" y="1007"/>
                  </a:cubicBezTo>
                  <a:cubicBezTo>
                    <a:pt x="1089" y="1009"/>
                    <a:pt x="1089" y="1010"/>
                    <a:pt x="1088" y="1010"/>
                  </a:cubicBezTo>
                  <a:cubicBezTo>
                    <a:pt x="1089" y="1015"/>
                    <a:pt x="1096" y="1014"/>
                    <a:pt x="1094" y="1021"/>
                  </a:cubicBezTo>
                  <a:cubicBezTo>
                    <a:pt x="1101" y="1020"/>
                    <a:pt x="1097" y="1026"/>
                    <a:pt x="1099" y="1029"/>
                  </a:cubicBezTo>
                  <a:cubicBezTo>
                    <a:pt x="1103" y="1028"/>
                    <a:pt x="1107" y="1028"/>
                    <a:pt x="1108" y="1031"/>
                  </a:cubicBezTo>
                  <a:cubicBezTo>
                    <a:pt x="1109" y="1034"/>
                    <a:pt x="1107" y="1034"/>
                    <a:pt x="1108" y="1036"/>
                  </a:cubicBezTo>
                  <a:cubicBezTo>
                    <a:pt x="1109" y="1041"/>
                    <a:pt x="1115" y="1043"/>
                    <a:pt x="1119" y="1049"/>
                  </a:cubicBezTo>
                  <a:cubicBezTo>
                    <a:pt x="1122" y="1054"/>
                    <a:pt x="1123" y="1064"/>
                    <a:pt x="1132" y="1061"/>
                  </a:cubicBezTo>
                  <a:cubicBezTo>
                    <a:pt x="1134" y="1053"/>
                    <a:pt x="1126" y="1055"/>
                    <a:pt x="1126" y="1050"/>
                  </a:cubicBezTo>
                  <a:cubicBezTo>
                    <a:pt x="1126" y="1047"/>
                    <a:pt x="1126" y="1044"/>
                    <a:pt x="1129" y="1043"/>
                  </a:cubicBezTo>
                  <a:cubicBezTo>
                    <a:pt x="1135" y="1043"/>
                    <a:pt x="1135" y="1043"/>
                    <a:pt x="1135" y="1043"/>
                  </a:cubicBezTo>
                  <a:cubicBezTo>
                    <a:pt x="1137" y="1041"/>
                    <a:pt x="1138" y="1038"/>
                    <a:pt x="1138" y="1035"/>
                  </a:cubicBezTo>
                  <a:cubicBezTo>
                    <a:pt x="1132" y="1030"/>
                    <a:pt x="1127" y="1023"/>
                    <a:pt x="1121" y="1017"/>
                  </a:cubicBezTo>
                  <a:close/>
                  <a:moveTo>
                    <a:pt x="1194" y="1114"/>
                  </a:moveTo>
                  <a:cubicBezTo>
                    <a:pt x="1189" y="1106"/>
                    <a:pt x="1180" y="1101"/>
                    <a:pt x="1175" y="1094"/>
                  </a:cubicBezTo>
                  <a:cubicBezTo>
                    <a:pt x="1174" y="1092"/>
                    <a:pt x="1174" y="1090"/>
                    <a:pt x="1172" y="1087"/>
                  </a:cubicBezTo>
                  <a:cubicBezTo>
                    <a:pt x="1169" y="1083"/>
                    <a:pt x="1164" y="1082"/>
                    <a:pt x="1163" y="1079"/>
                  </a:cubicBezTo>
                  <a:cubicBezTo>
                    <a:pt x="1160" y="1069"/>
                    <a:pt x="1155" y="1062"/>
                    <a:pt x="1149" y="1055"/>
                  </a:cubicBezTo>
                  <a:cubicBezTo>
                    <a:pt x="1147" y="1057"/>
                    <a:pt x="1145" y="1058"/>
                    <a:pt x="1143" y="1060"/>
                  </a:cubicBezTo>
                  <a:cubicBezTo>
                    <a:pt x="1142" y="1059"/>
                    <a:pt x="1143" y="1057"/>
                    <a:pt x="1140" y="1057"/>
                  </a:cubicBezTo>
                  <a:cubicBezTo>
                    <a:pt x="1133" y="1073"/>
                    <a:pt x="1158" y="1081"/>
                    <a:pt x="1152" y="1096"/>
                  </a:cubicBezTo>
                  <a:cubicBezTo>
                    <a:pt x="1155" y="1097"/>
                    <a:pt x="1156" y="1097"/>
                    <a:pt x="1159" y="1097"/>
                  </a:cubicBezTo>
                  <a:cubicBezTo>
                    <a:pt x="1160" y="1103"/>
                    <a:pt x="1166" y="1106"/>
                    <a:pt x="1167" y="1111"/>
                  </a:cubicBezTo>
                  <a:cubicBezTo>
                    <a:pt x="1167" y="1112"/>
                    <a:pt x="1165" y="1113"/>
                    <a:pt x="1166" y="1114"/>
                  </a:cubicBezTo>
                  <a:cubicBezTo>
                    <a:pt x="1168" y="1117"/>
                    <a:pt x="1173" y="1119"/>
                    <a:pt x="1170" y="1125"/>
                  </a:cubicBezTo>
                  <a:cubicBezTo>
                    <a:pt x="1173" y="1127"/>
                    <a:pt x="1176" y="1130"/>
                    <a:pt x="1177" y="1135"/>
                  </a:cubicBezTo>
                  <a:cubicBezTo>
                    <a:pt x="1185" y="1138"/>
                    <a:pt x="1193" y="1135"/>
                    <a:pt x="1201" y="1139"/>
                  </a:cubicBezTo>
                  <a:cubicBezTo>
                    <a:pt x="1202" y="1136"/>
                    <a:pt x="1204" y="1135"/>
                    <a:pt x="1205" y="1133"/>
                  </a:cubicBezTo>
                  <a:cubicBezTo>
                    <a:pt x="1198" y="1129"/>
                    <a:pt x="1198" y="1121"/>
                    <a:pt x="1194" y="1114"/>
                  </a:cubicBezTo>
                  <a:close/>
                  <a:moveTo>
                    <a:pt x="1073" y="1080"/>
                  </a:moveTo>
                  <a:cubicBezTo>
                    <a:pt x="1077" y="1081"/>
                    <a:pt x="1078" y="1078"/>
                    <a:pt x="1079" y="1074"/>
                  </a:cubicBezTo>
                  <a:cubicBezTo>
                    <a:pt x="1077" y="1073"/>
                    <a:pt x="1076" y="1072"/>
                    <a:pt x="1074" y="1072"/>
                  </a:cubicBezTo>
                  <a:cubicBezTo>
                    <a:pt x="1073" y="1074"/>
                    <a:pt x="1071" y="1078"/>
                    <a:pt x="1073" y="1080"/>
                  </a:cubicBezTo>
                  <a:close/>
                  <a:moveTo>
                    <a:pt x="1399" y="1111"/>
                  </a:moveTo>
                  <a:cubicBezTo>
                    <a:pt x="1401" y="1111"/>
                    <a:pt x="1401" y="1110"/>
                    <a:pt x="1402" y="1110"/>
                  </a:cubicBezTo>
                  <a:cubicBezTo>
                    <a:pt x="1402" y="1109"/>
                    <a:pt x="1402" y="1107"/>
                    <a:pt x="1402" y="1105"/>
                  </a:cubicBezTo>
                  <a:cubicBezTo>
                    <a:pt x="1401" y="1103"/>
                    <a:pt x="1396" y="1104"/>
                    <a:pt x="1394" y="1103"/>
                  </a:cubicBezTo>
                  <a:cubicBezTo>
                    <a:pt x="1395" y="1106"/>
                    <a:pt x="1396" y="1110"/>
                    <a:pt x="1399" y="1111"/>
                  </a:cubicBezTo>
                  <a:close/>
                  <a:moveTo>
                    <a:pt x="1321" y="1124"/>
                  </a:moveTo>
                  <a:cubicBezTo>
                    <a:pt x="1324" y="1124"/>
                    <a:pt x="1324" y="1121"/>
                    <a:pt x="1324" y="1118"/>
                  </a:cubicBezTo>
                  <a:cubicBezTo>
                    <a:pt x="1321" y="1118"/>
                    <a:pt x="1319" y="1120"/>
                    <a:pt x="1319" y="1123"/>
                  </a:cubicBezTo>
                  <a:cubicBezTo>
                    <a:pt x="1319" y="1123"/>
                    <a:pt x="1321" y="1123"/>
                    <a:pt x="1321" y="1124"/>
                  </a:cubicBezTo>
                  <a:close/>
                  <a:moveTo>
                    <a:pt x="1318" y="1124"/>
                  </a:moveTo>
                  <a:cubicBezTo>
                    <a:pt x="1315" y="1123"/>
                    <a:pt x="1315" y="1125"/>
                    <a:pt x="1315" y="1127"/>
                  </a:cubicBezTo>
                  <a:cubicBezTo>
                    <a:pt x="1317" y="1128"/>
                    <a:pt x="1318" y="1126"/>
                    <a:pt x="1318" y="1124"/>
                  </a:cubicBezTo>
                  <a:close/>
                  <a:moveTo>
                    <a:pt x="1345" y="1125"/>
                  </a:moveTo>
                  <a:cubicBezTo>
                    <a:pt x="1345" y="1132"/>
                    <a:pt x="1345" y="1132"/>
                    <a:pt x="1345" y="1132"/>
                  </a:cubicBezTo>
                  <a:cubicBezTo>
                    <a:pt x="1349" y="1133"/>
                    <a:pt x="1349" y="1123"/>
                    <a:pt x="1345" y="1125"/>
                  </a:cubicBezTo>
                  <a:close/>
                  <a:moveTo>
                    <a:pt x="1341" y="1137"/>
                  </a:moveTo>
                  <a:cubicBezTo>
                    <a:pt x="1332" y="1139"/>
                    <a:pt x="1321" y="1137"/>
                    <a:pt x="1318" y="1129"/>
                  </a:cubicBezTo>
                  <a:cubicBezTo>
                    <a:pt x="1312" y="1142"/>
                    <a:pt x="1315" y="1151"/>
                    <a:pt x="1311" y="1163"/>
                  </a:cubicBezTo>
                  <a:cubicBezTo>
                    <a:pt x="1317" y="1161"/>
                    <a:pt x="1316" y="1168"/>
                    <a:pt x="1323" y="1170"/>
                  </a:cubicBezTo>
                  <a:cubicBezTo>
                    <a:pt x="1325" y="1164"/>
                    <a:pt x="1332" y="1162"/>
                    <a:pt x="1334" y="1155"/>
                  </a:cubicBezTo>
                  <a:cubicBezTo>
                    <a:pt x="1333" y="1154"/>
                    <a:pt x="1331" y="1155"/>
                    <a:pt x="1331" y="1152"/>
                  </a:cubicBezTo>
                  <a:cubicBezTo>
                    <a:pt x="1335" y="1148"/>
                    <a:pt x="1338" y="1143"/>
                    <a:pt x="1341" y="1137"/>
                  </a:cubicBezTo>
                  <a:close/>
                  <a:moveTo>
                    <a:pt x="1196" y="1143"/>
                  </a:moveTo>
                  <a:cubicBezTo>
                    <a:pt x="1192" y="1143"/>
                    <a:pt x="1192" y="1143"/>
                    <a:pt x="1192" y="1143"/>
                  </a:cubicBezTo>
                  <a:cubicBezTo>
                    <a:pt x="1191" y="1146"/>
                    <a:pt x="1191" y="1151"/>
                    <a:pt x="1195" y="1151"/>
                  </a:cubicBezTo>
                  <a:cubicBezTo>
                    <a:pt x="1194" y="1148"/>
                    <a:pt x="1197" y="1147"/>
                    <a:pt x="1196" y="1143"/>
                  </a:cubicBezTo>
                  <a:close/>
                  <a:moveTo>
                    <a:pt x="284" y="1289"/>
                  </a:moveTo>
                  <a:cubicBezTo>
                    <a:pt x="281" y="1281"/>
                    <a:pt x="276" y="1275"/>
                    <a:pt x="270" y="1271"/>
                  </a:cubicBezTo>
                  <a:cubicBezTo>
                    <a:pt x="272" y="1279"/>
                    <a:pt x="278" y="1284"/>
                    <a:pt x="284" y="1289"/>
                  </a:cubicBezTo>
                  <a:close/>
                  <a:moveTo>
                    <a:pt x="286" y="1293"/>
                  </a:moveTo>
                  <a:cubicBezTo>
                    <a:pt x="286" y="1295"/>
                    <a:pt x="287" y="1296"/>
                    <a:pt x="290" y="1296"/>
                  </a:cubicBezTo>
                  <a:cubicBezTo>
                    <a:pt x="290" y="1293"/>
                    <a:pt x="288" y="1293"/>
                    <a:pt x="286" y="1293"/>
                  </a:cubicBezTo>
                  <a:close/>
                  <a:moveTo>
                    <a:pt x="350" y="1358"/>
                  </a:moveTo>
                  <a:cubicBezTo>
                    <a:pt x="349" y="1355"/>
                    <a:pt x="347" y="1352"/>
                    <a:pt x="343" y="1351"/>
                  </a:cubicBezTo>
                  <a:cubicBezTo>
                    <a:pt x="344" y="1355"/>
                    <a:pt x="348" y="1356"/>
                    <a:pt x="350" y="1358"/>
                  </a:cubicBezTo>
                  <a:close/>
                  <a:moveTo>
                    <a:pt x="359" y="1369"/>
                  </a:moveTo>
                  <a:cubicBezTo>
                    <a:pt x="360" y="1371"/>
                    <a:pt x="361" y="1373"/>
                    <a:pt x="364" y="1374"/>
                  </a:cubicBezTo>
                  <a:cubicBezTo>
                    <a:pt x="363" y="1372"/>
                    <a:pt x="361" y="1367"/>
                    <a:pt x="359" y="1369"/>
                  </a:cubicBezTo>
                  <a:close/>
                  <a:moveTo>
                    <a:pt x="369" y="1383"/>
                  </a:moveTo>
                  <a:cubicBezTo>
                    <a:pt x="373" y="1382"/>
                    <a:pt x="369" y="1389"/>
                    <a:pt x="373" y="1388"/>
                  </a:cubicBezTo>
                  <a:cubicBezTo>
                    <a:pt x="374" y="1384"/>
                    <a:pt x="371" y="1380"/>
                    <a:pt x="369" y="1383"/>
                  </a:cubicBezTo>
                  <a:close/>
                  <a:moveTo>
                    <a:pt x="364" y="1432"/>
                  </a:moveTo>
                  <a:cubicBezTo>
                    <a:pt x="361" y="1431"/>
                    <a:pt x="359" y="1429"/>
                    <a:pt x="356" y="1428"/>
                  </a:cubicBezTo>
                  <a:cubicBezTo>
                    <a:pt x="358" y="1433"/>
                    <a:pt x="356" y="1436"/>
                    <a:pt x="360" y="1439"/>
                  </a:cubicBezTo>
                  <a:cubicBezTo>
                    <a:pt x="363" y="1440"/>
                    <a:pt x="365" y="1440"/>
                    <a:pt x="366" y="1438"/>
                  </a:cubicBezTo>
                  <a:cubicBezTo>
                    <a:pt x="363" y="1436"/>
                    <a:pt x="362" y="1435"/>
                    <a:pt x="364" y="1432"/>
                  </a:cubicBezTo>
                  <a:close/>
                  <a:moveTo>
                    <a:pt x="732" y="67"/>
                  </a:moveTo>
                  <a:cubicBezTo>
                    <a:pt x="718" y="64"/>
                    <a:pt x="703" y="59"/>
                    <a:pt x="689" y="58"/>
                  </a:cubicBezTo>
                  <a:cubicBezTo>
                    <a:pt x="682" y="54"/>
                    <a:pt x="675" y="54"/>
                    <a:pt x="668" y="48"/>
                  </a:cubicBezTo>
                  <a:cubicBezTo>
                    <a:pt x="680" y="51"/>
                    <a:pt x="684" y="46"/>
                    <a:pt x="696" y="47"/>
                  </a:cubicBezTo>
                  <a:cubicBezTo>
                    <a:pt x="697" y="42"/>
                    <a:pt x="691" y="44"/>
                    <a:pt x="691" y="41"/>
                  </a:cubicBezTo>
                  <a:cubicBezTo>
                    <a:pt x="694" y="41"/>
                    <a:pt x="697" y="42"/>
                    <a:pt x="701" y="42"/>
                  </a:cubicBezTo>
                  <a:cubicBezTo>
                    <a:pt x="702" y="40"/>
                    <a:pt x="703" y="39"/>
                    <a:pt x="704" y="37"/>
                  </a:cubicBezTo>
                  <a:cubicBezTo>
                    <a:pt x="702" y="34"/>
                    <a:pt x="698" y="39"/>
                    <a:pt x="697" y="36"/>
                  </a:cubicBezTo>
                  <a:cubicBezTo>
                    <a:pt x="700" y="35"/>
                    <a:pt x="702" y="35"/>
                    <a:pt x="703" y="32"/>
                  </a:cubicBezTo>
                  <a:cubicBezTo>
                    <a:pt x="693" y="28"/>
                    <a:pt x="680" y="24"/>
                    <a:pt x="665" y="25"/>
                  </a:cubicBezTo>
                  <a:cubicBezTo>
                    <a:pt x="664" y="22"/>
                    <a:pt x="665" y="22"/>
                    <a:pt x="661" y="21"/>
                  </a:cubicBezTo>
                  <a:cubicBezTo>
                    <a:pt x="670" y="20"/>
                    <a:pt x="687" y="24"/>
                    <a:pt x="692" y="14"/>
                  </a:cubicBezTo>
                  <a:cubicBezTo>
                    <a:pt x="678" y="11"/>
                    <a:pt x="670" y="15"/>
                    <a:pt x="657" y="14"/>
                  </a:cubicBezTo>
                  <a:cubicBezTo>
                    <a:pt x="662" y="10"/>
                    <a:pt x="670" y="9"/>
                    <a:pt x="675" y="5"/>
                  </a:cubicBezTo>
                  <a:cubicBezTo>
                    <a:pt x="669" y="3"/>
                    <a:pt x="658" y="6"/>
                    <a:pt x="655" y="0"/>
                  </a:cubicBezTo>
                  <a:cubicBezTo>
                    <a:pt x="626" y="0"/>
                    <a:pt x="595" y="8"/>
                    <a:pt x="569" y="17"/>
                  </a:cubicBezTo>
                  <a:cubicBezTo>
                    <a:pt x="555" y="11"/>
                    <a:pt x="540" y="23"/>
                    <a:pt x="526" y="24"/>
                  </a:cubicBezTo>
                  <a:cubicBezTo>
                    <a:pt x="527" y="24"/>
                    <a:pt x="527" y="23"/>
                    <a:pt x="525" y="23"/>
                  </a:cubicBezTo>
                  <a:cubicBezTo>
                    <a:pt x="524" y="25"/>
                    <a:pt x="522" y="24"/>
                    <a:pt x="524" y="26"/>
                  </a:cubicBezTo>
                  <a:cubicBezTo>
                    <a:pt x="515" y="28"/>
                    <a:pt x="507" y="32"/>
                    <a:pt x="499" y="35"/>
                  </a:cubicBezTo>
                  <a:cubicBezTo>
                    <a:pt x="460" y="51"/>
                    <a:pt x="419" y="76"/>
                    <a:pt x="386" y="98"/>
                  </a:cubicBezTo>
                  <a:cubicBezTo>
                    <a:pt x="324" y="140"/>
                    <a:pt x="261" y="193"/>
                    <a:pt x="212" y="249"/>
                  </a:cubicBezTo>
                  <a:cubicBezTo>
                    <a:pt x="191" y="272"/>
                    <a:pt x="179" y="300"/>
                    <a:pt x="165" y="324"/>
                  </a:cubicBezTo>
                  <a:cubicBezTo>
                    <a:pt x="168" y="328"/>
                    <a:pt x="160" y="331"/>
                    <a:pt x="163" y="334"/>
                  </a:cubicBezTo>
                  <a:cubicBezTo>
                    <a:pt x="165" y="330"/>
                    <a:pt x="166" y="337"/>
                    <a:pt x="164" y="337"/>
                  </a:cubicBezTo>
                  <a:cubicBezTo>
                    <a:pt x="166" y="338"/>
                    <a:pt x="167" y="335"/>
                    <a:pt x="168" y="337"/>
                  </a:cubicBezTo>
                  <a:cubicBezTo>
                    <a:pt x="166" y="341"/>
                    <a:pt x="165" y="346"/>
                    <a:pt x="170" y="347"/>
                  </a:cubicBezTo>
                  <a:cubicBezTo>
                    <a:pt x="168" y="379"/>
                    <a:pt x="140" y="395"/>
                    <a:pt x="144" y="426"/>
                  </a:cubicBezTo>
                  <a:cubicBezTo>
                    <a:pt x="152" y="412"/>
                    <a:pt x="160" y="398"/>
                    <a:pt x="167" y="384"/>
                  </a:cubicBezTo>
                  <a:cubicBezTo>
                    <a:pt x="167" y="372"/>
                    <a:pt x="176" y="369"/>
                    <a:pt x="181" y="360"/>
                  </a:cubicBezTo>
                  <a:cubicBezTo>
                    <a:pt x="183" y="361"/>
                    <a:pt x="182" y="364"/>
                    <a:pt x="185" y="363"/>
                  </a:cubicBezTo>
                  <a:cubicBezTo>
                    <a:pt x="191" y="353"/>
                    <a:pt x="203" y="345"/>
                    <a:pt x="215" y="346"/>
                  </a:cubicBezTo>
                  <a:cubicBezTo>
                    <a:pt x="213" y="351"/>
                    <a:pt x="211" y="355"/>
                    <a:pt x="208" y="359"/>
                  </a:cubicBezTo>
                  <a:cubicBezTo>
                    <a:pt x="211" y="358"/>
                    <a:pt x="213" y="355"/>
                    <a:pt x="216" y="354"/>
                  </a:cubicBezTo>
                  <a:cubicBezTo>
                    <a:pt x="216" y="354"/>
                    <a:pt x="214" y="356"/>
                    <a:pt x="215" y="356"/>
                  </a:cubicBezTo>
                  <a:cubicBezTo>
                    <a:pt x="221" y="356"/>
                    <a:pt x="223" y="349"/>
                    <a:pt x="231" y="343"/>
                  </a:cubicBezTo>
                  <a:cubicBezTo>
                    <a:pt x="233" y="343"/>
                    <a:pt x="232" y="346"/>
                    <a:pt x="234" y="345"/>
                  </a:cubicBezTo>
                  <a:cubicBezTo>
                    <a:pt x="237" y="341"/>
                    <a:pt x="241" y="339"/>
                    <a:pt x="245" y="337"/>
                  </a:cubicBezTo>
                  <a:cubicBezTo>
                    <a:pt x="245" y="340"/>
                    <a:pt x="245" y="340"/>
                    <a:pt x="245" y="340"/>
                  </a:cubicBezTo>
                  <a:cubicBezTo>
                    <a:pt x="250" y="342"/>
                    <a:pt x="251" y="335"/>
                    <a:pt x="253" y="337"/>
                  </a:cubicBezTo>
                  <a:cubicBezTo>
                    <a:pt x="252" y="340"/>
                    <a:pt x="251" y="342"/>
                    <a:pt x="252" y="345"/>
                  </a:cubicBezTo>
                  <a:cubicBezTo>
                    <a:pt x="256" y="348"/>
                    <a:pt x="261" y="345"/>
                    <a:pt x="263" y="345"/>
                  </a:cubicBezTo>
                  <a:cubicBezTo>
                    <a:pt x="265" y="350"/>
                    <a:pt x="267" y="353"/>
                    <a:pt x="269" y="356"/>
                  </a:cubicBezTo>
                  <a:cubicBezTo>
                    <a:pt x="267" y="362"/>
                    <a:pt x="262" y="369"/>
                    <a:pt x="263" y="376"/>
                  </a:cubicBezTo>
                  <a:cubicBezTo>
                    <a:pt x="264" y="376"/>
                    <a:pt x="266" y="375"/>
                    <a:pt x="267" y="377"/>
                  </a:cubicBezTo>
                  <a:cubicBezTo>
                    <a:pt x="267" y="409"/>
                    <a:pt x="253" y="443"/>
                    <a:pt x="230" y="460"/>
                  </a:cubicBezTo>
                  <a:cubicBezTo>
                    <a:pt x="223" y="457"/>
                    <a:pt x="211" y="460"/>
                    <a:pt x="206" y="465"/>
                  </a:cubicBezTo>
                  <a:cubicBezTo>
                    <a:pt x="208" y="459"/>
                    <a:pt x="203" y="460"/>
                    <a:pt x="201" y="457"/>
                  </a:cubicBezTo>
                  <a:cubicBezTo>
                    <a:pt x="199" y="450"/>
                    <a:pt x="204" y="445"/>
                    <a:pt x="201" y="438"/>
                  </a:cubicBezTo>
                  <a:cubicBezTo>
                    <a:pt x="190" y="438"/>
                    <a:pt x="182" y="442"/>
                    <a:pt x="174" y="446"/>
                  </a:cubicBezTo>
                  <a:cubicBezTo>
                    <a:pt x="173" y="457"/>
                    <a:pt x="179" y="464"/>
                    <a:pt x="176" y="479"/>
                  </a:cubicBezTo>
                  <a:cubicBezTo>
                    <a:pt x="179" y="479"/>
                    <a:pt x="178" y="476"/>
                    <a:pt x="181" y="477"/>
                  </a:cubicBezTo>
                  <a:cubicBezTo>
                    <a:pt x="176" y="481"/>
                    <a:pt x="181" y="491"/>
                    <a:pt x="178" y="499"/>
                  </a:cubicBezTo>
                  <a:cubicBezTo>
                    <a:pt x="179" y="500"/>
                    <a:pt x="183" y="499"/>
                    <a:pt x="182" y="503"/>
                  </a:cubicBezTo>
                  <a:cubicBezTo>
                    <a:pt x="175" y="505"/>
                    <a:pt x="172" y="508"/>
                    <a:pt x="165" y="512"/>
                  </a:cubicBezTo>
                  <a:cubicBezTo>
                    <a:pt x="153" y="509"/>
                    <a:pt x="145" y="524"/>
                    <a:pt x="138" y="532"/>
                  </a:cubicBezTo>
                  <a:cubicBezTo>
                    <a:pt x="139" y="542"/>
                    <a:pt x="138" y="555"/>
                    <a:pt x="141" y="565"/>
                  </a:cubicBezTo>
                  <a:cubicBezTo>
                    <a:pt x="140" y="581"/>
                    <a:pt x="132" y="593"/>
                    <a:pt x="128" y="608"/>
                  </a:cubicBezTo>
                  <a:cubicBezTo>
                    <a:pt x="123" y="608"/>
                    <a:pt x="123" y="614"/>
                    <a:pt x="119" y="615"/>
                  </a:cubicBezTo>
                  <a:cubicBezTo>
                    <a:pt x="116" y="611"/>
                    <a:pt x="111" y="615"/>
                    <a:pt x="109" y="611"/>
                  </a:cubicBezTo>
                  <a:cubicBezTo>
                    <a:pt x="101" y="617"/>
                    <a:pt x="97" y="627"/>
                    <a:pt x="92" y="636"/>
                  </a:cubicBezTo>
                  <a:cubicBezTo>
                    <a:pt x="89" y="634"/>
                    <a:pt x="87" y="631"/>
                    <a:pt x="84" y="629"/>
                  </a:cubicBezTo>
                  <a:cubicBezTo>
                    <a:pt x="84" y="624"/>
                    <a:pt x="85" y="617"/>
                    <a:pt x="82" y="615"/>
                  </a:cubicBezTo>
                  <a:cubicBezTo>
                    <a:pt x="78" y="614"/>
                    <a:pt x="79" y="617"/>
                    <a:pt x="76" y="617"/>
                  </a:cubicBezTo>
                  <a:cubicBezTo>
                    <a:pt x="76" y="616"/>
                    <a:pt x="77" y="614"/>
                    <a:pt x="76" y="614"/>
                  </a:cubicBezTo>
                  <a:cubicBezTo>
                    <a:pt x="75" y="615"/>
                    <a:pt x="74" y="617"/>
                    <a:pt x="72" y="617"/>
                  </a:cubicBezTo>
                  <a:cubicBezTo>
                    <a:pt x="71" y="614"/>
                    <a:pt x="70" y="614"/>
                    <a:pt x="67" y="615"/>
                  </a:cubicBezTo>
                  <a:cubicBezTo>
                    <a:pt x="67" y="612"/>
                    <a:pt x="67" y="610"/>
                    <a:pt x="65" y="610"/>
                  </a:cubicBezTo>
                  <a:cubicBezTo>
                    <a:pt x="63" y="612"/>
                    <a:pt x="60" y="614"/>
                    <a:pt x="60" y="619"/>
                  </a:cubicBezTo>
                  <a:cubicBezTo>
                    <a:pt x="60" y="621"/>
                    <a:pt x="64" y="620"/>
                    <a:pt x="64" y="623"/>
                  </a:cubicBezTo>
                  <a:cubicBezTo>
                    <a:pt x="61" y="625"/>
                    <a:pt x="63" y="631"/>
                    <a:pt x="60" y="633"/>
                  </a:cubicBezTo>
                  <a:cubicBezTo>
                    <a:pt x="60" y="630"/>
                    <a:pt x="55" y="632"/>
                    <a:pt x="53" y="630"/>
                  </a:cubicBezTo>
                  <a:cubicBezTo>
                    <a:pt x="46" y="635"/>
                    <a:pt x="49" y="645"/>
                    <a:pt x="45" y="651"/>
                  </a:cubicBezTo>
                  <a:cubicBezTo>
                    <a:pt x="43" y="654"/>
                    <a:pt x="39" y="655"/>
                    <a:pt x="37" y="657"/>
                  </a:cubicBezTo>
                  <a:cubicBezTo>
                    <a:pt x="34" y="661"/>
                    <a:pt x="36" y="668"/>
                    <a:pt x="31" y="671"/>
                  </a:cubicBezTo>
                  <a:cubicBezTo>
                    <a:pt x="30" y="671"/>
                    <a:pt x="29" y="670"/>
                    <a:pt x="27" y="671"/>
                  </a:cubicBezTo>
                  <a:cubicBezTo>
                    <a:pt x="21" y="675"/>
                    <a:pt x="25" y="682"/>
                    <a:pt x="22" y="689"/>
                  </a:cubicBezTo>
                  <a:cubicBezTo>
                    <a:pt x="20" y="687"/>
                    <a:pt x="23" y="681"/>
                    <a:pt x="19" y="681"/>
                  </a:cubicBezTo>
                  <a:cubicBezTo>
                    <a:pt x="21" y="694"/>
                    <a:pt x="15" y="700"/>
                    <a:pt x="19" y="711"/>
                  </a:cubicBezTo>
                  <a:cubicBezTo>
                    <a:pt x="16" y="710"/>
                    <a:pt x="18" y="714"/>
                    <a:pt x="15" y="714"/>
                  </a:cubicBezTo>
                  <a:cubicBezTo>
                    <a:pt x="8" y="753"/>
                    <a:pt x="0" y="800"/>
                    <a:pt x="3" y="845"/>
                  </a:cubicBezTo>
                  <a:cubicBezTo>
                    <a:pt x="4" y="874"/>
                    <a:pt x="7" y="900"/>
                    <a:pt x="10" y="925"/>
                  </a:cubicBezTo>
                  <a:cubicBezTo>
                    <a:pt x="22" y="1004"/>
                    <a:pt x="40" y="1074"/>
                    <a:pt x="66" y="1136"/>
                  </a:cubicBezTo>
                  <a:cubicBezTo>
                    <a:pt x="81" y="1172"/>
                    <a:pt x="97" y="1206"/>
                    <a:pt x="116" y="1234"/>
                  </a:cubicBezTo>
                  <a:cubicBezTo>
                    <a:pt x="115" y="1232"/>
                    <a:pt x="115" y="1229"/>
                    <a:pt x="117" y="1227"/>
                  </a:cubicBezTo>
                  <a:cubicBezTo>
                    <a:pt x="134" y="1241"/>
                    <a:pt x="145" y="1273"/>
                    <a:pt x="172" y="1283"/>
                  </a:cubicBezTo>
                  <a:cubicBezTo>
                    <a:pt x="177" y="1290"/>
                    <a:pt x="184" y="1296"/>
                    <a:pt x="193" y="1299"/>
                  </a:cubicBezTo>
                  <a:cubicBezTo>
                    <a:pt x="195" y="1290"/>
                    <a:pt x="188" y="1276"/>
                    <a:pt x="187" y="1270"/>
                  </a:cubicBezTo>
                  <a:cubicBezTo>
                    <a:pt x="197" y="1287"/>
                    <a:pt x="206" y="1311"/>
                    <a:pt x="224" y="1317"/>
                  </a:cubicBezTo>
                  <a:cubicBezTo>
                    <a:pt x="228" y="1313"/>
                    <a:pt x="231" y="1308"/>
                    <a:pt x="231" y="1303"/>
                  </a:cubicBezTo>
                  <a:cubicBezTo>
                    <a:pt x="238" y="1307"/>
                    <a:pt x="241" y="1316"/>
                    <a:pt x="248" y="1319"/>
                  </a:cubicBezTo>
                  <a:cubicBezTo>
                    <a:pt x="249" y="1319"/>
                    <a:pt x="249" y="1318"/>
                    <a:pt x="250" y="1319"/>
                  </a:cubicBezTo>
                  <a:cubicBezTo>
                    <a:pt x="251" y="1313"/>
                    <a:pt x="247" y="1308"/>
                    <a:pt x="248" y="1306"/>
                  </a:cubicBezTo>
                  <a:cubicBezTo>
                    <a:pt x="254" y="1312"/>
                    <a:pt x="261" y="1316"/>
                    <a:pt x="263" y="1325"/>
                  </a:cubicBezTo>
                  <a:cubicBezTo>
                    <a:pt x="261" y="1325"/>
                    <a:pt x="260" y="1324"/>
                    <a:pt x="259" y="1323"/>
                  </a:cubicBezTo>
                  <a:cubicBezTo>
                    <a:pt x="259" y="1328"/>
                    <a:pt x="262" y="1331"/>
                    <a:pt x="267" y="1332"/>
                  </a:cubicBezTo>
                  <a:cubicBezTo>
                    <a:pt x="266" y="1329"/>
                    <a:pt x="270" y="1330"/>
                    <a:pt x="271" y="1330"/>
                  </a:cubicBezTo>
                  <a:cubicBezTo>
                    <a:pt x="278" y="1334"/>
                    <a:pt x="279" y="1342"/>
                    <a:pt x="288" y="1343"/>
                  </a:cubicBezTo>
                  <a:cubicBezTo>
                    <a:pt x="307" y="1338"/>
                    <a:pt x="305" y="1369"/>
                    <a:pt x="319" y="1374"/>
                  </a:cubicBezTo>
                  <a:cubicBezTo>
                    <a:pt x="329" y="1373"/>
                    <a:pt x="332" y="1378"/>
                    <a:pt x="337" y="1382"/>
                  </a:cubicBezTo>
                  <a:cubicBezTo>
                    <a:pt x="352" y="1381"/>
                    <a:pt x="352" y="1394"/>
                    <a:pt x="361" y="1399"/>
                  </a:cubicBezTo>
                  <a:cubicBezTo>
                    <a:pt x="362" y="1395"/>
                    <a:pt x="375" y="1396"/>
                    <a:pt x="372" y="1400"/>
                  </a:cubicBezTo>
                  <a:cubicBezTo>
                    <a:pt x="371" y="1399"/>
                    <a:pt x="368" y="1399"/>
                    <a:pt x="365" y="1399"/>
                  </a:cubicBezTo>
                  <a:cubicBezTo>
                    <a:pt x="365" y="1407"/>
                    <a:pt x="373" y="1411"/>
                    <a:pt x="378" y="1416"/>
                  </a:cubicBezTo>
                  <a:cubicBezTo>
                    <a:pt x="383" y="1422"/>
                    <a:pt x="384" y="1431"/>
                    <a:pt x="391" y="1435"/>
                  </a:cubicBezTo>
                  <a:cubicBezTo>
                    <a:pt x="392" y="1431"/>
                    <a:pt x="391" y="1431"/>
                    <a:pt x="392" y="1429"/>
                  </a:cubicBezTo>
                  <a:cubicBezTo>
                    <a:pt x="393" y="1432"/>
                    <a:pt x="396" y="1428"/>
                    <a:pt x="397" y="1429"/>
                  </a:cubicBezTo>
                  <a:cubicBezTo>
                    <a:pt x="396" y="1422"/>
                    <a:pt x="390" y="1420"/>
                    <a:pt x="388" y="1414"/>
                  </a:cubicBezTo>
                  <a:cubicBezTo>
                    <a:pt x="390" y="1414"/>
                    <a:pt x="390" y="1416"/>
                    <a:pt x="392" y="1416"/>
                  </a:cubicBezTo>
                  <a:cubicBezTo>
                    <a:pt x="390" y="1411"/>
                    <a:pt x="387" y="1407"/>
                    <a:pt x="383" y="1404"/>
                  </a:cubicBezTo>
                  <a:cubicBezTo>
                    <a:pt x="383" y="1399"/>
                    <a:pt x="381" y="1394"/>
                    <a:pt x="375" y="1392"/>
                  </a:cubicBezTo>
                  <a:cubicBezTo>
                    <a:pt x="373" y="1393"/>
                    <a:pt x="370" y="1398"/>
                    <a:pt x="368" y="1393"/>
                  </a:cubicBezTo>
                  <a:cubicBezTo>
                    <a:pt x="370" y="1393"/>
                    <a:pt x="372" y="1393"/>
                    <a:pt x="373" y="1391"/>
                  </a:cubicBezTo>
                  <a:cubicBezTo>
                    <a:pt x="367" y="1388"/>
                    <a:pt x="368" y="1373"/>
                    <a:pt x="359" y="1376"/>
                  </a:cubicBezTo>
                  <a:cubicBezTo>
                    <a:pt x="362" y="1377"/>
                    <a:pt x="363" y="1378"/>
                    <a:pt x="362" y="1382"/>
                  </a:cubicBezTo>
                  <a:cubicBezTo>
                    <a:pt x="358" y="1381"/>
                    <a:pt x="356" y="1378"/>
                    <a:pt x="356" y="1374"/>
                  </a:cubicBezTo>
                  <a:cubicBezTo>
                    <a:pt x="357" y="1374"/>
                    <a:pt x="358" y="1376"/>
                    <a:pt x="358" y="1373"/>
                  </a:cubicBezTo>
                  <a:cubicBezTo>
                    <a:pt x="356" y="1370"/>
                    <a:pt x="351" y="1364"/>
                    <a:pt x="350" y="1363"/>
                  </a:cubicBezTo>
                  <a:cubicBezTo>
                    <a:pt x="352" y="1364"/>
                    <a:pt x="356" y="1368"/>
                    <a:pt x="359" y="1366"/>
                  </a:cubicBezTo>
                  <a:cubicBezTo>
                    <a:pt x="354" y="1361"/>
                    <a:pt x="347" y="1360"/>
                    <a:pt x="342" y="1354"/>
                  </a:cubicBezTo>
                  <a:cubicBezTo>
                    <a:pt x="342" y="1353"/>
                    <a:pt x="343" y="1350"/>
                    <a:pt x="342" y="1349"/>
                  </a:cubicBezTo>
                  <a:cubicBezTo>
                    <a:pt x="340" y="1344"/>
                    <a:pt x="329" y="1331"/>
                    <a:pt x="325" y="1332"/>
                  </a:cubicBezTo>
                  <a:cubicBezTo>
                    <a:pt x="324" y="1338"/>
                    <a:pt x="333" y="1340"/>
                    <a:pt x="332" y="1343"/>
                  </a:cubicBezTo>
                  <a:cubicBezTo>
                    <a:pt x="326" y="1344"/>
                    <a:pt x="328" y="1336"/>
                    <a:pt x="323" y="1336"/>
                  </a:cubicBezTo>
                  <a:cubicBezTo>
                    <a:pt x="322" y="1338"/>
                    <a:pt x="326" y="1339"/>
                    <a:pt x="323" y="1340"/>
                  </a:cubicBezTo>
                  <a:cubicBezTo>
                    <a:pt x="320" y="1338"/>
                    <a:pt x="321" y="1332"/>
                    <a:pt x="320" y="1329"/>
                  </a:cubicBezTo>
                  <a:cubicBezTo>
                    <a:pt x="314" y="1329"/>
                    <a:pt x="311" y="1319"/>
                    <a:pt x="316" y="1317"/>
                  </a:cubicBezTo>
                  <a:cubicBezTo>
                    <a:pt x="314" y="1313"/>
                    <a:pt x="309" y="1312"/>
                    <a:pt x="305" y="1310"/>
                  </a:cubicBezTo>
                  <a:cubicBezTo>
                    <a:pt x="303" y="1313"/>
                    <a:pt x="308" y="1317"/>
                    <a:pt x="309" y="1320"/>
                  </a:cubicBezTo>
                  <a:cubicBezTo>
                    <a:pt x="303" y="1316"/>
                    <a:pt x="299" y="1309"/>
                    <a:pt x="292" y="1307"/>
                  </a:cubicBezTo>
                  <a:cubicBezTo>
                    <a:pt x="297" y="1308"/>
                    <a:pt x="291" y="1304"/>
                    <a:pt x="295" y="1303"/>
                  </a:cubicBezTo>
                  <a:cubicBezTo>
                    <a:pt x="297" y="1306"/>
                    <a:pt x="299" y="1313"/>
                    <a:pt x="302" y="1310"/>
                  </a:cubicBezTo>
                  <a:cubicBezTo>
                    <a:pt x="299" y="1307"/>
                    <a:pt x="297" y="1303"/>
                    <a:pt x="293" y="1300"/>
                  </a:cubicBezTo>
                  <a:cubicBezTo>
                    <a:pt x="292" y="1301"/>
                    <a:pt x="293" y="1304"/>
                    <a:pt x="291" y="1303"/>
                  </a:cubicBezTo>
                  <a:cubicBezTo>
                    <a:pt x="285" y="1295"/>
                    <a:pt x="279" y="1286"/>
                    <a:pt x="269" y="1281"/>
                  </a:cubicBezTo>
                  <a:cubicBezTo>
                    <a:pt x="271" y="1275"/>
                    <a:pt x="265" y="1278"/>
                    <a:pt x="266" y="1272"/>
                  </a:cubicBezTo>
                  <a:cubicBezTo>
                    <a:pt x="268" y="1272"/>
                    <a:pt x="269" y="1275"/>
                    <a:pt x="268" y="1271"/>
                  </a:cubicBezTo>
                  <a:cubicBezTo>
                    <a:pt x="266" y="1260"/>
                    <a:pt x="254" y="1254"/>
                    <a:pt x="248" y="1245"/>
                  </a:cubicBezTo>
                  <a:cubicBezTo>
                    <a:pt x="244" y="1238"/>
                    <a:pt x="242" y="1230"/>
                    <a:pt x="237" y="1223"/>
                  </a:cubicBezTo>
                  <a:cubicBezTo>
                    <a:pt x="231" y="1216"/>
                    <a:pt x="220" y="1208"/>
                    <a:pt x="214" y="1202"/>
                  </a:cubicBezTo>
                  <a:cubicBezTo>
                    <a:pt x="209" y="1198"/>
                    <a:pt x="204" y="1191"/>
                    <a:pt x="201" y="1187"/>
                  </a:cubicBezTo>
                  <a:cubicBezTo>
                    <a:pt x="193" y="1176"/>
                    <a:pt x="191" y="1162"/>
                    <a:pt x="182" y="1150"/>
                  </a:cubicBezTo>
                  <a:cubicBezTo>
                    <a:pt x="180" y="1147"/>
                    <a:pt x="177" y="1146"/>
                    <a:pt x="175" y="1144"/>
                  </a:cubicBezTo>
                  <a:cubicBezTo>
                    <a:pt x="171" y="1137"/>
                    <a:pt x="170" y="1129"/>
                    <a:pt x="165" y="1122"/>
                  </a:cubicBezTo>
                  <a:cubicBezTo>
                    <a:pt x="155" y="1116"/>
                    <a:pt x="153" y="1102"/>
                    <a:pt x="146" y="1094"/>
                  </a:cubicBezTo>
                  <a:cubicBezTo>
                    <a:pt x="145" y="1085"/>
                    <a:pt x="139" y="1081"/>
                    <a:pt x="136" y="1075"/>
                  </a:cubicBezTo>
                  <a:cubicBezTo>
                    <a:pt x="137" y="1068"/>
                    <a:pt x="133" y="1067"/>
                    <a:pt x="130" y="1064"/>
                  </a:cubicBezTo>
                  <a:cubicBezTo>
                    <a:pt x="122" y="1042"/>
                    <a:pt x="108" y="1020"/>
                    <a:pt x="110" y="990"/>
                  </a:cubicBezTo>
                  <a:cubicBezTo>
                    <a:pt x="111" y="968"/>
                    <a:pt x="125" y="947"/>
                    <a:pt x="123" y="923"/>
                  </a:cubicBezTo>
                  <a:cubicBezTo>
                    <a:pt x="122" y="920"/>
                    <a:pt x="120" y="917"/>
                    <a:pt x="120" y="913"/>
                  </a:cubicBezTo>
                  <a:cubicBezTo>
                    <a:pt x="119" y="905"/>
                    <a:pt x="120" y="896"/>
                    <a:pt x="120" y="887"/>
                  </a:cubicBezTo>
                  <a:cubicBezTo>
                    <a:pt x="120" y="855"/>
                    <a:pt x="122" y="823"/>
                    <a:pt x="133" y="797"/>
                  </a:cubicBezTo>
                  <a:cubicBezTo>
                    <a:pt x="133" y="795"/>
                    <a:pt x="129" y="796"/>
                    <a:pt x="129" y="792"/>
                  </a:cubicBezTo>
                  <a:cubicBezTo>
                    <a:pt x="132" y="789"/>
                    <a:pt x="131" y="781"/>
                    <a:pt x="131" y="775"/>
                  </a:cubicBezTo>
                  <a:cubicBezTo>
                    <a:pt x="127" y="771"/>
                    <a:pt x="123" y="769"/>
                    <a:pt x="119" y="767"/>
                  </a:cubicBezTo>
                  <a:cubicBezTo>
                    <a:pt x="119" y="766"/>
                    <a:pt x="118" y="765"/>
                    <a:pt x="118" y="764"/>
                  </a:cubicBezTo>
                  <a:cubicBezTo>
                    <a:pt x="120" y="763"/>
                    <a:pt x="120" y="765"/>
                    <a:pt x="122" y="765"/>
                  </a:cubicBezTo>
                  <a:cubicBezTo>
                    <a:pt x="120" y="760"/>
                    <a:pt x="125" y="758"/>
                    <a:pt x="125" y="752"/>
                  </a:cubicBezTo>
                  <a:cubicBezTo>
                    <a:pt x="126" y="748"/>
                    <a:pt x="121" y="742"/>
                    <a:pt x="124" y="737"/>
                  </a:cubicBezTo>
                  <a:cubicBezTo>
                    <a:pt x="116" y="733"/>
                    <a:pt x="117" y="722"/>
                    <a:pt x="115" y="716"/>
                  </a:cubicBezTo>
                  <a:cubicBezTo>
                    <a:pt x="111" y="715"/>
                    <a:pt x="112" y="718"/>
                    <a:pt x="109" y="719"/>
                  </a:cubicBezTo>
                  <a:cubicBezTo>
                    <a:pt x="106" y="716"/>
                    <a:pt x="108" y="715"/>
                    <a:pt x="108" y="711"/>
                  </a:cubicBezTo>
                  <a:cubicBezTo>
                    <a:pt x="104" y="711"/>
                    <a:pt x="104" y="707"/>
                    <a:pt x="103" y="704"/>
                  </a:cubicBezTo>
                  <a:cubicBezTo>
                    <a:pt x="98" y="704"/>
                    <a:pt x="98" y="704"/>
                    <a:pt x="98" y="704"/>
                  </a:cubicBezTo>
                  <a:cubicBezTo>
                    <a:pt x="93" y="698"/>
                    <a:pt x="96" y="692"/>
                    <a:pt x="96" y="686"/>
                  </a:cubicBezTo>
                  <a:cubicBezTo>
                    <a:pt x="96" y="684"/>
                    <a:pt x="94" y="683"/>
                    <a:pt x="94" y="681"/>
                  </a:cubicBezTo>
                  <a:cubicBezTo>
                    <a:pt x="91" y="660"/>
                    <a:pt x="98" y="633"/>
                    <a:pt x="108" y="621"/>
                  </a:cubicBezTo>
                  <a:cubicBezTo>
                    <a:pt x="110" y="623"/>
                    <a:pt x="114" y="624"/>
                    <a:pt x="116" y="626"/>
                  </a:cubicBezTo>
                  <a:cubicBezTo>
                    <a:pt x="115" y="630"/>
                    <a:pt x="112" y="632"/>
                    <a:pt x="112" y="637"/>
                  </a:cubicBezTo>
                  <a:cubicBezTo>
                    <a:pt x="117" y="639"/>
                    <a:pt x="119" y="633"/>
                    <a:pt x="118" y="627"/>
                  </a:cubicBezTo>
                  <a:cubicBezTo>
                    <a:pt x="119" y="626"/>
                    <a:pt x="122" y="629"/>
                    <a:pt x="124" y="626"/>
                  </a:cubicBezTo>
                  <a:cubicBezTo>
                    <a:pt x="123" y="616"/>
                    <a:pt x="135" y="614"/>
                    <a:pt x="139" y="607"/>
                  </a:cubicBezTo>
                  <a:cubicBezTo>
                    <a:pt x="142" y="600"/>
                    <a:pt x="142" y="593"/>
                    <a:pt x="148" y="587"/>
                  </a:cubicBezTo>
                  <a:cubicBezTo>
                    <a:pt x="149" y="594"/>
                    <a:pt x="155" y="582"/>
                    <a:pt x="157" y="579"/>
                  </a:cubicBezTo>
                  <a:cubicBezTo>
                    <a:pt x="153" y="565"/>
                    <a:pt x="166" y="554"/>
                    <a:pt x="171" y="543"/>
                  </a:cubicBezTo>
                  <a:cubicBezTo>
                    <a:pt x="169" y="540"/>
                    <a:pt x="168" y="538"/>
                    <a:pt x="172" y="536"/>
                  </a:cubicBezTo>
                  <a:cubicBezTo>
                    <a:pt x="180" y="539"/>
                    <a:pt x="191" y="525"/>
                    <a:pt x="196" y="521"/>
                  </a:cubicBezTo>
                  <a:cubicBezTo>
                    <a:pt x="197" y="519"/>
                    <a:pt x="200" y="519"/>
                    <a:pt x="202" y="518"/>
                  </a:cubicBezTo>
                  <a:cubicBezTo>
                    <a:pt x="213" y="509"/>
                    <a:pt x="220" y="483"/>
                    <a:pt x="233" y="480"/>
                  </a:cubicBezTo>
                  <a:cubicBezTo>
                    <a:pt x="239" y="479"/>
                    <a:pt x="243" y="485"/>
                    <a:pt x="249" y="482"/>
                  </a:cubicBezTo>
                  <a:cubicBezTo>
                    <a:pt x="251" y="477"/>
                    <a:pt x="258" y="477"/>
                    <a:pt x="262" y="475"/>
                  </a:cubicBezTo>
                  <a:cubicBezTo>
                    <a:pt x="266" y="472"/>
                    <a:pt x="268" y="466"/>
                    <a:pt x="272" y="463"/>
                  </a:cubicBezTo>
                  <a:cubicBezTo>
                    <a:pt x="277" y="459"/>
                    <a:pt x="285" y="458"/>
                    <a:pt x="290" y="455"/>
                  </a:cubicBezTo>
                  <a:cubicBezTo>
                    <a:pt x="294" y="451"/>
                    <a:pt x="296" y="444"/>
                    <a:pt x="300" y="441"/>
                  </a:cubicBezTo>
                  <a:cubicBezTo>
                    <a:pt x="304" y="438"/>
                    <a:pt x="308" y="440"/>
                    <a:pt x="312" y="437"/>
                  </a:cubicBezTo>
                  <a:cubicBezTo>
                    <a:pt x="314" y="435"/>
                    <a:pt x="314" y="431"/>
                    <a:pt x="317" y="428"/>
                  </a:cubicBezTo>
                  <a:cubicBezTo>
                    <a:pt x="325" y="419"/>
                    <a:pt x="338" y="420"/>
                    <a:pt x="338" y="407"/>
                  </a:cubicBezTo>
                  <a:cubicBezTo>
                    <a:pt x="334" y="405"/>
                    <a:pt x="335" y="399"/>
                    <a:pt x="332" y="397"/>
                  </a:cubicBezTo>
                  <a:cubicBezTo>
                    <a:pt x="339" y="382"/>
                    <a:pt x="347" y="367"/>
                    <a:pt x="361" y="359"/>
                  </a:cubicBezTo>
                  <a:cubicBezTo>
                    <a:pt x="361" y="356"/>
                    <a:pt x="359" y="356"/>
                    <a:pt x="360" y="354"/>
                  </a:cubicBezTo>
                  <a:cubicBezTo>
                    <a:pt x="365" y="351"/>
                    <a:pt x="370" y="348"/>
                    <a:pt x="374" y="344"/>
                  </a:cubicBezTo>
                  <a:cubicBezTo>
                    <a:pt x="374" y="341"/>
                    <a:pt x="370" y="342"/>
                    <a:pt x="371" y="337"/>
                  </a:cubicBezTo>
                  <a:cubicBezTo>
                    <a:pt x="388" y="325"/>
                    <a:pt x="401" y="308"/>
                    <a:pt x="408" y="286"/>
                  </a:cubicBezTo>
                  <a:cubicBezTo>
                    <a:pt x="413" y="284"/>
                    <a:pt x="417" y="281"/>
                    <a:pt x="422" y="279"/>
                  </a:cubicBezTo>
                  <a:cubicBezTo>
                    <a:pt x="424" y="297"/>
                    <a:pt x="412" y="301"/>
                    <a:pt x="406" y="311"/>
                  </a:cubicBezTo>
                  <a:cubicBezTo>
                    <a:pt x="403" y="317"/>
                    <a:pt x="402" y="325"/>
                    <a:pt x="398" y="329"/>
                  </a:cubicBezTo>
                  <a:cubicBezTo>
                    <a:pt x="396" y="331"/>
                    <a:pt x="393" y="331"/>
                    <a:pt x="391" y="334"/>
                  </a:cubicBezTo>
                  <a:cubicBezTo>
                    <a:pt x="391" y="343"/>
                    <a:pt x="386" y="348"/>
                    <a:pt x="384" y="357"/>
                  </a:cubicBezTo>
                  <a:cubicBezTo>
                    <a:pt x="376" y="358"/>
                    <a:pt x="374" y="364"/>
                    <a:pt x="373" y="372"/>
                  </a:cubicBezTo>
                  <a:cubicBezTo>
                    <a:pt x="375" y="372"/>
                    <a:pt x="375" y="374"/>
                    <a:pt x="378" y="373"/>
                  </a:cubicBezTo>
                  <a:cubicBezTo>
                    <a:pt x="383" y="372"/>
                    <a:pt x="380" y="368"/>
                    <a:pt x="382" y="365"/>
                  </a:cubicBezTo>
                  <a:cubicBezTo>
                    <a:pt x="388" y="356"/>
                    <a:pt x="405" y="350"/>
                    <a:pt x="400" y="338"/>
                  </a:cubicBezTo>
                  <a:cubicBezTo>
                    <a:pt x="403" y="335"/>
                    <a:pt x="407" y="331"/>
                    <a:pt x="410" y="327"/>
                  </a:cubicBezTo>
                  <a:cubicBezTo>
                    <a:pt x="416" y="327"/>
                    <a:pt x="423" y="320"/>
                    <a:pt x="427" y="314"/>
                  </a:cubicBezTo>
                  <a:cubicBezTo>
                    <a:pt x="423" y="314"/>
                    <a:pt x="422" y="316"/>
                    <a:pt x="419" y="316"/>
                  </a:cubicBezTo>
                  <a:cubicBezTo>
                    <a:pt x="414" y="306"/>
                    <a:pt x="425" y="301"/>
                    <a:pt x="432" y="296"/>
                  </a:cubicBezTo>
                  <a:cubicBezTo>
                    <a:pt x="440" y="280"/>
                    <a:pt x="440" y="261"/>
                    <a:pt x="455" y="252"/>
                  </a:cubicBezTo>
                  <a:cubicBezTo>
                    <a:pt x="463" y="252"/>
                    <a:pt x="465" y="246"/>
                    <a:pt x="472" y="245"/>
                  </a:cubicBezTo>
                  <a:cubicBezTo>
                    <a:pt x="470" y="233"/>
                    <a:pt x="485" y="234"/>
                    <a:pt x="481" y="223"/>
                  </a:cubicBezTo>
                  <a:cubicBezTo>
                    <a:pt x="483" y="221"/>
                    <a:pt x="486" y="221"/>
                    <a:pt x="486" y="216"/>
                  </a:cubicBezTo>
                  <a:cubicBezTo>
                    <a:pt x="487" y="213"/>
                    <a:pt x="482" y="216"/>
                    <a:pt x="483" y="213"/>
                  </a:cubicBezTo>
                  <a:cubicBezTo>
                    <a:pt x="491" y="213"/>
                    <a:pt x="494" y="204"/>
                    <a:pt x="492" y="196"/>
                  </a:cubicBezTo>
                  <a:cubicBezTo>
                    <a:pt x="493" y="194"/>
                    <a:pt x="497" y="194"/>
                    <a:pt x="497" y="191"/>
                  </a:cubicBezTo>
                  <a:cubicBezTo>
                    <a:pt x="497" y="186"/>
                    <a:pt x="492" y="186"/>
                    <a:pt x="492" y="182"/>
                  </a:cubicBezTo>
                  <a:cubicBezTo>
                    <a:pt x="495" y="167"/>
                    <a:pt x="487" y="159"/>
                    <a:pt x="484" y="146"/>
                  </a:cubicBezTo>
                  <a:cubicBezTo>
                    <a:pt x="484" y="141"/>
                    <a:pt x="491" y="134"/>
                    <a:pt x="487" y="130"/>
                  </a:cubicBezTo>
                  <a:cubicBezTo>
                    <a:pt x="498" y="125"/>
                    <a:pt x="507" y="118"/>
                    <a:pt x="512" y="111"/>
                  </a:cubicBezTo>
                  <a:cubicBezTo>
                    <a:pt x="507" y="109"/>
                    <a:pt x="503" y="115"/>
                    <a:pt x="498" y="116"/>
                  </a:cubicBezTo>
                  <a:cubicBezTo>
                    <a:pt x="498" y="114"/>
                    <a:pt x="498" y="114"/>
                    <a:pt x="499" y="113"/>
                  </a:cubicBezTo>
                  <a:cubicBezTo>
                    <a:pt x="492" y="118"/>
                    <a:pt x="487" y="126"/>
                    <a:pt x="479" y="130"/>
                  </a:cubicBezTo>
                  <a:cubicBezTo>
                    <a:pt x="478" y="133"/>
                    <a:pt x="481" y="132"/>
                    <a:pt x="482" y="134"/>
                  </a:cubicBezTo>
                  <a:cubicBezTo>
                    <a:pt x="479" y="133"/>
                    <a:pt x="478" y="135"/>
                    <a:pt x="476" y="135"/>
                  </a:cubicBezTo>
                  <a:cubicBezTo>
                    <a:pt x="477" y="137"/>
                    <a:pt x="478" y="141"/>
                    <a:pt x="474" y="141"/>
                  </a:cubicBezTo>
                  <a:cubicBezTo>
                    <a:pt x="472" y="135"/>
                    <a:pt x="473" y="130"/>
                    <a:pt x="478" y="125"/>
                  </a:cubicBezTo>
                  <a:cubicBezTo>
                    <a:pt x="480" y="123"/>
                    <a:pt x="484" y="123"/>
                    <a:pt x="487" y="121"/>
                  </a:cubicBezTo>
                  <a:cubicBezTo>
                    <a:pt x="489" y="120"/>
                    <a:pt x="489" y="118"/>
                    <a:pt x="490" y="117"/>
                  </a:cubicBezTo>
                  <a:cubicBezTo>
                    <a:pt x="496" y="112"/>
                    <a:pt x="503" y="113"/>
                    <a:pt x="508" y="108"/>
                  </a:cubicBezTo>
                  <a:cubicBezTo>
                    <a:pt x="503" y="106"/>
                    <a:pt x="506" y="101"/>
                    <a:pt x="510" y="99"/>
                  </a:cubicBezTo>
                  <a:cubicBezTo>
                    <a:pt x="509" y="100"/>
                    <a:pt x="519" y="101"/>
                    <a:pt x="516" y="97"/>
                  </a:cubicBezTo>
                  <a:cubicBezTo>
                    <a:pt x="514" y="96"/>
                    <a:pt x="512" y="100"/>
                    <a:pt x="511" y="97"/>
                  </a:cubicBezTo>
                  <a:cubicBezTo>
                    <a:pt x="511" y="95"/>
                    <a:pt x="510" y="95"/>
                    <a:pt x="511" y="94"/>
                  </a:cubicBezTo>
                  <a:cubicBezTo>
                    <a:pt x="515" y="96"/>
                    <a:pt x="520" y="97"/>
                    <a:pt x="523" y="93"/>
                  </a:cubicBezTo>
                  <a:cubicBezTo>
                    <a:pt x="521" y="91"/>
                    <a:pt x="519" y="95"/>
                    <a:pt x="519" y="93"/>
                  </a:cubicBezTo>
                  <a:cubicBezTo>
                    <a:pt x="517" y="87"/>
                    <a:pt x="525" y="87"/>
                    <a:pt x="529" y="82"/>
                  </a:cubicBezTo>
                  <a:cubicBezTo>
                    <a:pt x="531" y="78"/>
                    <a:pt x="530" y="72"/>
                    <a:pt x="534" y="71"/>
                  </a:cubicBezTo>
                  <a:cubicBezTo>
                    <a:pt x="535" y="71"/>
                    <a:pt x="538" y="78"/>
                    <a:pt x="539" y="73"/>
                  </a:cubicBezTo>
                  <a:cubicBezTo>
                    <a:pt x="539" y="69"/>
                    <a:pt x="537" y="71"/>
                    <a:pt x="537" y="66"/>
                  </a:cubicBezTo>
                  <a:cubicBezTo>
                    <a:pt x="540" y="66"/>
                    <a:pt x="539" y="64"/>
                    <a:pt x="541" y="64"/>
                  </a:cubicBezTo>
                  <a:cubicBezTo>
                    <a:pt x="541" y="67"/>
                    <a:pt x="538" y="68"/>
                    <a:pt x="540" y="70"/>
                  </a:cubicBezTo>
                  <a:cubicBezTo>
                    <a:pt x="543" y="70"/>
                    <a:pt x="542" y="67"/>
                    <a:pt x="545" y="68"/>
                  </a:cubicBezTo>
                  <a:cubicBezTo>
                    <a:pt x="543" y="69"/>
                    <a:pt x="541" y="74"/>
                    <a:pt x="545" y="74"/>
                  </a:cubicBezTo>
                  <a:cubicBezTo>
                    <a:pt x="549" y="70"/>
                    <a:pt x="548" y="67"/>
                    <a:pt x="551" y="63"/>
                  </a:cubicBezTo>
                  <a:cubicBezTo>
                    <a:pt x="547" y="63"/>
                    <a:pt x="544" y="67"/>
                    <a:pt x="542" y="63"/>
                  </a:cubicBezTo>
                  <a:cubicBezTo>
                    <a:pt x="547" y="61"/>
                    <a:pt x="548" y="62"/>
                    <a:pt x="554" y="59"/>
                  </a:cubicBezTo>
                  <a:cubicBezTo>
                    <a:pt x="553" y="60"/>
                    <a:pt x="552" y="61"/>
                    <a:pt x="554" y="62"/>
                  </a:cubicBezTo>
                  <a:cubicBezTo>
                    <a:pt x="568" y="51"/>
                    <a:pt x="591" y="49"/>
                    <a:pt x="609" y="42"/>
                  </a:cubicBezTo>
                  <a:cubicBezTo>
                    <a:pt x="609" y="43"/>
                    <a:pt x="611" y="43"/>
                    <a:pt x="612" y="43"/>
                  </a:cubicBezTo>
                  <a:cubicBezTo>
                    <a:pt x="611" y="44"/>
                    <a:pt x="611" y="45"/>
                    <a:pt x="612" y="47"/>
                  </a:cubicBezTo>
                  <a:cubicBezTo>
                    <a:pt x="622" y="44"/>
                    <a:pt x="628" y="50"/>
                    <a:pt x="635" y="48"/>
                  </a:cubicBezTo>
                  <a:cubicBezTo>
                    <a:pt x="635" y="45"/>
                    <a:pt x="631" y="48"/>
                    <a:pt x="633" y="44"/>
                  </a:cubicBezTo>
                  <a:cubicBezTo>
                    <a:pt x="637" y="45"/>
                    <a:pt x="640" y="47"/>
                    <a:pt x="645" y="47"/>
                  </a:cubicBezTo>
                  <a:cubicBezTo>
                    <a:pt x="646" y="48"/>
                    <a:pt x="646" y="49"/>
                    <a:pt x="645" y="50"/>
                  </a:cubicBezTo>
                  <a:cubicBezTo>
                    <a:pt x="649" y="50"/>
                    <a:pt x="651" y="52"/>
                    <a:pt x="653" y="54"/>
                  </a:cubicBezTo>
                  <a:cubicBezTo>
                    <a:pt x="648" y="58"/>
                    <a:pt x="643" y="48"/>
                    <a:pt x="639" y="54"/>
                  </a:cubicBezTo>
                  <a:cubicBezTo>
                    <a:pt x="646" y="57"/>
                    <a:pt x="652" y="62"/>
                    <a:pt x="661" y="59"/>
                  </a:cubicBezTo>
                  <a:cubicBezTo>
                    <a:pt x="661" y="52"/>
                    <a:pt x="653" y="59"/>
                    <a:pt x="652" y="55"/>
                  </a:cubicBezTo>
                  <a:cubicBezTo>
                    <a:pt x="672" y="52"/>
                    <a:pt x="695" y="70"/>
                    <a:pt x="717" y="64"/>
                  </a:cubicBezTo>
                  <a:cubicBezTo>
                    <a:pt x="725" y="68"/>
                    <a:pt x="736" y="69"/>
                    <a:pt x="747" y="71"/>
                  </a:cubicBezTo>
                  <a:cubicBezTo>
                    <a:pt x="744" y="64"/>
                    <a:pt x="738" y="68"/>
                    <a:pt x="732" y="67"/>
                  </a:cubicBezTo>
                  <a:close/>
                  <a:moveTo>
                    <a:pt x="60" y="652"/>
                  </a:moveTo>
                  <a:cubicBezTo>
                    <a:pt x="56" y="649"/>
                    <a:pt x="61" y="641"/>
                    <a:pt x="61" y="636"/>
                  </a:cubicBezTo>
                  <a:cubicBezTo>
                    <a:pt x="66" y="642"/>
                    <a:pt x="62" y="646"/>
                    <a:pt x="60" y="652"/>
                  </a:cubicBezTo>
                  <a:close/>
                  <a:moveTo>
                    <a:pt x="380" y="1401"/>
                  </a:moveTo>
                  <a:cubicBezTo>
                    <a:pt x="381" y="1407"/>
                    <a:pt x="388" y="1407"/>
                    <a:pt x="384" y="1414"/>
                  </a:cubicBezTo>
                  <a:cubicBezTo>
                    <a:pt x="381" y="1414"/>
                    <a:pt x="383" y="1410"/>
                    <a:pt x="381" y="1410"/>
                  </a:cubicBezTo>
                  <a:cubicBezTo>
                    <a:pt x="381" y="1409"/>
                    <a:pt x="383" y="1409"/>
                    <a:pt x="384" y="1409"/>
                  </a:cubicBezTo>
                  <a:cubicBezTo>
                    <a:pt x="382" y="1407"/>
                    <a:pt x="382" y="1405"/>
                    <a:pt x="379" y="1405"/>
                  </a:cubicBezTo>
                  <a:cubicBezTo>
                    <a:pt x="380" y="1407"/>
                    <a:pt x="373" y="1409"/>
                    <a:pt x="373" y="1404"/>
                  </a:cubicBezTo>
                  <a:cubicBezTo>
                    <a:pt x="377" y="1403"/>
                    <a:pt x="375" y="1402"/>
                    <a:pt x="380" y="1401"/>
                  </a:cubicBezTo>
                  <a:close/>
                  <a:moveTo>
                    <a:pt x="119" y="1239"/>
                  </a:moveTo>
                  <a:cubicBezTo>
                    <a:pt x="118" y="1237"/>
                    <a:pt x="117" y="1236"/>
                    <a:pt x="116" y="1234"/>
                  </a:cubicBezTo>
                  <a:cubicBezTo>
                    <a:pt x="116" y="1236"/>
                    <a:pt x="117" y="1238"/>
                    <a:pt x="119" y="1239"/>
                  </a:cubicBezTo>
                  <a:close/>
                  <a:moveTo>
                    <a:pt x="1279" y="110"/>
                  </a:moveTo>
                  <a:cubicBezTo>
                    <a:pt x="1291" y="112"/>
                    <a:pt x="1291" y="124"/>
                    <a:pt x="1301" y="127"/>
                  </a:cubicBezTo>
                  <a:cubicBezTo>
                    <a:pt x="1304" y="123"/>
                    <a:pt x="1297" y="119"/>
                    <a:pt x="1301" y="115"/>
                  </a:cubicBezTo>
                  <a:cubicBezTo>
                    <a:pt x="1292" y="82"/>
                    <a:pt x="1253" y="76"/>
                    <a:pt x="1235" y="55"/>
                  </a:cubicBezTo>
                  <a:cubicBezTo>
                    <a:pt x="1241" y="60"/>
                    <a:pt x="1248" y="64"/>
                    <a:pt x="1255" y="68"/>
                  </a:cubicBezTo>
                  <a:cubicBezTo>
                    <a:pt x="1256" y="65"/>
                    <a:pt x="1251" y="64"/>
                    <a:pt x="1254" y="63"/>
                  </a:cubicBezTo>
                  <a:cubicBezTo>
                    <a:pt x="1269" y="69"/>
                    <a:pt x="1280" y="82"/>
                    <a:pt x="1295" y="85"/>
                  </a:cubicBezTo>
                  <a:cubicBezTo>
                    <a:pt x="1294" y="85"/>
                    <a:pt x="1292" y="83"/>
                    <a:pt x="1294" y="83"/>
                  </a:cubicBezTo>
                  <a:cubicBezTo>
                    <a:pt x="1321" y="93"/>
                    <a:pt x="1341" y="109"/>
                    <a:pt x="1361" y="126"/>
                  </a:cubicBezTo>
                  <a:cubicBezTo>
                    <a:pt x="1363" y="128"/>
                    <a:pt x="1364" y="125"/>
                    <a:pt x="1366" y="127"/>
                  </a:cubicBezTo>
                  <a:cubicBezTo>
                    <a:pt x="1365" y="131"/>
                    <a:pt x="1368" y="130"/>
                    <a:pt x="1368" y="133"/>
                  </a:cubicBezTo>
                  <a:cubicBezTo>
                    <a:pt x="1365" y="131"/>
                    <a:pt x="1363" y="128"/>
                    <a:pt x="1359" y="127"/>
                  </a:cubicBezTo>
                  <a:cubicBezTo>
                    <a:pt x="1359" y="129"/>
                    <a:pt x="1359" y="131"/>
                    <a:pt x="1358" y="131"/>
                  </a:cubicBezTo>
                  <a:cubicBezTo>
                    <a:pt x="1355" y="128"/>
                    <a:pt x="1352" y="125"/>
                    <a:pt x="1348" y="122"/>
                  </a:cubicBezTo>
                  <a:cubicBezTo>
                    <a:pt x="1357" y="133"/>
                    <a:pt x="1366" y="147"/>
                    <a:pt x="1370" y="159"/>
                  </a:cubicBezTo>
                  <a:cubicBezTo>
                    <a:pt x="1370" y="158"/>
                    <a:pt x="1372" y="157"/>
                    <a:pt x="1373" y="157"/>
                  </a:cubicBezTo>
                  <a:cubicBezTo>
                    <a:pt x="1376" y="162"/>
                    <a:pt x="1381" y="165"/>
                    <a:pt x="1383" y="170"/>
                  </a:cubicBezTo>
                  <a:cubicBezTo>
                    <a:pt x="1383" y="175"/>
                    <a:pt x="1380" y="175"/>
                    <a:pt x="1383" y="179"/>
                  </a:cubicBezTo>
                  <a:cubicBezTo>
                    <a:pt x="1386" y="177"/>
                    <a:pt x="1390" y="179"/>
                    <a:pt x="1393" y="183"/>
                  </a:cubicBezTo>
                  <a:cubicBezTo>
                    <a:pt x="1386" y="167"/>
                    <a:pt x="1375" y="155"/>
                    <a:pt x="1367" y="141"/>
                  </a:cubicBezTo>
                  <a:cubicBezTo>
                    <a:pt x="1395" y="168"/>
                    <a:pt x="1421" y="203"/>
                    <a:pt x="1450" y="226"/>
                  </a:cubicBezTo>
                  <a:cubicBezTo>
                    <a:pt x="1454" y="228"/>
                    <a:pt x="1451" y="223"/>
                    <a:pt x="1453" y="223"/>
                  </a:cubicBezTo>
                  <a:cubicBezTo>
                    <a:pt x="1457" y="230"/>
                    <a:pt x="1464" y="234"/>
                    <a:pt x="1469" y="241"/>
                  </a:cubicBezTo>
                  <a:cubicBezTo>
                    <a:pt x="1476" y="250"/>
                    <a:pt x="1489" y="260"/>
                    <a:pt x="1492" y="268"/>
                  </a:cubicBezTo>
                  <a:cubicBezTo>
                    <a:pt x="1492" y="271"/>
                    <a:pt x="1493" y="277"/>
                    <a:pt x="1493" y="280"/>
                  </a:cubicBezTo>
                  <a:cubicBezTo>
                    <a:pt x="1495" y="288"/>
                    <a:pt x="1495" y="297"/>
                    <a:pt x="1499" y="303"/>
                  </a:cubicBezTo>
                  <a:cubicBezTo>
                    <a:pt x="1502" y="307"/>
                    <a:pt x="1509" y="308"/>
                    <a:pt x="1513" y="311"/>
                  </a:cubicBezTo>
                  <a:cubicBezTo>
                    <a:pt x="1515" y="313"/>
                    <a:pt x="1514" y="318"/>
                    <a:pt x="1518" y="316"/>
                  </a:cubicBezTo>
                  <a:cubicBezTo>
                    <a:pt x="1513" y="306"/>
                    <a:pt x="1511" y="297"/>
                    <a:pt x="1505" y="287"/>
                  </a:cubicBezTo>
                  <a:cubicBezTo>
                    <a:pt x="1508" y="285"/>
                    <a:pt x="1510" y="289"/>
                    <a:pt x="1511" y="287"/>
                  </a:cubicBezTo>
                  <a:cubicBezTo>
                    <a:pt x="1508" y="282"/>
                    <a:pt x="1502" y="276"/>
                    <a:pt x="1502" y="271"/>
                  </a:cubicBezTo>
                  <a:cubicBezTo>
                    <a:pt x="1509" y="270"/>
                    <a:pt x="1514" y="284"/>
                    <a:pt x="1519" y="285"/>
                  </a:cubicBezTo>
                  <a:cubicBezTo>
                    <a:pt x="1515" y="279"/>
                    <a:pt x="1511" y="273"/>
                    <a:pt x="1507" y="267"/>
                  </a:cubicBezTo>
                  <a:cubicBezTo>
                    <a:pt x="1517" y="278"/>
                    <a:pt x="1527" y="289"/>
                    <a:pt x="1536" y="301"/>
                  </a:cubicBezTo>
                  <a:cubicBezTo>
                    <a:pt x="1534" y="301"/>
                    <a:pt x="1533" y="299"/>
                    <a:pt x="1533" y="301"/>
                  </a:cubicBezTo>
                  <a:cubicBezTo>
                    <a:pt x="1534" y="303"/>
                    <a:pt x="1536" y="304"/>
                    <a:pt x="1537" y="308"/>
                  </a:cubicBezTo>
                  <a:cubicBezTo>
                    <a:pt x="1532" y="303"/>
                    <a:pt x="1529" y="298"/>
                    <a:pt x="1523" y="297"/>
                  </a:cubicBezTo>
                  <a:cubicBezTo>
                    <a:pt x="1532" y="309"/>
                    <a:pt x="1543" y="319"/>
                    <a:pt x="1550" y="333"/>
                  </a:cubicBezTo>
                  <a:cubicBezTo>
                    <a:pt x="1545" y="340"/>
                    <a:pt x="1555" y="346"/>
                    <a:pt x="1552" y="356"/>
                  </a:cubicBezTo>
                  <a:cubicBezTo>
                    <a:pt x="1553" y="358"/>
                    <a:pt x="1556" y="358"/>
                    <a:pt x="1558" y="359"/>
                  </a:cubicBezTo>
                  <a:cubicBezTo>
                    <a:pt x="1557" y="362"/>
                    <a:pt x="1554" y="361"/>
                    <a:pt x="1555" y="364"/>
                  </a:cubicBezTo>
                  <a:cubicBezTo>
                    <a:pt x="1557" y="367"/>
                    <a:pt x="1563" y="371"/>
                    <a:pt x="1562" y="374"/>
                  </a:cubicBezTo>
                  <a:cubicBezTo>
                    <a:pt x="1559" y="373"/>
                    <a:pt x="1558" y="369"/>
                    <a:pt x="1554" y="369"/>
                  </a:cubicBezTo>
                  <a:cubicBezTo>
                    <a:pt x="1555" y="375"/>
                    <a:pt x="1560" y="377"/>
                    <a:pt x="1561" y="383"/>
                  </a:cubicBezTo>
                  <a:cubicBezTo>
                    <a:pt x="1586" y="415"/>
                    <a:pt x="1596" y="460"/>
                    <a:pt x="1625" y="487"/>
                  </a:cubicBezTo>
                  <a:cubicBezTo>
                    <a:pt x="1625" y="486"/>
                    <a:pt x="1625" y="484"/>
                    <a:pt x="1626" y="484"/>
                  </a:cubicBezTo>
                  <a:cubicBezTo>
                    <a:pt x="1632" y="501"/>
                    <a:pt x="1644" y="510"/>
                    <a:pt x="1648" y="528"/>
                  </a:cubicBezTo>
                  <a:cubicBezTo>
                    <a:pt x="1651" y="524"/>
                    <a:pt x="1644" y="518"/>
                    <a:pt x="1647" y="514"/>
                  </a:cubicBezTo>
                  <a:cubicBezTo>
                    <a:pt x="1656" y="534"/>
                    <a:pt x="1671" y="555"/>
                    <a:pt x="1668" y="580"/>
                  </a:cubicBezTo>
                  <a:cubicBezTo>
                    <a:pt x="1668" y="585"/>
                    <a:pt x="1664" y="588"/>
                    <a:pt x="1663" y="592"/>
                  </a:cubicBezTo>
                  <a:cubicBezTo>
                    <a:pt x="1663" y="595"/>
                    <a:pt x="1665" y="598"/>
                    <a:pt x="1665" y="600"/>
                  </a:cubicBezTo>
                  <a:cubicBezTo>
                    <a:pt x="1668" y="621"/>
                    <a:pt x="1667" y="635"/>
                    <a:pt x="1672" y="650"/>
                  </a:cubicBezTo>
                  <a:cubicBezTo>
                    <a:pt x="1674" y="657"/>
                    <a:pt x="1679" y="663"/>
                    <a:pt x="1682" y="671"/>
                  </a:cubicBezTo>
                  <a:cubicBezTo>
                    <a:pt x="1684" y="682"/>
                    <a:pt x="1682" y="693"/>
                    <a:pt x="1689" y="701"/>
                  </a:cubicBezTo>
                  <a:cubicBezTo>
                    <a:pt x="1689" y="678"/>
                    <a:pt x="1689" y="678"/>
                    <a:pt x="1689" y="678"/>
                  </a:cubicBezTo>
                  <a:cubicBezTo>
                    <a:pt x="1695" y="680"/>
                    <a:pt x="1688" y="666"/>
                    <a:pt x="1693" y="663"/>
                  </a:cubicBezTo>
                  <a:cubicBezTo>
                    <a:pt x="1698" y="672"/>
                    <a:pt x="1697" y="688"/>
                    <a:pt x="1701" y="699"/>
                  </a:cubicBezTo>
                  <a:cubicBezTo>
                    <a:pt x="1696" y="644"/>
                    <a:pt x="1684" y="595"/>
                    <a:pt x="1668" y="548"/>
                  </a:cubicBezTo>
                  <a:cubicBezTo>
                    <a:pt x="1631" y="438"/>
                    <a:pt x="1580" y="350"/>
                    <a:pt x="1516" y="270"/>
                  </a:cubicBezTo>
                  <a:cubicBezTo>
                    <a:pt x="1452" y="190"/>
                    <a:pt x="1375" y="128"/>
                    <a:pt x="1285" y="73"/>
                  </a:cubicBezTo>
                  <a:cubicBezTo>
                    <a:pt x="1257" y="57"/>
                    <a:pt x="1214" y="32"/>
                    <a:pt x="1183" y="25"/>
                  </a:cubicBezTo>
                  <a:cubicBezTo>
                    <a:pt x="1172" y="14"/>
                    <a:pt x="1152" y="22"/>
                    <a:pt x="1135" y="23"/>
                  </a:cubicBezTo>
                  <a:cubicBezTo>
                    <a:pt x="1140" y="27"/>
                    <a:pt x="1147" y="29"/>
                    <a:pt x="1150" y="34"/>
                  </a:cubicBezTo>
                  <a:cubicBezTo>
                    <a:pt x="1155" y="30"/>
                    <a:pt x="1165" y="32"/>
                    <a:pt x="1168" y="29"/>
                  </a:cubicBezTo>
                  <a:cubicBezTo>
                    <a:pt x="1169" y="36"/>
                    <a:pt x="1178" y="35"/>
                    <a:pt x="1182" y="38"/>
                  </a:cubicBezTo>
                  <a:cubicBezTo>
                    <a:pt x="1178" y="38"/>
                    <a:pt x="1181" y="41"/>
                    <a:pt x="1178" y="44"/>
                  </a:cubicBezTo>
                  <a:cubicBezTo>
                    <a:pt x="1195" y="45"/>
                    <a:pt x="1207" y="59"/>
                    <a:pt x="1222" y="63"/>
                  </a:cubicBezTo>
                  <a:cubicBezTo>
                    <a:pt x="1223" y="63"/>
                    <a:pt x="1226" y="62"/>
                    <a:pt x="1227" y="62"/>
                  </a:cubicBezTo>
                  <a:cubicBezTo>
                    <a:pt x="1230" y="62"/>
                    <a:pt x="1233" y="65"/>
                    <a:pt x="1237" y="67"/>
                  </a:cubicBezTo>
                  <a:cubicBezTo>
                    <a:pt x="1237" y="67"/>
                    <a:pt x="1237" y="64"/>
                    <a:pt x="1238" y="65"/>
                  </a:cubicBezTo>
                  <a:cubicBezTo>
                    <a:pt x="1246" y="68"/>
                    <a:pt x="1253" y="73"/>
                    <a:pt x="1259" y="80"/>
                  </a:cubicBezTo>
                  <a:cubicBezTo>
                    <a:pt x="1257" y="81"/>
                    <a:pt x="1255" y="77"/>
                    <a:pt x="1254" y="80"/>
                  </a:cubicBezTo>
                  <a:cubicBezTo>
                    <a:pt x="1259" y="82"/>
                    <a:pt x="1257" y="86"/>
                    <a:pt x="1258" y="89"/>
                  </a:cubicBezTo>
                  <a:cubicBezTo>
                    <a:pt x="1264" y="90"/>
                    <a:pt x="1267" y="93"/>
                    <a:pt x="1268" y="99"/>
                  </a:cubicBezTo>
                  <a:cubicBezTo>
                    <a:pt x="1272" y="101"/>
                    <a:pt x="1276" y="102"/>
                    <a:pt x="1278" y="104"/>
                  </a:cubicBezTo>
                  <a:cubicBezTo>
                    <a:pt x="1278" y="107"/>
                    <a:pt x="1279" y="108"/>
                    <a:pt x="1279" y="110"/>
                  </a:cubicBezTo>
                  <a:close/>
                  <a:moveTo>
                    <a:pt x="1357" y="178"/>
                  </a:moveTo>
                  <a:cubicBezTo>
                    <a:pt x="1361" y="180"/>
                    <a:pt x="1366" y="187"/>
                    <a:pt x="1370" y="186"/>
                  </a:cubicBezTo>
                  <a:cubicBezTo>
                    <a:pt x="1366" y="183"/>
                    <a:pt x="1362" y="176"/>
                    <a:pt x="1357" y="178"/>
                  </a:cubicBezTo>
                  <a:close/>
                  <a:moveTo>
                    <a:pt x="1406" y="207"/>
                  </a:moveTo>
                  <a:cubicBezTo>
                    <a:pt x="1400" y="202"/>
                    <a:pt x="1401" y="190"/>
                    <a:pt x="1393" y="188"/>
                  </a:cubicBezTo>
                  <a:cubicBezTo>
                    <a:pt x="1392" y="190"/>
                    <a:pt x="1392" y="193"/>
                    <a:pt x="1391" y="194"/>
                  </a:cubicBezTo>
                  <a:cubicBezTo>
                    <a:pt x="1382" y="196"/>
                    <a:pt x="1379" y="193"/>
                    <a:pt x="1373" y="189"/>
                  </a:cubicBezTo>
                  <a:cubicBezTo>
                    <a:pt x="1375" y="193"/>
                    <a:pt x="1380" y="193"/>
                    <a:pt x="1382" y="195"/>
                  </a:cubicBezTo>
                  <a:cubicBezTo>
                    <a:pt x="1383" y="198"/>
                    <a:pt x="1381" y="198"/>
                    <a:pt x="1381" y="200"/>
                  </a:cubicBezTo>
                  <a:cubicBezTo>
                    <a:pt x="1389" y="204"/>
                    <a:pt x="1394" y="209"/>
                    <a:pt x="1400" y="215"/>
                  </a:cubicBezTo>
                  <a:cubicBezTo>
                    <a:pt x="1404" y="211"/>
                    <a:pt x="1409" y="213"/>
                    <a:pt x="1413" y="215"/>
                  </a:cubicBezTo>
                  <a:cubicBezTo>
                    <a:pt x="1413" y="217"/>
                    <a:pt x="1411" y="217"/>
                    <a:pt x="1410" y="216"/>
                  </a:cubicBezTo>
                  <a:cubicBezTo>
                    <a:pt x="1411" y="221"/>
                    <a:pt x="1415" y="222"/>
                    <a:pt x="1419" y="224"/>
                  </a:cubicBezTo>
                  <a:cubicBezTo>
                    <a:pt x="1416" y="217"/>
                    <a:pt x="1415" y="208"/>
                    <a:pt x="1406" y="207"/>
                  </a:cubicBezTo>
                  <a:close/>
                  <a:moveTo>
                    <a:pt x="1504" y="338"/>
                  </a:moveTo>
                  <a:cubicBezTo>
                    <a:pt x="1504" y="338"/>
                    <a:pt x="1503" y="338"/>
                    <a:pt x="1503" y="337"/>
                  </a:cubicBezTo>
                  <a:cubicBezTo>
                    <a:pt x="1503" y="338"/>
                    <a:pt x="1503" y="339"/>
                    <a:pt x="1504" y="338"/>
                  </a:cubicBezTo>
                  <a:close/>
                  <a:moveTo>
                    <a:pt x="1506" y="326"/>
                  </a:moveTo>
                  <a:cubicBezTo>
                    <a:pt x="1504" y="318"/>
                    <a:pt x="1500" y="311"/>
                    <a:pt x="1492" y="313"/>
                  </a:cubicBezTo>
                  <a:cubicBezTo>
                    <a:pt x="1493" y="323"/>
                    <a:pt x="1498" y="333"/>
                    <a:pt x="1503" y="337"/>
                  </a:cubicBezTo>
                  <a:cubicBezTo>
                    <a:pt x="1503" y="336"/>
                    <a:pt x="1503" y="334"/>
                    <a:pt x="1504" y="335"/>
                  </a:cubicBezTo>
                  <a:cubicBezTo>
                    <a:pt x="1506" y="336"/>
                    <a:pt x="1505" y="340"/>
                    <a:pt x="1509" y="340"/>
                  </a:cubicBezTo>
                  <a:cubicBezTo>
                    <a:pt x="1508" y="331"/>
                    <a:pt x="1504" y="330"/>
                    <a:pt x="1502" y="323"/>
                  </a:cubicBezTo>
                  <a:cubicBezTo>
                    <a:pt x="1504" y="323"/>
                    <a:pt x="1504" y="326"/>
                    <a:pt x="1506" y="326"/>
                  </a:cubicBezTo>
                  <a:close/>
                  <a:moveTo>
                    <a:pt x="1696" y="874"/>
                  </a:moveTo>
                  <a:cubicBezTo>
                    <a:pt x="1696" y="872"/>
                    <a:pt x="1697" y="872"/>
                    <a:pt x="1698" y="873"/>
                  </a:cubicBezTo>
                  <a:cubicBezTo>
                    <a:pt x="1698" y="869"/>
                    <a:pt x="1702" y="864"/>
                    <a:pt x="1699" y="861"/>
                  </a:cubicBezTo>
                  <a:cubicBezTo>
                    <a:pt x="1699" y="866"/>
                    <a:pt x="1695" y="872"/>
                    <a:pt x="1696" y="874"/>
                  </a:cubicBezTo>
                  <a:close/>
                  <a:moveTo>
                    <a:pt x="824" y="1523"/>
                  </a:moveTo>
                  <a:cubicBezTo>
                    <a:pt x="826" y="1525"/>
                    <a:pt x="831" y="1524"/>
                    <a:pt x="833" y="1523"/>
                  </a:cubicBezTo>
                  <a:cubicBezTo>
                    <a:pt x="833" y="1525"/>
                    <a:pt x="833" y="1526"/>
                    <a:pt x="834" y="1527"/>
                  </a:cubicBezTo>
                  <a:cubicBezTo>
                    <a:pt x="832" y="1527"/>
                    <a:pt x="830" y="1528"/>
                    <a:pt x="829" y="1530"/>
                  </a:cubicBezTo>
                  <a:cubicBezTo>
                    <a:pt x="836" y="1537"/>
                    <a:pt x="841" y="1523"/>
                    <a:pt x="845" y="1528"/>
                  </a:cubicBezTo>
                  <a:cubicBezTo>
                    <a:pt x="847" y="1522"/>
                    <a:pt x="852" y="1519"/>
                    <a:pt x="855" y="1515"/>
                  </a:cubicBezTo>
                  <a:cubicBezTo>
                    <a:pt x="846" y="1516"/>
                    <a:pt x="829" y="1515"/>
                    <a:pt x="824" y="1523"/>
                  </a:cubicBezTo>
                  <a:close/>
                </a:path>
              </a:pathLst>
            </a:custGeom>
            <a:grpFill/>
            <a:ln w="9525">
              <a:noFill/>
              <a:round/>
            </a:ln>
          </p:spPr>
          <p:txBody>
            <a:bodyPr/>
            <a:lstStyle/>
            <a:p>
              <a:endParaRPr lang="de-DE">
                <a:solidFill>
                  <a:prstClr val="black"/>
                </a:solidFill>
              </a:endParaRPr>
            </a:p>
          </p:txBody>
        </p:sp>
        <p:sp>
          <p:nvSpPr>
            <p:cNvPr id="14" name="_color1"/>
            <p:cNvSpPr>
              <a:spLocks noEditPoints="1"/>
            </p:cNvSpPr>
            <p:nvPr/>
          </p:nvSpPr>
          <p:spPr bwMode="gray">
            <a:xfrm>
              <a:off x="2804400" y="1911431"/>
              <a:ext cx="3533540" cy="3535200"/>
            </a:xfrm>
            <a:custGeom>
              <a:avLst/>
              <a:gdLst/>
              <a:ahLst/>
              <a:cxnLst>
                <a:cxn ang="0">
                  <a:pos x="43" y="519"/>
                </a:cxn>
                <a:cxn ang="0">
                  <a:pos x="688" y="16"/>
                </a:cxn>
                <a:cxn ang="0">
                  <a:pos x="710" y="20"/>
                </a:cxn>
                <a:cxn ang="0">
                  <a:pos x="799" y="22"/>
                </a:cxn>
                <a:cxn ang="0">
                  <a:pos x="581" y="42"/>
                </a:cxn>
                <a:cxn ang="0">
                  <a:pos x="530" y="61"/>
                </a:cxn>
                <a:cxn ang="0">
                  <a:pos x="991" y="49"/>
                </a:cxn>
                <a:cxn ang="0">
                  <a:pos x="372" y="115"/>
                </a:cxn>
                <a:cxn ang="0">
                  <a:pos x="428" y="107"/>
                </a:cxn>
                <a:cxn ang="0">
                  <a:pos x="818" y="92"/>
                </a:cxn>
                <a:cxn ang="0">
                  <a:pos x="1055" y="192"/>
                </a:cxn>
                <a:cxn ang="0">
                  <a:pos x="825" y="120"/>
                </a:cxn>
                <a:cxn ang="0">
                  <a:pos x="386" y="131"/>
                </a:cxn>
                <a:cxn ang="0">
                  <a:pos x="360" y="122"/>
                </a:cxn>
                <a:cxn ang="0">
                  <a:pos x="307" y="157"/>
                </a:cxn>
                <a:cxn ang="0">
                  <a:pos x="1281" y="215"/>
                </a:cxn>
                <a:cxn ang="0">
                  <a:pos x="262" y="197"/>
                </a:cxn>
                <a:cxn ang="0">
                  <a:pos x="342" y="207"/>
                </a:cxn>
                <a:cxn ang="0">
                  <a:pos x="515" y="222"/>
                </a:cxn>
                <a:cxn ang="0">
                  <a:pos x="1092" y="232"/>
                </a:cxn>
                <a:cxn ang="0">
                  <a:pos x="1054" y="395"/>
                </a:cxn>
                <a:cxn ang="0">
                  <a:pos x="286" y="259"/>
                </a:cxn>
                <a:cxn ang="0">
                  <a:pos x="422" y="400"/>
                </a:cxn>
                <a:cxn ang="0">
                  <a:pos x="139" y="360"/>
                </a:cxn>
                <a:cxn ang="0">
                  <a:pos x="735" y="383"/>
                </a:cxn>
                <a:cxn ang="0">
                  <a:pos x="401" y="453"/>
                </a:cxn>
                <a:cxn ang="0">
                  <a:pos x="1275" y="515"/>
                </a:cxn>
                <a:cxn ang="0">
                  <a:pos x="965" y="472"/>
                </a:cxn>
                <a:cxn ang="0">
                  <a:pos x="1457" y="507"/>
                </a:cxn>
                <a:cxn ang="0">
                  <a:pos x="1123" y="716"/>
                </a:cxn>
                <a:cxn ang="0">
                  <a:pos x="1284" y="635"/>
                </a:cxn>
                <a:cxn ang="0">
                  <a:pos x="109" y="683"/>
                </a:cxn>
                <a:cxn ang="0">
                  <a:pos x="320" y="836"/>
                </a:cxn>
                <a:cxn ang="0">
                  <a:pos x="942" y="737"/>
                </a:cxn>
                <a:cxn ang="0">
                  <a:pos x="1520" y="791"/>
                </a:cxn>
                <a:cxn ang="0">
                  <a:pos x="1506" y="837"/>
                </a:cxn>
                <a:cxn ang="0">
                  <a:pos x="1392" y="910"/>
                </a:cxn>
                <a:cxn ang="0">
                  <a:pos x="1322" y="936"/>
                </a:cxn>
                <a:cxn ang="0">
                  <a:pos x="497" y="992"/>
                </a:cxn>
                <a:cxn ang="0">
                  <a:pos x="637" y="1004"/>
                </a:cxn>
                <a:cxn ang="0">
                  <a:pos x="75" y="1026"/>
                </a:cxn>
                <a:cxn ang="0">
                  <a:pos x="155" y="1216"/>
                </a:cxn>
                <a:cxn ang="0">
                  <a:pos x="1376" y="1175"/>
                </a:cxn>
                <a:cxn ang="0">
                  <a:pos x="187" y="1148"/>
                </a:cxn>
                <a:cxn ang="0">
                  <a:pos x="163" y="1223"/>
                </a:cxn>
                <a:cxn ang="0">
                  <a:pos x="363" y="1201"/>
                </a:cxn>
                <a:cxn ang="0">
                  <a:pos x="535" y="1295"/>
                </a:cxn>
                <a:cxn ang="0">
                  <a:pos x="170" y="1239"/>
                </a:cxn>
                <a:cxn ang="0">
                  <a:pos x="195" y="1266"/>
                </a:cxn>
                <a:cxn ang="0">
                  <a:pos x="224" y="1300"/>
                </a:cxn>
                <a:cxn ang="0">
                  <a:pos x="309" y="1356"/>
                </a:cxn>
                <a:cxn ang="0">
                  <a:pos x="1151" y="1402"/>
                </a:cxn>
                <a:cxn ang="0">
                  <a:pos x="618" y="1375"/>
                </a:cxn>
                <a:cxn ang="0">
                  <a:pos x="956" y="1397"/>
                </a:cxn>
                <a:cxn ang="0">
                  <a:pos x="1038" y="1391"/>
                </a:cxn>
                <a:cxn ang="0">
                  <a:pos x="697" y="1413"/>
                </a:cxn>
                <a:cxn ang="0">
                  <a:pos x="987" y="1439"/>
                </a:cxn>
                <a:cxn ang="0">
                  <a:pos x="513" y="1480"/>
                </a:cxn>
                <a:cxn ang="0">
                  <a:pos x="749" y="1462"/>
                </a:cxn>
                <a:cxn ang="0">
                  <a:pos x="975" y="1464"/>
                </a:cxn>
                <a:cxn ang="0">
                  <a:pos x="782" y="1475"/>
                </a:cxn>
                <a:cxn ang="0">
                  <a:pos x="738" y="1484"/>
                </a:cxn>
                <a:cxn ang="0">
                  <a:pos x="845" y="1510"/>
                </a:cxn>
              </a:cxnLst>
              <a:rect l="0" t="0" r="r" b="b"/>
              <a:pathLst>
                <a:path w="1525" h="1529">
                  <a:moveTo>
                    <a:pt x="760" y="11"/>
                  </a:moveTo>
                  <a:cubicBezTo>
                    <a:pt x="764" y="10"/>
                    <a:pt x="762" y="3"/>
                    <a:pt x="767" y="3"/>
                  </a:cubicBezTo>
                  <a:cubicBezTo>
                    <a:pt x="772" y="2"/>
                    <a:pt x="769" y="11"/>
                    <a:pt x="774" y="8"/>
                  </a:cubicBezTo>
                  <a:cubicBezTo>
                    <a:pt x="798" y="0"/>
                    <a:pt x="832" y="6"/>
                    <a:pt x="860" y="10"/>
                  </a:cubicBezTo>
                  <a:cubicBezTo>
                    <a:pt x="920" y="18"/>
                    <a:pt x="979" y="31"/>
                    <a:pt x="1027" y="50"/>
                  </a:cubicBezTo>
                  <a:cubicBezTo>
                    <a:pt x="1077" y="70"/>
                    <a:pt x="1124" y="92"/>
                    <a:pt x="1166" y="119"/>
                  </a:cubicBezTo>
                  <a:cubicBezTo>
                    <a:pt x="1181" y="129"/>
                    <a:pt x="1197" y="136"/>
                    <a:pt x="1209" y="145"/>
                  </a:cubicBezTo>
                  <a:cubicBezTo>
                    <a:pt x="1217" y="151"/>
                    <a:pt x="1224" y="160"/>
                    <a:pt x="1232" y="167"/>
                  </a:cubicBezTo>
                  <a:cubicBezTo>
                    <a:pt x="1281" y="205"/>
                    <a:pt x="1322" y="252"/>
                    <a:pt x="1362" y="301"/>
                  </a:cubicBezTo>
                  <a:cubicBezTo>
                    <a:pt x="1369" y="310"/>
                    <a:pt x="1378" y="316"/>
                    <a:pt x="1383" y="323"/>
                  </a:cubicBezTo>
                  <a:cubicBezTo>
                    <a:pt x="1388" y="331"/>
                    <a:pt x="1392" y="340"/>
                    <a:pt x="1398" y="348"/>
                  </a:cubicBezTo>
                  <a:cubicBezTo>
                    <a:pt x="1468" y="449"/>
                    <a:pt x="1525" y="587"/>
                    <a:pt x="1522" y="761"/>
                  </a:cubicBezTo>
                  <a:cubicBezTo>
                    <a:pt x="1522" y="773"/>
                    <a:pt x="1525" y="784"/>
                    <a:pt x="1524" y="795"/>
                  </a:cubicBezTo>
                  <a:cubicBezTo>
                    <a:pt x="1524" y="805"/>
                    <a:pt x="1520" y="815"/>
                    <a:pt x="1518" y="826"/>
                  </a:cubicBezTo>
                  <a:cubicBezTo>
                    <a:pt x="1515" y="857"/>
                    <a:pt x="1508" y="890"/>
                    <a:pt x="1502" y="919"/>
                  </a:cubicBezTo>
                  <a:cubicBezTo>
                    <a:pt x="1495" y="950"/>
                    <a:pt x="1489" y="979"/>
                    <a:pt x="1481" y="1007"/>
                  </a:cubicBezTo>
                  <a:cubicBezTo>
                    <a:pt x="1478" y="1017"/>
                    <a:pt x="1477" y="1028"/>
                    <a:pt x="1474" y="1037"/>
                  </a:cubicBezTo>
                  <a:cubicBezTo>
                    <a:pt x="1472" y="1045"/>
                    <a:pt x="1468" y="1051"/>
                    <a:pt x="1465" y="1058"/>
                  </a:cubicBezTo>
                  <a:cubicBezTo>
                    <a:pt x="1455" y="1079"/>
                    <a:pt x="1446" y="1102"/>
                    <a:pt x="1436" y="1122"/>
                  </a:cubicBezTo>
                  <a:cubicBezTo>
                    <a:pt x="1414" y="1164"/>
                    <a:pt x="1392" y="1199"/>
                    <a:pt x="1364" y="1233"/>
                  </a:cubicBezTo>
                  <a:cubicBezTo>
                    <a:pt x="1355" y="1245"/>
                    <a:pt x="1347" y="1257"/>
                    <a:pt x="1337" y="1268"/>
                  </a:cubicBezTo>
                  <a:cubicBezTo>
                    <a:pt x="1318" y="1289"/>
                    <a:pt x="1295" y="1305"/>
                    <a:pt x="1274" y="1326"/>
                  </a:cubicBezTo>
                  <a:cubicBezTo>
                    <a:pt x="1232" y="1368"/>
                    <a:pt x="1185" y="1404"/>
                    <a:pt x="1136" y="1434"/>
                  </a:cubicBezTo>
                  <a:cubicBezTo>
                    <a:pt x="1110" y="1450"/>
                    <a:pt x="1082" y="1460"/>
                    <a:pt x="1052" y="1471"/>
                  </a:cubicBezTo>
                  <a:cubicBezTo>
                    <a:pt x="1037" y="1477"/>
                    <a:pt x="1023" y="1484"/>
                    <a:pt x="1008" y="1488"/>
                  </a:cubicBezTo>
                  <a:cubicBezTo>
                    <a:pt x="992" y="1493"/>
                    <a:pt x="976" y="1494"/>
                    <a:pt x="958" y="1499"/>
                  </a:cubicBezTo>
                  <a:cubicBezTo>
                    <a:pt x="948" y="1502"/>
                    <a:pt x="940" y="1508"/>
                    <a:pt x="930" y="1511"/>
                  </a:cubicBezTo>
                  <a:cubicBezTo>
                    <a:pt x="904" y="1518"/>
                    <a:pt x="872" y="1514"/>
                    <a:pt x="846" y="1522"/>
                  </a:cubicBezTo>
                  <a:cubicBezTo>
                    <a:pt x="840" y="1524"/>
                    <a:pt x="835" y="1527"/>
                    <a:pt x="828" y="1528"/>
                  </a:cubicBezTo>
                  <a:cubicBezTo>
                    <a:pt x="823" y="1528"/>
                    <a:pt x="818" y="1526"/>
                    <a:pt x="813" y="1526"/>
                  </a:cubicBezTo>
                  <a:cubicBezTo>
                    <a:pt x="796" y="1525"/>
                    <a:pt x="777" y="1527"/>
                    <a:pt x="758" y="1528"/>
                  </a:cubicBezTo>
                  <a:cubicBezTo>
                    <a:pt x="735" y="1529"/>
                    <a:pt x="713" y="1524"/>
                    <a:pt x="691" y="1523"/>
                  </a:cubicBezTo>
                  <a:cubicBezTo>
                    <a:pt x="683" y="1523"/>
                    <a:pt x="676" y="1525"/>
                    <a:pt x="669" y="1524"/>
                  </a:cubicBezTo>
                  <a:cubicBezTo>
                    <a:pt x="656" y="1523"/>
                    <a:pt x="646" y="1514"/>
                    <a:pt x="635" y="1512"/>
                  </a:cubicBezTo>
                  <a:cubicBezTo>
                    <a:pt x="620" y="1510"/>
                    <a:pt x="607" y="1512"/>
                    <a:pt x="594" y="1511"/>
                  </a:cubicBezTo>
                  <a:cubicBezTo>
                    <a:pt x="571" y="1507"/>
                    <a:pt x="551" y="1496"/>
                    <a:pt x="531" y="1489"/>
                  </a:cubicBezTo>
                  <a:cubicBezTo>
                    <a:pt x="520" y="1486"/>
                    <a:pt x="508" y="1484"/>
                    <a:pt x="497" y="1481"/>
                  </a:cubicBezTo>
                  <a:cubicBezTo>
                    <a:pt x="454" y="1468"/>
                    <a:pt x="414" y="1451"/>
                    <a:pt x="380" y="1429"/>
                  </a:cubicBezTo>
                  <a:cubicBezTo>
                    <a:pt x="363" y="1418"/>
                    <a:pt x="347" y="1404"/>
                    <a:pt x="330" y="1393"/>
                  </a:cubicBezTo>
                  <a:cubicBezTo>
                    <a:pt x="287" y="1366"/>
                    <a:pt x="251" y="1334"/>
                    <a:pt x="216" y="1296"/>
                  </a:cubicBezTo>
                  <a:cubicBezTo>
                    <a:pt x="202" y="1282"/>
                    <a:pt x="187" y="1270"/>
                    <a:pt x="174" y="1252"/>
                  </a:cubicBezTo>
                  <a:cubicBezTo>
                    <a:pt x="169" y="1244"/>
                    <a:pt x="165" y="1234"/>
                    <a:pt x="159" y="1225"/>
                  </a:cubicBezTo>
                  <a:cubicBezTo>
                    <a:pt x="147" y="1209"/>
                    <a:pt x="133" y="1193"/>
                    <a:pt x="123" y="1177"/>
                  </a:cubicBezTo>
                  <a:cubicBezTo>
                    <a:pt x="60" y="1083"/>
                    <a:pt x="16" y="977"/>
                    <a:pt x="6" y="830"/>
                  </a:cubicBezTo>
                  <a:cubicBezTo>
                    <a:pt x="5" y="816"/>
                    <a:pt x="0" y="804"/>
                    <a:pt x="0" y="791"/>
                  </a:cubicBezTo>
                  <a:cubicBezTo>
                    <a:pt x="0" y="782"/>
                    <a:pt x="4" y="772"/>
                    <a:pt x="5" y="762"/>
                  </a:cubicBezTo>
                  <a:cubicBezTo>
                    <a:pt x="11" y="698"/>
                    <a:pt x="14" y="634"/>
                    <a:pt x="27" y="577"/>
                  </a:cubicBezTo>
                  <a:cubicBezTo>
                    <a:pt x="29" y="567"/>
                    <a:pt x="29" y="558"/>
                    <a:pt x="31" y="549"/>
                  </a:cubicBezTo>
                  <a:cubicBezTo>
                    <a:pt x="34" y="539"/>
                    <a:pt x="40" y="529"/>
                    <a:pt x="43" y="519"/>
                  </a:cubicBezTo>
                  <a:cubicBezTo>
                    <a:pt x="65" y="448"/>
                    <a:pt x="100" y="386"/>
                    <a:pt x="137" y="330"/>
                  </a:cubicBezTo>
                  <a:cubicBezTo>
                    <a:pt x="170" y="280"/>
                    <a:pt x="209" y="240"/>
                    <a:pt x="252" y="202"/>
                  </a:cubicBezTo>
                  <a:cubicBezTo>
                    <a:pt x="266" y="190"/>
                    <a:pt x="282" y="179"/>
                    <a:pt x="296" y="166"/>
                  </a:cubicBezTo>
                  <a:cubicBezTo>
                    <a:pt x="303" y="159"/>
                    <a:pt x="307" y="151"/>
                    <a:pt x="315" y="145"/>
                  </a:cubicBezTo>
                  <a:cubicBezTo>
                    <a:pt x="323" y="139"/>
                    <a:pt x="332" y="137"/>
                    <a:pt x="341" y="132"/>
                  </a:cubicBezTo>
                  <a:cubicBezTo>
                    <a:pt x="354" y="124"/>
                    <a:pt x="367" y="114"/>
                    <a:pt x="380" y="106"/>
                  </a:cubicBezTo>
                  <a:cubicBezTo>
                    <a:pt x="419" y="82"/>
                    <a:pt x="466" y="61"/>
                    <a:pt x="514" y="46"/>
                  </a:cubicBezTo>
                  <a:cubicBezTo>
                    <a:pt x="531" y="40"/>
                    <a:pt x="546" y="33"/>
                    <a:pt x="563" y="29"/>
                  </a:cubicBezTo>
                  <a:cubicBezTo>
                    <a:pt x="605" y="19"/>
                    <a:pt x="652" y="8"/>
                    <a:pt x="702" y="5"/>
                  </a:cubicBezTo>
                  <a:cubicBezTo>
                    <a:pt x="711" y="5"/>
                    <a:pt x="721" y="5"/>
                    <a:pt x="731" y="3"/>
                  </a:cubicBezTo>
                  <a:cubicBezTo>
                    <a:pt x="741" y="1"/>
                    <a:pt x="752" y="5"/>
                    <a:pt x="760" y="11"/>
                  </a:cubicBezTo>
                  <a:close/>
                  <a:moveTo>
                    <a:pt x="765" y="11"/>
                  </a:moveTo>
                  <a:cubicBezTo>
                    <a:pt x="767" y="11"/>
                    <a:pt x="769" y="11"/>
                    <a:pt x="770" y="9"/>
                  </a:cubicBezTo>
                  <a:cubicBezTo>
                    <a:pt x="768" y="9"/>
                    <a:pt x="769" y="6"/>
                    <a:pt x="767" y="5"/>
                  </a:cubicBezTo>
                  <a:cubicBezTo>
                    <a:pt x="766" y="7"/>
                    <a:pt x="764" y="8"/>
                    <a:pt x="765" y="11"/>
                  </a:cubicBezTo>
                  <a:close/>
                  <a:moveTo>
                    <a:pt x="737" y="6"/>
                  </a:moveTo>
                  <a:cubicBezTo>
                    <a:pt x="736" y="6"/>
                    <a:pt x="735" y="6"/>
                    <a:pt x="735" y="7"/>
                  </a:cubicBezTo>
                  <a:cubicBezTo>
                    <a:pt x="736" y="7"/>
                    <a:pt x="737" y="7"/>
                    <a:pt x="737" y="6"/>
                  </a:cubicBezTo>
                  <a:close/>
                  <a:moveTo>
                    <a:pt x="800" y="6"/>
                  </a:moveTo>
                  <a:cubicBezTo>
                    <a:pt x="790" y="5"/>
                    <a:pt x="794" y="9"/>
                    <a:pt x="800" y="6"/>
                  </a:cubicBezTo>
                  <a:close/>
                  <a:moveTo>
                    <a:pt x="744" y="7"/>
                  </a:moveTo>
                  <a:cubicBezTo>
                    <a:pt x="742" y="8"/>
                    <a:pt x="738" y="6"/>
                    <a:pt x="738" y="8"/>
                  </a:cubicBezTo>
                  <a:cubicBezTo>
                    <a:pt x="740" y="8"/>
                    <a:pt x="744" y="9"/>
                    <a:pt x="744" y="7"/>
                  </a:cubicBezTo>
                  <a:close/>
                  <a:moveTo>
                    <a:pt x="792" y="7"/>
                  </a:moveTo>
                  <a:cubicBezTo>
                    <a:pt x="790" y="8"/>
                    <a:pt x="785" y="6"/>
                    <a:pt x="785" y="8"/>
                  </a:cubicBezTo>
                  <a:cubicBezTo>
                    <a:pt x="787" y="8"/>
                    <a:pt x="791" y="9"/>
                    <a:pt x="792" y="7"/>
                  </a:cubicBezTo>
                  <a:close/>
                  <a:moveTo>
                    <a:pt x="727" y="8"/>
                  </a:moveTo>
                  <a:cubicBezTo>
                    <a:pt x="726" y="8"/>
                    <a:pt x="725" y="8"/>
                    <a:pt x="725" y="9"/>
                  </a:cubicBezTo>
                  <a:cubicBezTo>
                    <a:pt x="726" y="9"/>
                    <a:pt x="727" y="9"/>
                    <a:pt x="727" y="8"/>
                  </a:cubicBezTo>
                  <a:close/>
                  <a:moveTo>
                    <a:pt x="747" y="8"/>
                  </a:moveTo>
                  <a:cubicBezTo>
                    <a:pt x="746" y="8"/>
                    <a:pt x="745" y="8"/>
                    <a:pt x="745" y="9"/>
                  </a:cubicBezTo>
                  <a:cubicBezTo>
                    <a:pt x="745" y="9"/>
                    <a:pt x="747" y="9"/>
                    <a:pt x="747" y="8"/>
                  </a:cubicBezTo>
                  <a:close/>
                  <a:moveTo>
                    <a:pt x="784" y="8"/>
                  </a:moveTo>
                  <a:cubicBezTo>
                    <a:pt x="783" y="8"/>
                    <a:pt x="781" y="8"/>
                    <a:pt x="781" y="9"/>
                  </a:cubicBezTo>
                  <a:cubicBezTo>
                    <a:pt x="782" y="9"/>
                    <a:pt x="784" y="9"/>
                    <a:pt x="784" y="8"/>
                  </a:cubicBezTo>
                  <a:close/>
                  <a:moveTo>
                    <a:pt x="748" y="10"/>
                  </a:moveTo>
                  <a:cubicBezTo>
                    <a:pt x="747" y="10"/>
                    <a:pt x="748" y="11"/>
                    <a:pt x="748" y="10"/>
                  </a:cubicBezTo>
                  <a:close/>
                  <a:moveTo>
                    <a:pt x="778" y="10"/>
                  </a:moveTo>
                  <a:cubicBezTo>
                    <a:pt x="778" y="10"/>
                    <a:pt x="779" y="11"/>
                    <a:pt x="778" y="10"/>
                  </a:cubicBezTo>
                  <a:close/>
                  <a:moveTo>
                    <a:pt x="688" y="10"/>
                  </a:moveTo>
                  <a:cubicBezTo>
                    <a:pt x="686" y="11"/>
                    <a:pt x="682" y="9"/>
                    <a:pt x="682" y="11"/>
                  </a:cubicBezTo>
                  <a:cubicBezTo>
                    <a:pt x="684" y="10"/>
                    <a:pt x="688" y="12"/>
                    <a:pt x="688" y="10"/>
                  </a:cubicBezTo>
                  <a:close/>
                  <a:moveTo>
                    <a:pt x="841" y="11"/>
                  </a:moveTo>
                  <a:cubicBezTo>
                    <a:pt x="836" y="10"/>
                    <a:pt x="840" y="14"/>
                    <a:pt x="841" y="11"/>
                  </a:cubicBezTo>
                  <a:close/>
                  <a:moveTo>
                    <a:pt x="857" y="12"/>
                  </a:moveTo>
                  <a:cubicBezTo>
                    <a:pt x="856" y="12"/>
                    <a:pt x="854" y="12"/>
                    <a:pt x="854" y="13"/>
                  </a:cubicBezTo>
                  <a:cubicBezTo>
                    <a:pt x="855" y="13"/>
                    <a:pt x="857" y="13"/>
                    <a:pt x="857" y="12"/>
                  </a:cubicBezTo>
                  <a:close/>
                  <a:moveTo>
                    <a:pt x="688" y="16"/>
                  </a:moveTo>
                  <a:cubicBezTo>
                    <a:pt x="680" y="15"/>
                    <a:pt x="684" y="19"/>
                    <a:pt x="688" y="16"/>
                  </a:cubicBezTo>
                  <a:close/>
                  <a:moveTo>
                    <a:pt x="678" y="17"/>
                  </a:moveTo>
                  <a:cubicBezTo>
                    <a:pt x="676" y="17"/>
                    <a:pt x="671" y="16"/>
                    <a:pt x="671" y="18"/>
                  </a:cubicBezTo>
                  <a:cubicBezTo>
                    <a:pt x="673" y="17"/>
                    <a:pt x="677" y="19"/>
                    <a:pt x="678" y="17"/>
                  </a:cubicBezTo>
                  <a:close/>
                  <a:moveTo>
                    <a:pt x="842" y="17"/>
                  </a:moveTo>
                  <a:cubicBezTo>
                    <a:pt x="836" y="16"/>
                    <a:pt x="840" y="20"/>
                    <a:pt x="842" y="17"/>
                  </a:cubicBezTo>
                  <a:close/>
                  <a:moveTo>
                    <a:pt x="664" y="19"/>
                  </a:moveTo>
                  <a:cubicBezTo>
                    <a:pt x="674" y="17"/>
                    <a:pt x="664" y="18"/>
                    <a:pt x="658" y="19"/>
                  </a:cubicBezTo>
                  <a:cubicBezTo>
                    <a:pt x="655" y="19"/>
                    <a:pt x="652" y="18"/>
                    <a:pt x="651" y="21"/>
                  </a:cubicBezTo>
                  <a:cubicBezTo>
                    <a:pt x="656" y="20"/>
                    <a:pt x="660" y="19"/>
                    <a:pt x="664" y="19"/>
                  </a:cubicBezTo>
                  <a:close/>
                  <a:moveTo>
                    <a:pt x="700" y="19"/>
                  </a:moveTo>
                  <a:cubicBezTo>
                    <a:pt x="699" y="18"/>
                    <a:pt x="700" y="19"/>
                    <a:pt x="700" y="19"/>
                  </a:cubicBezTo>
                  <a:close/>
                  <a:moveTo>
                    <a:pt x="698" y="81"/>
                  </a:moveTo>
                  <a:cubicBezTo>
                    <a:pt x="716" y="81"/>
                    <a:pt x="734" y="81"/>
                    <a:pt x="751" y="81"/>
                  </a:cubicBezTo>
                  <a:cubicBezTo>
                    <a:pt x="753" y="60"/>
                    <a:pt x="757" y="36"/>
                    <a:pt x="759" y="18"/>
                  </a:cubicBezTo>
                  <a:cubicBezTo>
                    <a:pt x="733" y="34"/>
                    <a:pt x="714" y="56"/>
                    <a:pt x="698" y="81"/>
                  </a:cubicBezTo>
                  <a:close/>
                  <a:moveTo>
                    <a:pt x="852" y="19"/>
                  </a:moveTo>
                  <a:cubicBezTo>
                    <a:pt x="852" y="19"/>
                    <a:pt x="852" y="19"/>
                    <a:pt x="852" y="20"/>
                  </a:cubicBezTo>
                  <a:cubicBezTo>
                    <a:pt x="870" y="21"/>
                    <a:pt x="885" y="24"/>
                    <a:pt x="901" y="26"/>
                  </a:cubicBezTo>
                  <a:moveTo>
                    <a:pt x="901" y="26"/>
                  </a:moveTo>
                  <a:cubicBezTo>
                    <a:pt x="902" y="29"/>
                    <a:pt x="906" y="25"/>
                    <a:pt x="901" y="26"/>
                  </a:cubicBezTo>
                  <a:moveTo>
                    <a:pt x="901" y="26"/>
                  </a:moveTo>
                  <a:cubicBezTo>
                    <a:pt x="901" y="26"/>
                    <a:pt x="901" y="26"/>
                    <a:pt x="901" y="25"/>
                  </a:cubicBezTo>
                  <a:cubicBezTo>
                    <a:pt x="887" y="21"/>
                    <a:pt x="870" y="20"/>
                    <a:pt x="852" y="19"/>
                  </a:cubicBezTo>
                  <a:moveTo>
                    <a:pt x="852" y="19"/>
                  </a:moveTo>
                  <a:cubicBezTo>
                    <a:pt x="846" y="16"/>
                    <a:pt x="842" y="20"/>
                    <a:pt x="852" y="19"/>
                  </a:cubicBezTo>
                  <a:moveTo>
                    <a:pt x="693" y="19"/>
                  </a:moveTo>
                  <a:cubicBezTo>
                    <a:pt x="683" y="17"/>
                    <a:pt x="687" y="22"/>
                    <a:pt x="693" y="19"/>
                  </a:cubicBezTo>
                  <a:close/>
                  <a:moveTo>
                    <a:pt x="751" y="20"/>
                  </a:moveTo>
                  <a:cubicBezTo>
                    <a:pt x="751" y="19"/>
                    <a:pt x="752" y="20"/>
                    <a:pt x="751" y="20"/>
                  </a:cubicBezTo>
                  <a:close/>
                  <a:moveTo>
                    <a:pt x="754" y="81"/>
                  </a:moveTo>
                  <a:cubicBezTo>
                    <a:pt x="762" y="81"/>
                    <a:pt x="770" y="81"/>
                    <a:pt x="778" y="81"/>
                  </a:cubicBezTo>
                  <a:cubicBezTo>
                    <a:pt x="774" y="59"/>
                    <a:pt x="781" y="26"/>
                    <a:pt x="762" y="19"/>
                  </a:cubicBezTo>
                  <a:cubicBezTo>
                    <a:pt x="759" y="39"/>
                    <a:pt x="756" y="59"/>
                    <a:pt x="754" y="81"/>
                  </a:cubicBezTo>
                  <a:close/>
                  <a:moveTo>
                    <a:pt x="826" y="19"/>
                  </a:moveTo>
                  <a:cubicBezTo>
                    <a:pt x="820" y="18"/>
                    <a:pt x="824" y="22"/>
                    <a:pt x="826" y="19"/>
                  </a:cubicBezTo>
                  <a:close/>
                  <a:moveTo>
                    <a:pt x="641" y="21"/>
                  </a:moveTo>
                  <a:cubicBezTo>
                    <a:pt x="619" y="23"/>
                    <a:pt x="596" y="25"/>
                    <a:pt x="580" y="33"/>
                  </a:cubicBezTo>
                  <a:moveTo>
                    <a:pt x="580" y="33"/>
                  </a:moveTo>
                  <a:cubicBezTo>
                    <a:pt x="576" y="32"/>
                    <a:pt x="579" y="36"/>
                    <a:pt x="580" y="33"/>
                  </a:cubicBezTo>
                  <a:moveTo>
                    <a:pt x="580" y="33"/>
                  </a:moveTo>
                  <a:cubicBezTo>
                    <a:pt x="600" y="29"/>
                    <a:pt x="622" y="26"/>
                    <a:pt x="641" y="21"/>
                  </a:cubicBezTo>
                  <a:moveTo>
                    <a:pt x="641" y="21"/>
                  </a:moveTo>
                  <a:cubicBezTo>
                    <a:pt x="646" y="22"/>
                    <a:pt x="642" y="18"/>
                    <a:pt x="641" y="21"/>
                  </a:cubicBezTo>
                  <a:moveTo>
                    <a:pt x="632" y="29"/>
                  </a:moveTo>
                  <a:cubicBezTo>
                    <a:pt x="649" y="25"/>
                    <a:pt x="668" y="24"/>
                    <a:pt x="684" y="20"/>
                  </a:cubicBezTo>
                  <a:cubicBezTo>
                    <a:pt x="666" y="22"/>
                    <a:pt x="644" y="21"/>
                    <a:pt x="632" y="29"/>
                  </a:cubicBezTo>
                  <a:close/>
                  <a:moveTo>
                    <a:pt x="710" y="20"/>
                  </a:moveTo>
                  <a:cubicBezTo>
                    <a:pt x="709" y="20"/>
                    <a:pt x="707" y="19"/>
                    <a:pt x="707" y="21"/>
                  </a:cubicBezTo>
                  <a:cubicBezTo>
                    <a:pt x="708" y="20"/>
                    <a:pt x="710" y="21"/>
                    <a:pt x="710" y="20"/>
                  </a:cubicBezTo>
                  <a:close/>
                  <a:moveTo>
                    <a:pt x="726" y="21"/>
                  </a:moveTo>
                  <a:cubicBezTo>
                    <a:pt x="725" y="20"/>
                    <a:pt x="726" y="21"/>
                    <a:pt x="726" y="21"/>
                  </a:cubicBezTo>
                  <a:close/>
                  <a:moveTo>
                    <a:pt x="739" y="21"/>
                  </a:moveTo>
                  <a:cubicBezTo>
                    <a:pt x="739" y="20"/>
                    <a:pt x="740" y="21"/>
                    <a:pt x="739" y="21"/>
                  </a:cubicBezTo>
                  <a:close/>
                  <a:moveTo>
                    <a:pt x="749" y="21"/>
                  </a:moveTo>
                  <a:cubicBezTo>
                    <a:pt x="725" y="27"/>
                    <a:pt x="705" y="37"/>
                    <a:pt x="686" y="48"/>
                  </a:cubicBezTo>
                  <a:cubicBezTo>
                    <a:pt x="681" y="59"/>
                    <a:pt x="675" y="70"/>
                    <a:pt x="672" y="82"/>
                  </a:cubicBezTo>
                  <a:cubicBezTo>
                    <a:pt x="679" y="82"/>
                    <a:pt x="686" y="82"/>
                    <a:pt x="693" y="82"/>
                  </a:cubicBezTo>
                  <a:cubicBezTo>
                    <a:pt x="709" y="59"/>
                    <a:pt x="727" y="38"/>
                    <a:pt x="749" y="21"/>
                  </a:cubicBezTo>
                  <a:moveTo>
                    <a:pt x="749" y="21"/>
                  </a:moveTo>
                  <a:cubicBezTo>
                    <a:pt x="753" y="22"/>
                    <a:pt x="749" y="18"/>
                    <a:pt x="749" y="21"/>
                  </a:cubicBezTo>
                  <a:moveTo>
                    <a:pt x="793" y="21"/>
                  </a:moveTo>
                  <a:cubicBezTo>
                    <a:pt x="792" y="20"/>
                    <a:pt x="793" y="21"/>
                    <a:pt x="793" y="21"/>
                  </a:cubicBezTo>
                  <a:close/>
                  <a:moveTo>
                    <a:pt x="810" y="20"/>
                  </a:moveTo>
                  <a:cubicBezTo>
                    <a:pt x="809" y="20"/>
                    <a:pt x="808" y="20"/>
                    <a:pt x="808" y="21"/>
                  </a:cubicBezTo>
                  <a:cubicBezTo>
                    <a:pt x="809" y="20"/>
                    <a:pt x="810" y="21"/>
                    <a:pt x="810" y="20"/>
                  </a:cubicBezTo>
                  <a:close/>
                  <a:moveTo>
                    <a:pt x="837" y="21"/>
                  </a:moveTo>
                  <a:cubicBezTo>
                    <a:pt x="837" y="22"/>
                    <a:pt x="839" y="22"/>
                    <a:pt x="839" y="21"/>
                  </a:cubicBezTo>
                  <a:cubicBezTo>
                    <a:pt x="834" y="18"/>
                    <a:pt x="826" y="21"/>
                    <a:pt x="837" y="21"/>
                  </a:cubicBezTo>
                  <a:close/>
                  <a:moveTo>
                    <a:pt x="699" y="22"/>
                  </a:moveTo>
                  <a:cubicBezTo>
                    <a:pt x="667" y="27"/>
                    <a:pt x="629" y="26"/>
                    <a:pt x="610" y="45"/>
                  </a:cubicBezTo>
                  <a:moveTo>
                    <a:pt x="610" y="45"/>
                  </a:moveTo>
                  <a:cubicBezTo>
                    <a:pt x="606" y="44"/>
                    <a:pt x="610" y="47"/>
                    <a:pt x="610" y="45"/>
                  </a:cubicBezTo>
                  <a:moveTo>
                    <a:pt x="699" y="22"/>
                  </a:moveTo>
                  <a:cubicBezTo>
                    <a:pt x="668" y="28"/>
                    <a:pt x="639" y="36"/>
                    <a:pt x="610" y="45"/>
                  </a:cubicBezTo>
                  <a:moveTo>
                    <a:pt x="699" y="22"/>
                  </a:moveTo>
                  <a:cubicBezTo>
                    <a:pt x="703" y="22"/>
                    <a:pt x="699" y="19"/>
                    <a:pt x="699" y="22"/>
                  </a:cubicBezTo>
                  <a:moveTo>
                    <a:pt x="720" y="22"/>
                  </a:moveTo>
                  <a:cubicBezTo>
                    <a:pt x="713" y="23"/>
                    <a:pt x="705" y="22"/>
                    <a:pt x="702" y="26"/>
                  </a:cubicBezTo>
                  <a:cubicBezTo>
                    <a:pt x="708" y="25"/>
                    <a:pt x="714" y="24"/>
                    <a:pt x="720" y="22"/>
                  </a:cubicBezTo>
                  <a:moveTo>
                    <a:pt x="720" y="22"/>
                  </a:moveTo>
                  <a:cubicBezTo>
                    <a:pt x="725" y="23"/>
                    <a:pt x="721" y="19"/>
                    <a:pt x="720" y="22"/>
                  </a:cubicBezTo>
                  <a:moveTo>
                    <a:pt x="690" y="43"/>
                  </a:moveTo>
                  <a:cubicBezTo>
                    <a:pt x="689" y="43"/>
                    <a:pt x="690" y="44"/>
                    <a:pt x="690" y="43"/>
                  </a:cubicBezTo>
                  <a:moveTo>
                    <a:pt x="690" y="43"/>
                  </a:moveTo>
                  <a:cubicBezTo>
                    <a:pt x="705" y="35"/>
                    <a:pt x="721" y="28"/>
                    <a:pt x="737" y="21"/>
                  </a:cubicBezTo>
                  <a:cubicBezTo>
                    <a:pt x="720" y="26"/>
                    <a:pt x="695" y="25"/>
                    <a:pt x="690" y="43"/>
                  </a:cubicBezTo>
                  <a:moveTo>
                    <a:pt x="812" y="81"/>
                  </a:moveTo>
                  <a:cubicBezTo>
                    <a:pt x="830" y="82"/>
                    <a:pt x="849" y="82"/>
                    <a:pt x="867" y="83"/>
                  </a:cubicBezTo>
                  <a:cubicBezTo>
                    <a:pt x="844" y="58"/>
                    <a:pt x="811" y="35"/>
                    <a:pt x="774" y="21"/>
                  </a:cubicBezTo>
                  <a:cubicBezTo>
                    <a:pt x="788" y="40"/>
                    <a:pt x="803" y="58"/>
                    <a:pt x="812" y="81"/>
                  </a:cubicBezTo>
                  <a:close/>
                  <a:moveTo>
                    <a:pt x="852" y="66"/>
                  </a:moveTo>
                  <a:cubicBezTo>
                    <a:pt x="863" y="75"/>
                    <a:pt x="870" y="86"/>
                    <a:pt x="887" y="84"/>
                  </a:cubicBezTo>
                  <a:cubicBezTo>
                    <a:pt x="882" y="71"/>
                    <a:pt x="874" y="61"/>
                    <a:pt x="867" y="49"/>
                  </a:cubicBezTo>
                  <a:cubicBezTo>
                    <a:pt x="840" y="39"/>
                    <a:pt x="812" y="26"/>
                    <a:pt x="783" y="22"/>
                  </a:cubicBezTo>
                  <a:cubicBezTo>
                    <a:pt x="810" y="32"/>
                    <a:pt x="831" y="48"/>
                    <a:pt x="852" y="66"/>
                  </a:cubicBezTo>
                  <a:close/>
                  <a:moveTo>
                    <a:pt x="799" y="22"/>
                  </a:moveTo>
                  <a:cubicBezTo>
                    <a:pt x="821" y="29"/>
                    <a:pt x="844" y="36"/>
                    <a:pt x="863" y="46"/>
                  </a:cubicBezTo>
                  <a:cubicBezTo>
                    <a:pt x="854" y="26"/>
                    <a:pt x="823" y="27"/>
                    <a:pt x="799" y="22"/>
                  </a:cubicBezTo>
                  <a:moveTo>
                    <a:pt x="799" y="22"/>
                  </a:moveTo>
                  <a:cubicBezTo>
                    <a:pt x="797" y="19"/>
                    <a:pt x="793" y="23"/>
                    <a:pt x="799" y="22"/>
                  </a:cubicBezTo>
                  <a:moveTo>
                    <a:pt x="817" y="21"/>
                  </a:moveTo>
                  <a:cubicBezTo>
                    <a:pt x="811" y="19"/>
                    <a:pt x="815" y="24"/>
                    <a:pt x="817" y="21"/>
                  </a:cubicBezTo>
                  <a:close/>
                  <a:moveTo>
                    <a:pt x="928" y="41"/>
                  </a:moveTo>
                  <a:cubicBezTo>
                    <a:pt x="928" y="44"/>
                    <a:pt x="932" y="40"/>
                    <a:pt x="928" y="41"/>
                  </a:cubicBezTo>
                  <a:moveTo>
                    <a:pt x="928" y="41"/>
                  </a:moveTo>
                  <a:cubicBezTo>
                    <a:pt x="909" y="25"/>
                    <a:pt x="871" y="25"/>
                    <a:pt x="844" y="22"/>
                  </a:cubicBezTo>
                  <a:cubicBezTo>
                    <a:pt x="872" y="28"/>
                    <a:pt x="901" y="33"/>
                    <a:pt x="928" y="41"/>
                  </a:cubicBezTo>
                  <a:moveTo>
                    <a:pt x="901" y="21"/>
                  </a:moveTo>
                  <a:cubicBezTo>
                    <a:pt x="900" y="21"/>
                    <a:pt x="899" y="21"/>
                    <a:pt x="899" y="22"/>
                  </a:cubicBezTo>
                  <a:cubicBezTo>
                    <a:pt x="900" y="21"/>
                    <a:pt x="901" y="22"/>
                    <a:pt x="901" y="21"/>
                  </a:cubicBezTo>
                  <a:close/>
                  <a:moveTo>
                    <a:pt x="847" y="28"/>
                  </a:moveTo>
                  <a:cubicBezTo>
                    <a:pt x="848" y="30"/>
                    <a:pt x="849" y="28"/>
                    <a:pt x="847" y="28"/>
                  </a:cubicBezTo>
                  <a:moveTo>
                    <a:pt x="847" y="28"/>
                  </a:moveTo>
                  <a:cubicBezTo>
                    <a:pt x="842" y="22"/>
                    <a:pt x="827" y="22"/>
                    <a:pt x="818" y="23"/>
                  </a:cubicBezTo>
                  <a:cubicBezTo>
                    <a:pt x="829" y="23"/>
                    <a:pt x="837" y="27"/>
                    <a:pt x="847" y="28"/>
                  </a:cubicBezTo>
                  <a:moveTo>
                    <a:pt x="909" y="22"/>
                  </a:moveTo>
                  <a:cubicBezTo>
                    <a:pt x="904" y="21"/>
                    <a:pt x="908" y="24"/>
                    <a:pt x="909" y="22"/>
                  </a:cubicBezTo>
                  <a:close/>
                  <a:moveTo>
                    <a:pt x="916" y="23"/>
                  </a:moveTo>
                  <a:cubicBezTo>
                    <a:pt x="914" y="23"/>
                    <a:pt x="913" y="22"/>
                    <a:pt x="913" y="23"/>
                  </a:cubicBezTo>
                  <a:cubicBezTo>
                    <a:pt x="914" y="23"/>
                    <a:pt x="915" y="24"/>
                    <a:pt x="916" y="23"/>
                  </a:cubicBezTo>
                  <a:close/>
                  <a:moveTo>
                    <a:pt x="922" y="24"/>
                  </a:moveTo>
                  <a:cubicBezTo>
                    <a:pt x="922" y="25"/>
                    <a:pt x="922" y="25"/>
                    <a:pt x="922" y="25"/>
                  </a:cubicBezTo>
                  <a:cubicBezTo>
                    <a:pt x="927" y="25"/>
                    <a:pt x="928" y="27"/>
                    <a:pt x="932" y="26"/>
                  </a:cubicBezTo>
                  <a:moveTo>
                    <a:pt x="932" y="26"/>
                  </a:moveTo>
                  <a:cubicBezTo>
                    <a:pt x="934" y="29"/>
                    <a:pt x="938" y="25"/>
                    <a:pt x="932" y="26"/>
                  </a:cubicBezTo>
                  <a:moveTo>
                    <a:pt x="932" y="26"/>
                  </a:moveTo>
                  <a:cubicBezTo>
                    <a:pt x="932" y="26"/>
                    <a:pt x="932" y="26"/>
                    <a:pt x="932" y="25"/>
                  </a:cubicBezTo>
                  <a:cubicBezTo>
                    <a:pt x="928" y="26"/>
                    <a:pt x="927" y="24"/>
                    <a:pt x="922" y="24"/>
                  </a:cubicBezTo>
                  <a:moveTo>
                    <a:pt x="922" y="24"/>
                  </a:moveTo>
                  <a:cubicBezTo>
                    <a:pt x="919" y="22"/>
                    <a:pt x="915" y="26"/>
                    <a:pt x="922" y="24"/>
                  </a:cubicBezTo>
                  <a:moveTo>
                    <a:pt x="907" y="25"/>
                  </a:moveTo>
                  <a:cubicBezTo>
                    <a:pt x="907" y="26"/>
                    <a:pt x="907" y="26"/>
                    <a:pt x="907" y="26"/>
                  </a:cubicBezTo>
                  <a:cubicBezTo>
                    <a:pt x="934" y="34"/>
                    <a:pt x="965" y="42"/>
                    <a:pt x="990" y="47"/>
                  </a:cubicBezTo>
                  <a:cubicBezTo>
                    <a:pt x="967" y="36"/>
                    <a:pt x="938" y="29"/>
                    <a:pt x="907" y="25"/>
                  </a:cubicBezTo>
                  <a:moveTo>
                    <a:pt x="907" y="25"/>
                  </a:moveTo>
                  <a:cubicBezTo>
                    <a:pt x="907" y="23"/>
                    <a:pt x="903" y="26"/>
                    <a:pt x="907" y="25"/>
                  </a:cubicBezTo>
                  <a:moveTo>
                    <a:pt x="602" y="50"/>
                  </a:moveTo>
                  <a:cubicBezTo>
                    <a:pt x="598" y="55"/>
                    <a:pt x="592" y="59"/>
                    <a:pt x="587" y="64"/>
                  </a:cubicBezTo>
                  <a:cubicBezTo>
                    <a:pt x="583" y="68"/>
                    <a:pt x="576" y="75"/>
                    <a:pt x="577" y="78"/>
                  </a:cubicBezTo>
                  <a:cubicBezTo>
                    <a:pt x="587" y="77"/>
                    <a:pt x="597" y="71"/>
                    <a:pt x="606" y="66"/>
                  </a:cubicBezTo>
                  <a:cubicBezTo>
                    <a:pt x="631" y="53"/>
                    <a:pt x="656" y="41"/>
                    <a:pt x="683" y="32"/>
                  </a:cubicBezTo>
                  <a:cubicBezTo>
                    <a:pt x="687" y="31"/>
                    <a:pt x="696" y="31"/>
                    <a:pt x="695" y="25"/>
                  </a:cubicBezTo>
                  <a:cubicBezTo>
                    <a:pt x="662" y="32"/>
                    <a:pt x="632" y="41"/>
                    <a:pt x="602" y="50"/>
                  </a:cubicBezTo>
                  <a:close/>
                  <a:moveTo>
                    <a:pt x="530" y="58"/>
                  </a:moveTo>
                  <a:cubicBezTo>
                    <a:pt x="526" y="57"/>
                    <a:pt x="529" y="61"/>
                    <a:pt x="530" y="58"/>
                  </a:cubicBezTo>
                  <a:moveTo>
                    <a:pt x="530" y="58"/>
                  </a:moveTo>
                  <a:cubicBezTo>
                    <a:pt x="546" y="53"/>
                    <a:pt x="563" y="47"/>
                    <a:pt x="581" y="42"/>
                  </a:cubicBezTo>
                  <a:cubicBezTo>
                    <a:pt x="598" y="37"/>
                    <a:pt x="617" y="35"/>
                    <a:pt x="631" y="26"/>
                  </a:cubicBezTo>
                  <a:cubicBezTo>
                    <a:pt x="593" y="33"/>
                    <a:pt x="554" y="38"/>
                    <a:pt x="530" y="58"/>
                  </a:cubicBezTo>
                  <a:moveTo>
                    <a:pt x="969" y="73"/>
                  </a:moveTo>
                  <a:cubicBezTo>
                    <a:pt x="947" y="41"/>
                    <a:pt x="895" y="34"/>
                    <a:pt x="850" y="27"/>
                  </a:cubicBezTo>
                  <a:cubicBezTo>
                    <a:pt x="890" y="42"/>
                    <a:pt x="933" y="54"/>
                    <a:pt x="969" y="73"/>
                  </a:cubicBezTo>
                  <a:close/>
                  <a:moveTo>
                    <a:pt x="939" y="27"/>
                  </a:moveTo>
                  <a:cubicBezTo>
                    <a:pt x="938" y="28"/>
                    <a:pt x="937" y="27"/>
                    <a:pt x="937" y="28"/>
                  </a:cubicBezTo>
                  <a:cubicBezTo>
                    <a:pt x="937" y="28"/>
                    <a:pt x="939" y="28"/>
                    <a:pt x="939" y="27"/>
                  </a:cubicBezTo>
                  <a:close/>
                  <a:moveTo>
                    <a:pt x="574" y="32"/>
                  </a:moveTo>
                  <a:cubicBezTo>
                    <a:pt x="574" y="33"/>
                    <a:pt x="573" y="32"/>
                    <a:pt x="574" y="32"/>
                  </a:cubicBezTo>
                  <a:close/>
                  <a:moveTo>
                    <a:pt x="781" y="81"/>
                  </a:moveTo>
                  <a:cubicBezTo>
                    <a:pt x="790" y="80"/>
                    <a:pt x="801" y="82"/>
                    <a:pt x="808" y="80"/>
                  </a:cubicBezTo>
                  <a:cubicBezTo>
                    <a:pt x="798" y="63"/>
                    <a:pt x="789" y="45"/>
                    <a:pt x="776" y="31"/>
                  </a:cubicBezTo>
                  <a:cubicBezTo>
                    <a:pt x="778" y="48"/>
                    <a:pt x="779" y="65"/>
                    <a:pt x="781" y="81"/>
                  </a:cubicBezTo>
                  <a:close/>
                  <a:moveTo>
                    <a:pt x="526" y="47"/>
                  </a:moveTo>
                  <a:cubicBezTo>
                    <a:pt x="524" y="48"/>
                    <a:pt x="526" y="49"/>
                    <a:pt x="526" y="47"/>
                  </a:cubicBezTo>
                  <a:moveTo>
                    <a:pt x="526" y="47"/>
                  </a:moveTo>
                  <a:cubicBezTo>
                    <a:pt x="543" y="43"/>
                    <a:pt x="560" y="40"/>
                    <a:pt x="573" y="32"/>
                  </a:cubicBezTo>
                  <a:cubicBezTo>
                    <a:pt x="557" y="37"/>
                    <a:pt x="537" y="38"/>
                    <a:pt x="526" y="47"/>
                  </a:cubicBezTo>
                  <a:moveTo>
                    <a:pt x="963" y="32"/>
                  </a:moveTo>
                  <a:cubicBezTo>
                    <a:pt x="962" y="32"/>
                    <a:pt x="961" y="32"/>
                    <a:pt x="961" y="33"/>
                  </a:cubicBezTo>
                  <a:cubicBezTo>
                    <a:pt x="961" y="33"/>
                    <a:pt x="963" y="33"/>
                    <a:pt x="963" y="32"/>
                  </a:cubicBezTo>
                  <a:close/>
                  <a:moveTo>
                    <a:pt x="585" y="80"/>
                  </a:moveTo>
                  <a:cubicBezTo>
                    <a:pt x="601" y="82"/>
                    <a:pt x="616" y="87"/>
                    <a:pt x="632" y="84"/>
                  </a:cubicBezTo>
                  <a:cubicBezTo>
                    <a:pt x="648" y="70"/>
                    <a:pt x="665" y="58"/>
                    <a:pt x="683" y="47"/>
                  </a:cubicBezTo>
                  <a:cubicBezTo>
                    <a:pt x="683" y="42"/>
                    <a:pt x="693" y="36"/>
                    <a:pt x="689" y="33"/>
                  </a:cubicBezTo>
                  <a:cubicBezTo>
                    <a:pt x="652" y="46"/>
                    <a:pt x="617" y="61"/>
                    <a:pt x="585" y="80"/>
                  </a:cubicBezTo>
                  <a:close/>
                  <a:moveTo>
                    <a:pt x="966" y="34"/>
                  </a:moveTo>
                  <a:cubicBezTo>
                    <a:pt x="968" y="37"/>
                    <a:pt x="972" y="33"/>
                    <a:pt x="966" y="34"/>
                  </a:cubicBezTo>
                  <a:moveTo>
                    <a:pt x="966" y="34"/>
                  </a:moveTo>
                  <a:cubicBezTo>
                    <a:pt x="965" y="31"/>
                    <a:pt x="961" y="35"/>
                    <a:pt x="966" y="34"/>
                  </a:cubicBezTo>
                  <a:moveTo>
                    <a:pt x="575" y="35"/>
                  </a:moveTo>
                  <a:cubicBezTo>
                    <a:pt x="574" y="35"/>
                    <a:pt x="575" y="36"/>
                    <a:pt x="575" y="35"/>
                  </a:cubicBezTo>
                  <a:close/>
                  <a:moveTo>
                    <a:pt x="859" y="35"/>
                  </a:moveTo>
                  <a:cubicBezTo>
                    <a:pt x="861" y="40"/>
                    <a:pt x="866" y="43"/>
                    <a:pt x="869" y="48"/>
                  </a:cubicBezTo>
                  <a:cubicBezTo>
                    <a:pt x="878" y="53"/>
                    <a:pt x="889" y="57"/>
                    <a:pt x="900" y="64"/>
                  </a:cubicBezTo>
                  <a:cubicBezTo>
                    <a:pt x="909" y="69"/>
                    <a:pt x="921" y="80"/>
                    <a:pt x="930" y="81"/>
                  </a:cubicBezTo>
                  <a:cubicBezTo>
                    <a:pt x="940" y="82"/>
                    <a:pt x="953" y="76"/>
                    <a:pt x="965" y="73"/>
                  </a:cubicBezTo>
                  <a:cubicBezTo>
                    <a:pt x="931" y="59"/>
                    <a:pt x="898" y="44"/>
                    <a:pt x="859" y="35"/>
                  </a:cubicBezTo>
                  <a:moveTo>
                    <a:pt x="859" y="35"/>
                  </a:moveTo>
                  <a:cubicBezTo>
                    <a:pt x="858" y="34"/>
                    <a:pt x="858" y="35"/>
                    <a:pt x="859" y="35"/>
                  </a:cubicBezTo>
                  <a:moveTo>
                    <a:pt x="993" y="63"/>
                  </a:moveTo>
                  <a:cubicBezTo>
                    <a:pt x="997" y="61"/>
                    <a:pt x="1000" y="59"/>
                    <a:pt x="1001" y="55"/>
                  </a:cubicBezTo>
                  <a:cubicBezTo>
                    <a:pt x="977" y="47"/>
                    <a:pt x="949" y="38"/>
                    <a:pt x="924" y="35"/>
                  </a:cubicBezTo>
                  <a:cubicBezTo>
                    <a:pt x="943" y="48"/>
                    <a:pt x="970" y="54"/>
                    <a:pt x="993" y="63"/>
                  </a:cubicBezTo>
                  <a:close/>
                  <a:moveTo>
                    <a:pt x="973" y="35"/>
                  </a:moveTo>
                  <a:cubicBezTo>
                    <a:pt x="972" y="35"/>
                    <a:pt x="970" y="35"/>
                    <a:pt x="970" y="36"/>
                  </a:cubicBezTo>
                  <a:cubicBezTo>
                    <a:pt x="971" y="36"/>
                    <a:pt x="973" y="36"/>
                    <a:pt x="973" y="35"/>
                  </a:cubicBezTo>
                  <a:close/>
                  <a:moveTo>
                    <a:pt x="530" y="61"/>
                  </a:moveTo>
                  <a:cubicBezTo>
                    <a:pt x="542" y="76"/>
                    <a:pt x="556" y="66"/>
                    <a:pt x="573" y="59"/>
                  </a:cubicBezTo>
                  <a:cubicBezTo>
                    <a:pt x="588" y="53"/>
                    <a:pt x="599" y="49"/>
                    <a:pt x="608" y="42"/>
                  </a:cubicBezTo>
                  <a:cubicBezTo>
                    <a:pt x="611" y="39"/>
                    <a:pt x="617" y="37"/>
                    <a:pt x="614" y="36"/>
                  </a:cubicBezTo>
                  <a:cubicBezTo>
                    <a:pt x="585" y="43"/>
                    <a:pt x="557" y="52"/>
                    <a:pt x="530" y="61"/>
                  </a:cubicBezTo>
                  <a:close/>
                  <a:moveTo>
                    <a:pt x="976" y="36"/>
                  </a:moveTo>
                  <a:cubicBezTo>
                    <a:pt x="975" y="36"/>
                    <a:pt x="974" y="36"/>
                    <a:pt x="974" y="37"/>
                  </a:cubicBezTo>
                  <a:cubicBezTo>
                    <a:pt x="975" y="37"/>
                    <a:pt x="976" y="37"/>
                    <a:pt x="976" y="36"/>
                  </a:cubicBezTo>
                  <a:close/>
                  <a:moveTo>
                    <a:pt x="978" y="38"/>
                  </a:moveTo>
                  <a:cubicBezTo>
                    <a:pt x="978" y="37"/>
                    <a:pt x="979" y="39"/>
                    <a:pt x="978" y="38"/>
                  </a:cubicBezTo>
                  <a:close/>
                  <a:moveTo>
                    <a:pt x="982" y="39"/>
                  </a:moveTo>
                  <a:cubicBezTo>
                    <a:pt x="981" y="38"/>
                    <a:pt x="982" y="39"/>
                    <a:pt x="982" y="39"/>
                  </a:cubicBezTo>
                  <a:close/>
                  <a:moveTo>
                    <a:pt x="931" y="43"/>
                  </a:moveTo>
                  <a:cubicBezTo>
                    <a:pt x="931" y="42"/>
                    <a:pt x="932" y="43"/>
                    <a:pt x="931" y="43"/>
                  </a:cubicBezTo>
                  <a:close/>
                  <a:moveTo>
                    <a:pt x="985" y="43"/>
                  </a:moveTo>
                  <a:cubicBezTo>
                    <a:pt x="984" y="42"/>
                    <a:pt x="985" y="43"/>
                    <a:pt x="985" y="43"/>
                  </a:cubicBezTo>
                  <a:close/>
                  <a:moveTo>
                    <a:pt x="1000" y="48"/>
                  </a:moveTo>
                  <a:cubicBezTo>
                    <a:pt x="997" y="46"/>
                    <a:pt x="991" y="42"/>
                    <a:pt x="987" y="44"/>
                  </a:cubicBezTo>
                  <a:cubicBezTo>
                    <a:pt x="992" y="44"/>
                    <a:pt x="996" y="50"/>
                    <a:pt x="1000" y="48"/>
                  </a:cubicBezTo>
                  <a:close/>
                  <a:moveTo>
                    <a:pt x="489" y="60"/>
                  </a:moveTo>
                  <a:cubicBezTo>
                    <a:pt x="488" y="60"/>
                    <a:pt x="487" y="60"/>
                    <a:pt x="486" y="61"/>
                  </a:cubicBezTo>
                  <a:moveTo>
                    <a:pt x="486" y="61"/>
                  </a:moveTo>
                  <a:cubicBezTo>
                    <a:pt x="485" y="61"/>
                    <a:pt x="485" y="61"/>
                    <a:pt x="485" y="62"/>
                  </a:cubicBezTo>
                  <a:moveTo>
                    <a:pt x="485" y="62"/>
                  </a:moveTo>
                  <a:cubicBezTo>
                    <a:pt x="481" y="61"/>
                    <a:pt x="484" y="65"/>
                    <a:pt x="485" y="62"/>
                  </a:cubicBezTo>
                  <a:moveTo>
                    <a:pt x="485" y="62"/>
                  </a:moveTo>
                  <a:cubicBezTo>
                    <a:pt x="486" y="62"/>
                    <a:pt x="486" y="62"/>
                    <a:pt x="486" y="61"/>
                  </a:cubicBezTo>
                  <a:moveTo>
                    <a:pt x="486" y="61"/>
                  </a:moveTo>
                  <a:cubicBezTo>
                    <a:pt x="488" y="61"/>
                    <a:pt x="489" y="61"/>
                    <a:pt x="489" y="60"/>
                  </a:cubicBezTo>
                  <a:moveTo>
                    <a:pt x="489" y="60"/>
                  </a:moveTo>
                  <a:cubicBezTo>
                    <a:pt x="500" y="55"/>
                    <a:pt x="516" y="55"/>
                    <a:pt x="523" y="46"/>
                  </a:cubicBezTo>
                  <a:cubicBezTo>
                    <a:pt x="511" y="50"/>
                    <a:pt x="500" y="54"/>
                    <a:pt x="489" y="60"/>
                  </a:cubicBezTo>
                  <a:moveTo>
                    <a:pt x="542" y="47"/>
                  </a:moveTo>
                  <a:cubicBezTo>
                    <a:pt x="535" y="47"/>
                    <a:pt x="530" y="50"/>
                    <a:pt x="523" y="51"/>
                  </a:cubicBezTo>
                  <a:cubicBezTo>
                    <a:pt x="523" y="54"/>
                    <a:pt x="523" y="56"/>
                    <a:pt x="524" y="57"/>
                  </a:cubicBezTo>
                  <a:cubicBezTo>
                    <a:pt x="531" y="55"/>
                    <a:pt x="537" y="50"/>
                    <a:pt x="542" y="47"/>
                  </a:cubicBezTo>
                  <a:moveTo>
                    <a:pt x="542" y="47"/>
                  </a:moveTo>
                  <a:cubicBezTo>
                    <a:pt x="546" y="47"/>
                    <a:pt x="542" y="44"/>
                    <a:pt x="542" y="47"/>
                  </a:cubicBezTo>
                  <a:moveTo>
                    <a:pt x="1113" y="98"/>
                  </a:moveTo>
                  <a:cubicBezTo>
                    <a:pt x="1113" y="99"/>
                    <a:pt x="1115" y="99"/>
                    <a:pt x="1115" y="99"/>
                  </a:cubicBezTo>
                  <a:moveTo>
                    <a:pt x="1115" y="99"/>
                  </a:moveTo>
                  <a:cubicBezTo>
                    <a:pt x="1116" y="101"/>
                    <a:pt x="1116" y="99"/>
                    <a:pt x="1115" y="99"/>
                  </a:cubicBezTo>
                  <a:moveTo>
                    <a:pt x="1115" y="99"/>
                  </a:moveTo>
                  <a:cubicBezTo>
                    <a:pt x="1115" y="98"/>
                    <a:pt x="1114" y="99"/>
                    <a:pt x="1113" y="98"/>
                  </a:cubicBezTo>
                  <a:moveTo>
                    <a:pt x="1113" y="98"/>
                  </a:moveTo>
                  <a:cubicBezTo>
                    <a:pt x="1081" y="77"/>
                    <a:pt x="1043" y="57"/>
                    <a:pt x="1002" y="48"/>
                  </a:cubicBezTo>
                  <a:cubicBezTo>
                    <a:pt x="1008" y="57"/>
                    <a:pt x="1020" y="58"/>
                    <a:pt x="1029" y="62"/>
                  </a:cubicBezTo>
                  <a:cubicBezTo>
                    <a:pt x="1057" y="72"/>
                    <a:pt x="1086" y="86"/>
                    <a:pt x="1113" y="98"/>
                  </a:cubicBezTo>
                  <a:moveTo>
                    <a:pt x="991" y="49"/>
                  </a:moveTo>
                  <a:cubicBezTo>
                    <a:pt x="991" y="49"/>
                    <a:pt x="992" y="50"/>
                    <a:pt x="991" y="49"/>
                  </a:cubicBezTo>
                  <a:close/>
                  <a:moveTo>
                    <a:pt x="948" y="50"/>
                  </a:moveTo>
                  <a:cubicBezTo>
                    <a:pt x="957" y="57"/>
                    <a:pt x="965" y="65"/>
                    <a:pt x="974" y="71"/>
                  </a:cubicBezTo>
                  <a:cubicBezTo>
                    <a:pt x="979" y="69"/>
                    <a:pt x="987" y="69"/>
                    <a:pt x="990" y="64"/>
                  </a:cubicBezTo>
                  <a:cubicBezTo>
                    <a:pt x="975" y="60"/>
                    <a:pt x="963" y="54"/>
                    <a:pt x="948" y="50"/>
                  </a:cubicBezTo>
                  <a:moveTo>
                    <a:pt x="948" y="50"/>
                  </a:moveTo>
                  <a:cubicBezTo>
                    <a:pt x="948" y="49"/>
                    <a:pt x="947" y="50"/>
                    <a:pt x="948" y="50"/>
                  </a:cubicBezTo>
                  <a:moveTo>
                    <a:pt x="399" y="114"/>
                  </a:moveTo>
                  <a:cubicBezTo>
                    <a:pt x="405" y="112"/>
                    <a:pt x="411" y="111"/>
                    <a:pt x="416" y="110"/>
                  </a:cubicBezTo>
                  <a:cubicBezTo>
                    <a:pt x="433" y="101"/>
                    <a:pt x="450" y="91"/>
                    <a:pt x="468" y="83"/>
                  </a:cubicBezTo>
                  <a:cubicBezTo>
                    <a:pt x="486" y="75"/>
                    <a:pt x="506" y="70"/>
                    <a:pt x="522" y="58"/>
                  </a:cubicBezTo>
                  <a:cubicBezTo>
                    <a:pt x="520" y="58"/>
                    <a:pt x="520" y="56"/>
                    <a:pt x="520" y="53"/>
                  </a:cubicBezTo>
                  <a:cubicBezTo>
                    <a:pt x="473" y="66"/>
                    <a:pt x="432" y="86"/>
                    <a:pt x="399" y="114"/>
                  </a:cubicBezTo>
                  <a:close/>
                  <a:moveTo>
                    <a:pt x="593" y="54"/>
                  </a:moveTo>
                  <a:cubicBezTo>
                    <a:pt x="578" y="59"/>
                    <a:pt x="564" y="65"/>
                    <a:pt x="550" y="71"/>
                  </a:cubicBezTo>
                  <a:cubicBezTo>
                    <a:pt x="556" y="74"/>
                    <a:pt x="564" y="75"/>
                    <a:pt x="570" y="77"/>
                  </a:cubicBezTo>
                  <a:cubicBezTo>
                    <a:pt x="579" y="71"/>
                    <a:pt x="585" y="62"/>
                    <a:pt x="593" y="54"/>
                  </a:cubicBezTo>
                  <a:moveTo>
                    <a:pt x="593" y="54"/>
                  </a:moveTo>
                  <a:cubicBezTo>
                    <a:pt x="594" y="54"/>
                    <a:pt x="593" y="53"/>
                    <a:pt x="593" y="54"/>
                  </a:cubicBezTo>
                  <a:moveTo>
                    <a:pt x="637" y="84"/>
                  </a:moveTo>
                  <a:cubicBezTo>
                    <a:pt x="647" y="83"/>
                    <a:pt x="659" y="84"/>
                    <a:pt x="668" y="82"/>
                  </a:cubicBezTo>
                  <a:cubicBezTo>
                    <a:pt x="669" y="72"/>
                    <a:pt x="679" y="60"/>
                    <a:pt x="678" y="53"/>
                  </a:cubicBezTo>
                  <a:cubicBezTo>
                    <a:pt x="664" y="64"/>
                    <a:pt x="649" y="72"/>
                    <a:pt x="637" y="84"/>
                  </a:cubicBezTo>
                  <a:close/>
                  <a:moveTo>
                    <a:pt x="890" y="84"/>
                  </a:moveTo>
                  <a:cubicBezTo>
                    <a:pt x="901" y="85"/>
                    <a:pt x="916" y="86"/>
                    <a:pt x="924" y="81"/>
                  </a:cubicBezTo>
                  <a:cubicBezTo>
                    <a:pt x="907" y="73"/>
                    <a:pt x="890" y="59"/>
                    <a:pt x="872" y="54"/>
                  </a:cubicBezTo>
                  <a:cubicBezTo>
                    <a:pt x="879" y="63"/>
                    <a:pt x="885" y="73"/>
                    <a:pt x="890" y="84"/>
                  </a:cubicBezTo>
                  <a:close/>
                  <a:moveTo>
                    <a:pt x="1063" y="94"/>
                  </a:moveTo>
                  <a:cubicBezTo>
                    <a:pt x="1063" y="94"/>
                    <a:pt x="1063" y="94"/>
                    <a:pt x="1063" y="95"/>
                  </a:cubicBezTo>
                  <a:cubicBezTo>
                    <a:pt x="1064" y="95"/>
                    <a:pt x="1065" y="96"/>
                    <a:pt x="1066" y="95"/>
                  </a:cubicBezTo>
                  <a:moveTo>
                    <a:pt x="1066" y="95"/>
                  </a:moveTo>
                  <a:cubicBezTo>
                    <a:pt x="1067" y="97"/>
                    <a:pt x="1067" y="95"/>
                    <a:pt x="1066" y="95"/>
                  </a:cubicBezTo>
                  <a:moveTo>
                    <a:pt x="1066" y="95"/>
                  </a:moveTo>
                  <a:cubicBezTo>
                    <a:pt x="1066" y="94"/>
                    <a:pt x="1065" y="94"/>
                    <a:pt x="1063" y="94"/>
                  </a:cubicBezTo>
                  <a:moveTo>
                    <a:pt x="1063" y="94"/>
                  </a:moveTo>
                  <a:cubicBezTo>
                    <a:pt x="1046" y="79"/>
                    <a:pt x="1027" y="67"/>
                    <a:pt x="1006" y="56"/>
                  </a:cubicBezTo>
                  <a:cubicBezTo>
                    <a:pt x="1001" y="58"/>
                    <a:pt x="1000" y="63"/>
                    <a:pt x="996" y="65"/>
                  </a:cubicBezTo>
                  <a:cubicBezTo>
                    <a:pt x="1020" y="73"/>
                    <a:pt x="1041" y="84"/>
                    <a:pt x="1063" y="94"/>
                  </a:cubicBezTo>
                  <a:moveTo>
                    <a:pt x="482" y="60"/>
                  </a:moveTo>
                  <a:cubicBezTo>
                    <a:pt x="482" y="61"/>
                    <a:pt x="481" y="60"/>
                    <a:pt x="482" y="60"/>
                  </a:cubicBezTo>
                  <a:close/>
                  <a:moveTo>
                    <a:pt x="526" y="60"/>
                  </a:moveTo>
                  <a:cubicBezTo>
                    <a:pt x="526" y="61"/>
                    <a:pt x="525" y="60"/>
                    <a:pt x="526" y="60"/>
                  </a:cubicBezTo>
                  <a:close/>
                  <a:moveTo>
                    <a:pt x="479" y="61"/>
                  </a:moveTo>
                  <a:cubicBezTo>
                    <a:pt x="478" y="61"/>
                    <a:pt x="477" y="61"/>
                    <a:pt x="477" y="62"/>
                  </a:cubicBezTo>
                  <a:moveTo>
                    <a:pt x="477" y="62"/>
                  </a:moveTo>
                  <a:cubicBezTo>
                    <a:pt x="441" y="76"/>
                    <a:pt x="407" y="92"/>
                    <a:pt x="377" y="112"/>
                  </a:cubicBezTo>
                  <a:moveTo>
                    <a:pt x="377" y="112"/>
                  </a:moveTo>
                  <a:cubicBezTo>
                    <a:pt x="375" y="112"/>
                    <a:pt x="375" y="113"/>
                    <a:pt x="374" y="114"/>
                  </a:cubicBezTo>
                  <a:moveTo>
                    <a:pt x="374" y="114"/>
                  </a:moveTo>
                  <a:cubicBezTo>
                    <a:pt x="373" y="114"/>
                    <a:pt x="372" y="114"/>
                    <a:pt x="372" y="115"/>
                  </a:cubicBezTo>
                  <a:moveTo>
                    <a:pt x="372" y="115"/>
                  </a:moveTo>
                  <a:cubicBezTo>
                    <a:pt x="371" y="115"/>
                    <a:pt x="371" y="115"/>
                    <a:pt x="370" y="116"/>
                  </a:cubicBezTo>
                  <a:moveTo>
                    <a:pt x="370" y="116"/>
                  </a:moveTo>
                  <a:cubicBezTo>
                    <a:pt x="370" y="115"/>
                    <a:pt x="369" y="116"/>
                    <a:pt x="369" y="117"/>
                  </a:cubicBezTo>
                  <a:moveTo>
                    <a:pt x="369" y="117"/>
                  </a:moveTo>
                  <a:cubicBezTo>
                    <a:pt x="368" y="116"/>
                    <a:pt x="368" y="117"/>
                    <a:pt x="367" y="118"/>
                  </a:cubicBezTo>
                  <a:moveTo>
                    <a:pt x="367" y="118"/>
                  </a:moveTo>
                  <a:cubicBezTo>
                    <a:pt x="366" y="118"/>
                    <a:pt x="368" y="119"/>
                    <a:pt x="367" y="118"/>
                  </a:cubicBezTo>
                  <a:moveTo>
                    <a:pt x="367" y="118"/>
                  </a:moveTo>
                  <a:cubicBezTo>
                    <a:pt x="369" y="118"/>
                    <a:pt x="369" y="117"/>
                    <a:pt x="369" y="117"/>
                  </a:cubicBezTo>
                  <a:moveTo>
                    <a:pt x="369" y="117"/>
                  </a:moveTo>
                  <a:cubicBezTo>
                    <a:pt x="370" y="117"/>
                    <a:pt x="370" y="116"/>
                    <a:pt x="370" y="116"/>
                  </a:cubicBezTo>
                  <a:moveTo>
                    <a:pt x="370" y="116"/>
                  </a:moveTo>
                  <a:cubicBezTo>
                    <a:pt x="371" y="116"/>
                    <a:pt x="372" y="115"/>
                    <a:pt x="372" y="115"/>
                  </a:cubicBezTo>
                  <a:moveTo>
                    <a:pt x="372" y="115"/>
                  </a:moveTo>
                  <a:cubicBezTo>
                    <a:pt x="373" y="115"/>
                    <a:pt x="374" y="114"/>
                    <a:pt x="374" y="114"/>
                  </a:cubicBezTo>
                  <a:moveTo>
                    <a:pt x="374" y="114"/>
                  </a:moveTo>
                  <a:cubicBezTo>
                    <a:pt x="376" y="114"/>
                    <a:pt x="377" y="113"/>
                    <a:pt x="377" y="112"/>
                  </a:cubicBezTo>
                  <a:moveTo>
                    <a:pt x="377" y="112"/>
                  </a:moveTo>
                  <a:cubicBezTo>
                    <a:pt x="409" y="94"/>
                    <a:pt x="445" y="80"/>
                    <a:pt x="477" y="62"/>
                  </a:cubicBezTo>
                  <a:moveTo>
                    <a:pt x="477" y="62"/>
                  </a:moveTo>
                  <a:cubicBezTo>
                    <a:pt x="478" y="62"/>
                    <a:pt x="479" y="62"/>
                    <a:pt x="479" y="61"/>
                  </a:cubicBezTo>
                  <a:moveTo>
                    <a:pt x="479" y="61"/>
                  </a:moveTo>
                  <a:cubicBezTo>
                    <a:pt x="483" y="62"/>
                    <a:pt x="479" y="58"/>
                    <a:pt x="479" y="61"/>
                  </a:cubicBezTo>
                  <a:moveTo>
                    <a:pt x="481" y="64"/>
                  </a:moveTo>
                  <a:cubicBezTo>
                    <a:pt x="480" y="63"/>
                    <a:pt x="481" y="64"/>
                    <a:pt x="481" y="64"/>
                  </a:cubicBezTo>
                  <a:close/>
                  <a:moveTo>
                    <a:pt x="524" y="63"/>
                  </a:moveTo>
                  <a:cubicBezTo>
                    <a:pt x="510" y="69"/>
                    <a:pt x="495" y="80"/>
                    <a:pt x="484" y="90"/>
                  </a:cubicBezTo>
                  <a:cubicBezTo>
                    <a:pt x="480" y="92"/>
                    <a:pt x="475" y="96"/>
                    <a:pt x="476" y="99"/>
                  </a:cubicBezTo>
                  <a:cubicBezTo>
                    <a:pt x="504" y="96"/>
                    <a:pt x="519" y="80"/>
                    <a:pt x="542" y="71"/>
                  </a:cubicBezTo>
                  <a:cubicBezTo>
                    <a:pt x="535" y="69"/>
                    <a:pt x="530" y="65"/>
                    <a:pt x="524" y="63"/>
                  </a:cubicBezTo>
                  <a:close/>
                  <a:moveTo>
                    <a:pt x="479" y="65"/>
                  </a:moveTo>
                  <a:cubicBezTo>
                    <a:pt x="478" y="64"/>
                    <a:pt x="479" y="65"/>
                    <a:pt x="479" y="65"/>
                  </a:cubicBezTo>
                  <a:close/>
                  <a:moveTo>
                    <a:pt x="1028" y="65"/>
                  </a:moveTo>
                  <a:cubicBezTo>
                    <a:pt x="1048" y="78"/>
                    <a:pt x="1066" y="92"/>
                    <a:pt x="1086" y="106"/>
                  </a:cubicBezTo>
                  <a:cubicBezTo>
                    <a:pt x="1106" y="107"/>
                    <a:pt x="1124" y="115"/>
                    <a:pt x="1141" y="117"/>
                  </a:cubicBezTo>
                  <a:cubicBezTo>
                    <a:pt x="1105" y="97"/>
                    <a:pt x="1069" y="79"/>
                    <a:pt x="1028" y="65"/>
                  </a:cubicBezTo>
                  <a:moveTo>
                    <a:pt x="1028" y="65"/>
                  </a:moveTo>
                  <a:cubicBezTo>
                    <a:pt x="1028" y="62"/>
                    <a:pt x="1024" y="66"/>
                    <a:pt x="1028" y="65"/>
                  </a:cubicBezTo>
                  <a:moveTo>
                    <a:pt x="993" y="66"/>
                  </a:moveTo>
                  <a:cubicBezTo>
                    <a:pt x="989" y="70"/>
                    <a:pt x="981" y="71"/>
                    <a:pt x="975" y="74"/>
                  </a:cubicBezTo>
                  <a:cubicBezTo>
                    <a:pt x="984" y="83"/>
                    <a:pt x="999" y="87"/>
                    <a:pt x="1009" y="95"/>
                  </a:cubicBezTo>
                  <a:cubicBezTo>
                    <a:pt x="1032" y="95"/>
                    <a:pt x="1054" y="102"/>
                    <a:pt x="1074" y="102"/>
                  </a:cubicBezTo>
                  <a:cubicBezTo>
                    <a:pt x="1048" y="89"/>
                    <a:pt x="1021" y="77"/>
                    <a:pt x="993" y="66"/>
                  </a:cubicBezTo>
                  <a:close/>
                  <a:moveTo>
                    <a:pt x="504" y="71"/>
                  </a:moveTo>
                  <a:cubicBezTo>
                    <a:pt x="503" y="71"/>
                    <a:pt x="504" y="72"/>
                    <a:pt x="504" y="71"/>
                  </a:cubicBezTo>
                  <a:close/>
                  <a:moveTo>
                    <a:pt x="502" y="72"/>
                  </a:moveTo>
                  <a:cubicBezTo>
                    <a:pt x="476" y="83"/>
                    <a:pt x="450" y="93"/>
                    <a:pt x="428" y="107"/>
                  </a:cubicBezTo>
                  <a:moveTo>
                    <a:pt x="428" y="107"/>
                  </a:moveTo>
                  <a:cubicBezTo>
                    <a:pt x="424" y="106"/>
                    <a:pt x="428" y="110"/>
                    <a:pt x="428" y="107"/>
                  </a:cubicBezTo>
                  <a:moveTo>
                    <a:pt x="428" y="107"/>
                  </a:moveTo>
                  <a:cubicBezTo>
                    <a:pt x="442" y="105"/>
                    <a:pt x="455" y="103"/>
                    <a:pt x="468" y="100"/>
                  </a:cubicBezTo>
                  <a:cubicBezTo>
                    <a:pt x="479" y="91"/>
                    <a:pt x="490" y="82"/>
                    <a:pt x="502" y="72"/>
                  </a:cubicBezTo>
                  <a:moveTo>
                    <a:pt x="502" y="72"/>
                  </a:moveTo>
                  <a:cubicBezTo>
                    <a:pt x="503" y="72"/>
                    <a:pt x="502" y="71"/>
                    <a:pt x="502" y="72"/>
                  </a:cubicBezTo>
                  <a:moveTo>
                    <a:pt x="544" y="73"/>
                  </a:moveTo>
                  <a:cubicBezTo>
                    <a:pt x="530" y="79"/>
                    <a:pt x="513" y="89"/>
                    <a:pt x="501" y="95"/>
                  </a:cubicBezTo>
                  <a:cubicBezTo>
                    <a:pt x="522" y="94"/>
                    <a:pt x="540" y="90"/>
                    <a:pt x="561" y="90"/>
                  </a:cubicBezTo>
                  <a:cubicBezTo>
                    <a:pt x="565" y="87"/>
                    <a:pt x="567" y="83"/>
                    <a:pt x="570" y="79"/>
                  </a:cubicBezTo>
                  <a:cubicBezTo>
                    <a:pt x="561" y="81"/>
                    <a:pt x="551" y="71"/>
                    <a:pt x="544" y="73"/>
                  </a:cubicBezTo>
                  <a:close/>
                  <a:moveTo>
                    <a:pt x="933" y="85"/>
                  </a:moveTo>
                  <a:cubicBezTo>
                    <a:pt x="948" y="90"/>
                    <a:pt x="970" y="89"/>
                    <a:pt x="988" y="92"/>
                  </a:cubicBezTo>
                  <a:cubicBezTo>
                    <a:pt x="981" y="71"/>
                    <a:pt x="952" y="78"/>
                    <a:pt x="933" y="85"/>
                  </a:cubicBezTo>
                  <a:close/>
                  <a:moveTo>
                    <a:pt x="569" y="86"/>
                  </a:moveTo>
                  <a:cubicBezTo>
                    <a:pt x="568" y="86"/>
                    <a:pt x="569" y="87"/>
                    <a:pt x="569" y="86"/>
                  </a:cubicBezTo>
                  <a:moveTo>
                    <a:pt x="569" y="86"/>
                  </a:moveTo>
                  <a:cubicBezTo>
                    <a:pt x="572" y="85"/>
                    <a:pt x="575" y="84"/>
                    <a:pt x="577" y="81"/>
                  </a:cubicBezTo>
                  <a:cubicBezTo>
                    <a:pt x="574" y="81"/>
                    <a:pt x="575" y="79"/>
                    <a:pt x="572" y="80"/>
                  </a:cubicBezTo>
                  <a:cubicBezTo>
                    <a:pt x="572" y="84"/>
                    <a:pt x="569" y="82"/>
                    <a:pt x="569" y="86"/>
                  </a:cubicBezTo>
                  <a:moveTo>
                    <a:pt x="573" y="88"/>
                  </a:moveTo>
                  <a:cubicBezTo>
                    <a:pt x="569" y="87"/>
                    <a:pt x="573" y="91"/>
                    <a:pt x="573" y="88"/>
                  </a:cubicBezTo>
                  <a:moveTo>
                    <a:pt x="573" y="88"/>
                  </a:moveTo>
                  <a:cubicBezTo>
                    <a:pt x="583" y="87"/>
                    <a:pt x="594" y="88"/>
                    <a:pt x="602" y="85"/>
                  </a:cubicBezTo>
                  <a:cubicBezTo>
                    <a:pt x="590" y="84"/>
                    <a:pt x="579" y="79"/>
                    <a:pt x="573" y="88"/>
                  </a:cubicBezTo>
                  <a:moveTo>
                    <a:pt x="1092" y="83"/>
                  </a:moveTo>
                  <a:cubicBezTo>
                    <a:pt x="1092" y="83"/>
                    <a:pt x="1093" y="84"/>
                    <a:pt x="1092" y="83"/>
                  </a:cubicBezTo>
                  <a:close/>
                  <a:moveTo>
                    <a:pt x="695" y="84"/>
                  </a:moveTo>
                  <a:cubicBezTo>
                    <a:pt x="694" y="87"/>
                    <a:pt x="692" y="89"/>
                    <a:pt x="690" y="92"/>
                  </a:cubicBezTo>
                  <a:cubicBezTo>
                    <a:pt x="710" y="92"/>
                    <a:pt x="729" y="93"/>
                    <a:pt x="750" y="93"/>
                  </a:cubicBezTo>
                  <a:cubicBezTo>
                    <a:pt x="750" y="88"/>
                    <a:pt x="752" y="87"/>
                    <a:pt x="751" y="83"/>
                  </a:cubicBezTo>
                  <a:cubicBezTo>
                    <a:pt x="732" y="82"/>
                    <a:pt x="715" y="85"/>
                    <a:pt x="695" y="84"/>
                  </a:cubicBezTo>
                  <a:close/>
                  <a:moveTo>
                    <a:pt x="753" y="94"/>
                  </a:moveTo>
                  <a:cubicBezTo>
                    <a:pt x="763" y="94"/>
                    <a:pt x="770" y="92"/>
                    <a:pt x="779" y="93"/>
                  </a:cubicBezTo>
                  <a:cubicBezTo>
                    <a:pt x="780" y="89"/>
                    <a:pt x="778" y="87"/>
                    <a:pt x="778" y="83"/>
                  </a:cubicBezTo>
                  <a:cubicBezTo>
                    <a:pt x="768" y="84"/>
                    <a:pt x="749" y="77"/>
                    <a:pt x="753" y="94"/>
                  </a:cubicBezTo>
                  <a:close/>
                  <a:moveTo>
                    <a:pt x="781" y="93"/>
                  </a:moveTo>
                  <a:cubicBezTo>
                    <a:pt x="792" y="92"/>
                    <a:pt x="805" y="94"/>
                    <a:pt x="814" y="92"/>
                  </a:cubicBezTo>
                  <a:cubicBezTo>
                    <a:pt x="812" y="90"/>
                    <a:pt x="811" y="87"/>
                    <a:pt x="810" y="84"/>
                  </a:cubicBezTo>
                  <a:cubicBezTo>
                    <a:pt x="800" y="84"/>
                    <a:pt x="792" y="82"/>
                    <a:pt x="781" y="83"/>
                  </a:cubicBezTo>
                  <a:cubicBezTo>
                    <a:pt x="781" y="86"/>
                    <a:pt x="781" y="89"/>
                    <a:pt x="781" y="93"/>
                  </a:cubicBezTo>
                  <a:close/>
                  <a:moveTo>
                    <a:pt x="1094" y="84"/>
                  </a:moveTo>
                  <a:cubicBezTo>
                    <a:pt x="1095" y="85"/>
                    <a:pt x="1094" y="84"/>
                    <a:pt x="1094" y="84"/>
                  </a:cubicBezTo>
                  <a:close/>
                  <a:moveTo>
                    <a:pt x="670" y="85"/>
                  </a:moveTo>
                  <a:cubicBezTo>
                    <a:pt x="671" y="88"/>
                    <a:pt x="668" y="87"/>
                    <a:pt x="669" y="90"/>
                  </a:cubicBezTo>
                  <a:cubicBezTo>
                    <a:pt x="675" y="90"/>
                    <a:pt x="681" y="91"/>
                    <a:pt x="688" y="91"/>
                  </a:cubicBezTo>
                  <a:cubicBezTo>
                    <a:pt x="688" y="88"/>
                    <a:pt x="691" y="86"/>
                    <a:pt x="692" y="84"/>
                  </a:cubicBezTo>
                  <a:cubicBezTo>
                    <a:pt x="685" y="84"/>
                    <a:pt x="678" y="85"/>
                    <a:pt x="670" y="85"/>
                  </a:cubicBezTo>
                  <a:close/>
                  <a:moveTo>
                    <a:pt x="818" y="92"/>
                  </a:moveTo>
                  <a:cubicBezTo>
                    <a:pt x="837" y="91"/>
                    <a:pt x="856" y="90"/>
                    <a:pt x="873" y="88"/>
                  </a:cubicBezTo>
                  <a:cubicBezTo>
                    <a:pt x="858" y="83"/>
                    <a:pt x="832" y="84"/>
                    <a:pt x="814" y="85"/>
                  </a:cubicBezTo>
                  <a:cubicBezTo>
                    <a:pt x="816" y="86"/>
                    <a:pt x="816" y="90"/>
                    <a:pt x="818" y="92"/>
                  </a:cubicBezTo>
                  <a:close/>
                  <a:moveTo>
                    <a:pt x="1096" y="85"/>
                  </a:moveTo>
                  <a:cubicBezTo>
                    <a:pt x="1096" y="85"/>
                    <a:pt x="1097" y="86"/>
                    <a:pt x="1096" y="85"/>
                  </a:cubicBezTo>
                  <a:close/>
                  <a:moveTo>
                    <a:pt x="639" y="88"/>
                  </a:moveTo>
                  <a:cubicBezTo>
                    <a:pt x="648" y="88"/>
                    <a:pt x="656" y="89"/>
                    <a:pt x="665" y="90"/>
                  </a:cubicBezTo>
                  <a:cubicBezTo>
                    <a:pt x="664" y="87"/>
                    <a:pt x="666" y="87"/>
                    <a:pt x="666" y="85"/>
                  </a:cubicBezTo>
                  <a:cubicBezTo>
                    <a:pt x="658" y="87"/>
                    <a:pt x="645" y="84"/>
                    <a:pt x="639" y="88"/>
                  </a:cubicBezTo>
                  <a:close/>
                  <a:moveTo>
                    <a:pt x="931" y="86"/>
                  </a:moveTo>
                  <a:cubicBezTo>
                    <a:pt x="930" y="85"/>
                    <a:pt x="923" y="84"/>
                    <a:pt x="922" y="86"/>
                  </a:cubicBezTo>
                  <a:cubicBezTo>
                    <a:pt x="926" y="85"/>
                    <a:pt x="929" y="89"/>
                    <a:pt x="931" y="86"/>
                  </a:cubicBezTo>
                  <a:close/>
                  <a:moveTo>
                    <a:pt x="988" y="86"/>
                  </a:moveTo>
                  <a:cubicBezTo>
                    <a:pt x="988" y="86"/>
                    <a:pt x="988" y="87"/>
                    <a:pt x="988" y="87"/>
                  </a:cubicBezTo>
                  <a:cubicBezTo>
                    <a:pt x="990" y="88"/>
                    <a:pt x="991" y="90"/>
                    <a:pt x="992" y="93"/>
                  </a:cubicBezTo>
                  <a:cubicBezTo>
                    <a:pt x="995" y="93"/>
                    <a:pt x="998" y="93"/>
                    <a:pt x="1000" y="93"/>
                  </a:cubicBezTo>
                  <a:moveTo>
                    <a:pt x="1000" y="93"/>
                  </a:moveTo>
                  <a:cubicBezTo>
                    <a:pt x="1001" y="94"/>
                    <a:pt x="1001" y="93"/>
                    <a:pt x="1000" y="93"/>
                  </a:cubicBezTo>
                  <a:moveTo>
                    <a:pt x="1000" y="93"/>
                  </a:moveTo>
                  <a:cubicBezTo>
                    <a:pt x="996" y="90"/>
                    <a:pt x="993" y="87"/>
                    <a:pt x="988" y="86"/>
                  </a:cubicBezTo>
                  <a:moveTo>
                    <a:pt x="988" y="86"/>
                  </a:moveTo>
                  <a:cubicBezTo>
                    <a:pt x="987" y="84"/>
                    <a:pt x="986" y="86"/>
                    <a:pt x="988" y="86"/>
                  </a:cubicBezTo>
                  <a:moveTo>
                    <a:pt x="1173" y="127"/>
                  </a:moveTo>
                  <a:cubicBezTo>
                    <a:pt x="1173" y="128"/>
                    <a:pt x="1174" y="128"/>
                    <a:pt x="1175" y="128"/>
                  </a:cubicBezTo>
                  <a:moveTo>
                    <a:pt x="1175" y="128"/>
                  </a:moveTo>
                  <a:cubicBezTo>
                    <a:pt x="1175" y="130"/>
                    <a:pt x="1176" y="128"/>
                    <a:pt x="1175" y="128"/>
                  </a:cubicBezTo>
                  <a:moveTo>
                    <a:pt x="1175" y="128"/>
                  </a:moveTo>
                  <a:cubicBezTo>
                    <a:pt x="1175" y="127"/>
                    <a:pt x="1174" y="127"/>
                    <a:pt x="1173" y="127"/>
                  </a:cubicBezTo>
                  <a:moveTo>
                    <a:pt x="1173" y="127"/>
                  </a:moveTo>
                  <a:cubicBezTo>
                    <a:pt x="1150" y="112"/>
                    <a:pt x="1124" y="95"/>
                    <a:pt x="1098" y="86"/>
                  </a:cubicBezTo>
                  <a:cubicBezTo>
                    <a:pt x="1125" y="98"/>
                    <a:pt x="1141" y="120"/>
                    <a:pt x="1173" y="127"/>
                  </a:cubicBezTo>
                  <a:moveTo>
                    <a:pt x="885" y="86"/>
                  </a:moveTo>
                  <a:cubicBezTo>
                    <a:pt x="882" y="86"/>
                    <a:pt x="877" y="85"/>
                    <a:pt x="875" y="87"/>
                  </a:cubicBezTo>
                  <a:cubicBezTo>
                    <a:pt x="877" y="88"/>
                    <a:pt x="885" y="90"/>
                    <a:pt x="885" y="86"/>
                  </a:cubicBezTo>
                  <a:close/>
                  <a:moveTo>
                    <a:pt x="430" y="89"/>
                  </a:moveTo>
                  <a:cubicBezTo>
                    <a:pt x="429" y="88"/>
                    <a:pt x="430" y="89"/>
                    <a:pt x="430" y="89"/>
                  </a:cubicBezTo>
                  <a:close/>
                  <a:moveTo>
                    <a:pt x="564" y="92"/>
                  </a:moveTo>
                  <a:cubicBezTo>
                    <a:pt x="535" y="128"/>
                    <a:pt x="514" y="173"/>
                    <a:pt x="497" y="221"/>
                  </a:cubicBezTo>
                  <a:cubicBezTo>
                    <a:pt x="502" y="220"/>
                    <a:pt x="508" y="220"/>
                    <a:pt x="513" y="219"/>
                  </a:cubicBezTo>
                  <a:cubicBezTo>
                    <a:pt x="545" y="174"/>
                    <a:pt x="578" y="131"/>
                    <a:pt x="619" y="95"/>
                  </a:cubicBezTo>
                  <a:cubicBezTo>
                    <a:pt x="620" y="94"/>
                    <a:pt x="628" y="90"/>
                    <a:pt x="624" y="89"/>
                  </a:cubicBezTo>
                  <a:cubicBezTo>
                    <a:pt x="604" y="86"/>
                    <a:pt x="584" y="91"/>
                    <a:pt x="564" y="92"/>
                  </a:cubicBezTo>
                  <a:close/>
                  <a:moveTo>
                    <a:pt x="1055" y="192"/>
                  </a:moveTo>
                  <a:cubicBezTo>
                    <a:pt x="1019" y="154"/>
                    <a:pt x="980" y="120"/>
                    <a:pt x="937" y="90"/>
                  </a:cubicBezTo>
                  <a:cubicBezTo>
                    <a:pt x="922" y="89"/>
                    <a:pt x="906" y="86"/>
                    <a:pt x="893" y="90"/>
                  </a:cubicBezTo>
                  <a:cubicBezTo>
                    <a:pt x="901" y="111"/>
                    <a:pt x="911" y="126"/>
                    <a:pt x="923" y="142"/>
                  </a:cubicBezTo>
                  <a:cubicBezTo>
                    <a:pt x="942" y="166"/>
                    <a:pt x="959" y="189"/>
                    <a:pt x="973" y="216"/>
                  </a:cubicBezTo>
                  <a:cubicBezTo>
                    <a:pt x="1006" y="219"/>
                    <a:pt x="1038" y="222"/>
                    <a:pt x="1069" y="226"/>
                  </a:cubicBezTo>
                  <a:cubicBezTo>
                    <a:pt x="1065" y="214"/>
                    <a:pt x="1059" y="204"/>
                    <a:pt x="1055" y="192"/>
                  </a:cubicBezTo>
                  <a:close/>
                  <a:moveTo>
                    <a:pt x="366" y="122"/>
                  </a:moveTo>
                  <a:cubicBezTo>
                    <a:pt x="394" y="118"/>
                    <a:pt x="410" y="101"/>
                    <a:pt x="429" y="89"/>
                  </a:cubicBezTo>
                  <a:cubicBezTo>
                    <a:pt x="407" y="99"/>
                    <a:pt x="386" y="110"/>
                    <a:pt x="366" y="122"/>
                  </a:cubicBezTo>
                  <a:close/>
                  <a:moveTo>
                    <a:pt x="631" y="90"/>
                  </a:moveTo>
                  <a:cubicBezTo>
                    <a:pt x="632" y="88"/>
                    <a:pt x="629" y="90"/>
                    <a:pt x="629" y="91"/>
                  </a:cubicBezTo>
                  <a:cubicBezTo>
                    <a:pt x="589" y="125"/>
                    <a:pt x="552" y="168"/>
                    <a:pt x="523" y="212"/>
                  </a:cubicBezTo>
                  <a:cubicBezTo>
                    <a:pt x="522" y="214"/>
                    <a:pt x="517" y="216"/>
                    <a:pt x="519" y="219"/>
                  </a:cubicBezTo>
                  <a:cubicBezTo>
                    <a:pt x="554" y="215"/>
                    <a:pt x="591" y="214"/>
                    <a:pt x="629" y="212"/>
                  </a:cubicBezTo>
                  <a:cubicBezTo>
                    <a:pt x="645" y="177"/>
                    <a:pt x="650" y="130"/>
                    <a:pt x="663" y="93"/>
                  </a:cubicBezTo>
                  <a:cubicBezTo>
                    <a:pt x="653" y="91"/>
                    <a:pt x="643" y="90"/>
                    <a:pt x="631" y="90"/>
                  </a:cubicBezTo>
                  <a:close/>
                  <a:moveTo>
                    <a:pt x="899" y="111"/>
                  </a:moveTo>
                  <a:cubicBezTo>
                    <a:pt x="900" y="112"/>
                    <a:pt x="900" y="111"/>
                    <a:pt x="899" y="111"/>
                  </a:cubicBezTo>
                  <a:moveTo>
                    <a:pt x="899" y="111"/>
                  </a:moveTo>
                  <a:cubicBezTo>
                    <a:pt x="897" y="103"/>
                    <a:pt x="893" y="97"/>
                    <a:pt x="891" y="90"/>
                  </a:cubicBezTo>
                  <a:cubicBezTo>
                    <a:pt x="886" y="90"/>
                    <a:pt x="882" y="89"/>
                    <a:pt x="880" y="92"/>
                  </a:cubicBezTo>
                  <a:cubicBezTo>
                    <a:pt x="887" y="97"/>
                    <a:pt x="892" y="105"/>
                    <a:pt x="899" y="111"/>
                  </a:cubicBezTo>
                  <a:moveTo>
                    <a:pt x="943" y="91"/>
                  </a:moveTo>
                  <a:cubicBezTo>
                    <a:pt x="979" y="114"/>
                    <a:pt x="1013" y="148"/>
                    <a:pt x="1044" y="177"/>
                  </a:cubicBezTo>
                  <a:cubicBezTo>
                    <a:pt x="1045" y="178"/>
                    <a:pt x="1047" y="183"/>
                    <a:pt x="1049" y="180"/>
                  </a:cubicBezTo>
                  <a:cubicBezTo>
                    <a:pt x="1032" y="150"/>
                    <a:pt x="1014" y="120"/>
                    <a:pt x="991" y="95"/>
                  </a:cubicBezTo>
                  <a:cubicBezTo>
                    <a:pt x="975" y="94"/>
                    <a:pt x="961" y="91"/>
                    <a:pt x="943" y="91"/>
                  </a:cubicBezTo>
                  <a:moveTo>
                    <a:pt x="943" y="91"/>
                  </a:moveTo>
                  <a:cubicBezTo>
                    <a:pt x="943" y="88"/>
                    <a:pt x="939" y="92"/>
                    <a:pt x="943" y="91"/>
                  </a:cubicBezTo>
                  <a:moveTo>
                    <a:pt x="904" y="120"/>
                  </a:moveTo>
                  <a:cubicBezTo>
                    <a:pt x="894" y="111"/>
                    <a:pt x="886" y="98"/>
                    <a:pt x="874" y="91"/>
                  </a:cubicBezTo>
                  <a:cubicBezTo>
                    <a:pt x="857" y="93"/>
                    <a:pt x="838" y="94"/>
                    <a:pt x="820" y="95"/>
                  </a:cubicBezTo>
                  <a:cubicBezTo>
                    <a:pt x="835" y="132"/>
                    <a:pt x="849" y="170"/>
                    <a:pt x="860" y="211"/>
                  </a:cubicBezTo>
                  <a:cubicBezTo>
                    <a:pt x="885" y="210"/>
                    <a:pt x="907" y="212"/>
                    <a:pt x="931" y="214"/>
                  </a:cubicBezTo>
                  <a:cubicBezTo>
                    <a:pt x="924" y="180"/>
                    <a:pt x="914" y="150"/>
                    <a:pt x="904" y="120"/>
                  </a:cubicBezTo>
                  <a:close/>
                  <a:moveTo>
                    <a:pt x="558" y="93"/>
                  </a:moveTo>
                  <a:cubicBezTo>
                    <a:pt x="558" y="92"/>
                    <a:pt x="559" y="93"/>
                    <a:pt x="558" y="93"/>
                  </a:cubicBezTo>
                  <a:close/>
                  <a:moveTo>
                    <a:pt x="492" y="99"/>
                  </a:moveTo>
                  <a:cubicBezTo>
                    <a:pt x="485" y="102"/>
                    <a:pt x="476" y="109"/>
                    <a:pt x="468" y="114"/>
                  </a:cubicBezTo>
                  <a:cubicBezTo>
                    <a:pt x="460" y="119"/>
                    <a:pt x="450" y="123"/>
                    <a:pt x="444" y="128"/>
                  </a:cubicBezTo>
                  <a:cubicBezTo>
                    <a:pt x="432" y="139"/>
                    <a:pt x="421" y="155"/>
                    <a:pt x="411" y="169"/>
                  </a:cubicBezTo>
                  <a:cubicBezTo>
                    <a:pt x="400" y="185"/>
                    <a:pt x="389" y="201"/>
                    <a:pt x="382" y="216"/>
                  </a:cubicBezTo>
                  <a:cubicBezTo>
                    <a:pt x="390" y="219"/>
                    <a:pt x="399" y="220"/>
                    <a:pt x="407" y="223"/>
                  </a:cubicBezTo>
                  <a:cubicBezTo>
                    <a:pt x="452" y="175"/>
                    <a:pt x="501" y="130"/>
                    <a:pt x="558" y="93"/>
                  </a:cubicBezTo>
                  <a:cubicBezTo>
                    <a:pt x="533" y="97"/>
                    <a:pt x="512" y="93"/>
                    <a:pt x="492" y="99"/>
                  </a:cubicBezTo>
                  <a:close/>
                  <a:moveTo>
                    <a:pt x="667" y="93"/>
                  </a:moveTo>
                  <a:cubicBezTo>
                    <a:pt x="661" y="115"/>
                    <a:pt x="652" y="139"/>
                    <a:pt x="650" y="163"/>
                  </a:cubicBezTo>
                  <a:cubicBezTo>
                    <a:pt x="660" y="138"/>
                    <a:pt x="673" y="116"/>
                    <a:pt x="685" y="94"/>
                  </a:cubicBezTo>
                  <a:cubicBezTo>
                    <a:pt x="678" y="94"/>
                    <a:pt x="674" y="92"/>
                    <a:pt x="667" y="93"/>
                  </a:cubicBezTo>
                  <a:close/>
                  <a:moveTo>
                    <a:pt x="639" y="211"/>
                  </a:moveTo>
                  <a:cubicBezTo>
                    <a:pt x="674" y="211"/>
                    <a:pt x="707" y="208"/>
                    <a:pt x="743" y="209"/>
                  </a:cubicBezTo>
                  <a:cubicBezTo>
                    <a:pt x="745" y="170"/>
                    <a:pt x="747" y="132"/>
                    <a:pt x="750" y="95"/>
                  </a:cubicBezTo>
                  <a:cubicBezTo>
                    <a:pt x="729" y="96"/>
                    <a:pt x="708" y="95"/>
                    <a:pt x="689" y="94"/>
                  </a:cubicBezTo>
                  <a:cubicBezTo>
                    <a:pt x="669" y="129"/>
                    <a:pt x="646" y="162"/>
                    <a:pt x="639" y="211"/>
                  </a:cubicBezTo>
                  <a:close/>
                  <a:moveTo>
                    <a:pt x="825" y="120"/>
                  </a:moveTo>
                  <a:cubicBezTo>
                    <a:pt x="823" y="113"/>
                    <a:pt x="819" y="96"/>
                    <a:pt x="811" y="95"/>
                  </a:cubicBezTo>
                  <a:cubicBezTo>
                    <a:pt x="803" y="93"/>
                    <a:pt x="791" y="98"/>
                    <a:pt x="782" y="95"/>
                  </a:cubicBezTo>
                  <a:cubicBezTo>
                    <a:pt x="784" y="133"/>
                    <a:pt x="786" y="171"/>
                    <a:pt x="787" y="209"/>
                  </a:cubicBezTo>
                  <a:cubicBezTo>
                    <a:pt x="811" y="208"/>
                    <a:pt x="832" y="210"/>
                    <a:pt x="855" y="210"/>
                  </a:cubicBezTo>
                  <a:cubicBezTo>
                    <a:pt x="848" y="183"/>
                    <a:pt x="836" y="148"/>
                    <a:pt x="825" y="120"/>
                  </a:cubicBezTo>
                  <a:close/>
                  <a:moveTo>
                    <a:pt x="499" y="96"/>
                  </a:moveTo>
                  <a:cubicBezTo>
                    <a:pt x="499" y="96"/>
                    <a:pt x="500" y="97"/>
                    <a:pt x="499" y="96"/>
                  </a:cubicBezTo>
                  <a:close/>
                  <a:moveTo>
                    <a:pt x="752" y="98"/>
                  </a:moveTo>
                  <a:cubicBezTo>
                    <a:pt x="750" y="135"/>
                    <a:pt x="747" y="171"/>
                    <a:pt x="746" y="209"/>
                  </a:cubicBezTo>
                  <a:cubicBezTo>
                    <a:pt x="758" y="209"/>
                    <a:pt x="771" y="209"/>
                    <a:pt x="784" y="209"/>
                  </a:cubicBezTo>
                  <a:cubicBezTo>
                    <a:pt x="783" y="170"/>
                    <a:pt x="781" y="133"/>
                    <a:pt x="779" y="95"/>
                  </a:cubicBezTo>
                  <a:cubicBezTo>
                    <a:pt x="771" y="97"/>
                    <a:pt x="756" y="92"/>
                    <a:pt x="752" y="98"/>
                  </a:cubicBezTo>
                  <a:close/>
                  <a:moveTo>
                    <a:pt x="1056" y="191"/>
                  </a:moveTo>
                  <a:cubicBezTo>
                    <a:pt x="1069" y="202"/>
                    <a:pt x="1077" y="217"/>
                    <a:pt x="1090" y="228"/>
                  </a:cubicBezTo>
                  <a:cubicBezTo>
                    <a:pt x="1115" y="224"/>
                    <a:pt x="1137" y="218"/>
                    <a:pt x="1159" y="212"/>
                  </a:cubicBezTo>
                  <a:cubicBezTo>
                    <a:pt x="1152" y="199"/>
                    <a:pt x="1138" y="190"/>
                    <a:pt x="1126" y="180"/>
                  </a:cubicBezTo>
                  <a:cubicBezTo>
                    <a:pt x="1101" y="159"/>
                    <a:pt x="1078" y="141"/>
                    <a:pt x="1049" y="122"/>
                  </a:cubicBezTo>
                  <a:cubicBezTo>
                    <a:pt x="1032" y="112"/>
                    <a:pt x="1016" y="96"/>
                    <a:pt x="996" y="96"/>
                  </a:cubicBezTo>
                  <a:cubicBezTo>
                    <a:pt x="1020" y="124"/>
                    <a:pt x="1040" y="155"/>
                    <a:pt x="1056" y="191"/>
                  </a:cubicBezTo>
                  <a:close/>
                  <a:moveTo>
                    <a:pt x="1095" y="150"/>
                  </a:moveTo>
                  <a:cubicBezTo>
                    <a:pt x="1112" y="165"/>
                    <a:pt x="1132" y="180"/>
                    <a:pt x="1149" y="195"/>
                  </a:cubicBezTo>
                  <a:cubicBezTo>
                    <a:pt x="1154" y="200"/>
                    <a:pt x="1159" y="209"/>
                    <a:pt x="1167" y="209"/>
                  </a:cubicBezTo>
                  <a:cubicBezTo>
                    <a:pt x="1146" y="171"/>
                    <a:pt x="1113" y="136"/>
                    <a:pt x="1081" y="107"/>
                  </a:cubicBezTo>
                  <a:cubicBezTo>
                    <a:pt x="1060" y="104"/>
                    <a:pt x="1036" y="99"/>
                    <a:pt x="1015" y="98"/>
                  </a:cubicBezTo>
                  <a:cubicBezTo>
                    <a:pt x="1044" y="113"/>
                    <a:pt x="1069" y="132"/>
                    <a:pt x="1095" y="150"/>
                  </a:cubicBezTo>
                  <a:close/>
                  <a:moveTo>
                    <a:pt x="555" y="99"/>
                  </a:moveTo>
                  <a:cubicBezTo>
                    <a:pt x="506" y="130"/>
                    <a:pt x="457" y="172"/>
                    <a:pt x="418" y="216"/>
                  </a:cubicBezTo>
                  <a:cubicBezTo>
                    <a:pt x="417" y="218"/>
                    <a:pt x="411" y="220"/>
                    <a:pt x="414" y="224"/>
                  </a:cubicBezTo>
                  <a:cubicBezTo>
                    <a:pt x="438" y="232"/>
                    <a:pt x="467" y="223"/>
                    <a:pt x="494" y="221"/>
                  </a:cubicBezTo>
                  <a:cubicBezTo>
                    <a:pt x="510" y="176"/>
                    <a:pt x="530" y="135"/>
                    <a:pt x="555" y="99"/>
                  </a:cubicBezTo>
                  <a:moveTo>
                    <a:pt x="555" y="99"/>
                  </a:moveTo>
                  <a:cubicBezTo>
                    <a:pt x="556" y="99"/>
                    <a:pt x="555" y="98"/>
                    <a:pt x="555" y="99"/>
                  </a:cubicBezTo>
                  <a:moveTo>
                    <a:pt x="484" y="101"/>
                  </a:moveTo>
                  <a:cubicBezTo>
                    <a:pt x="483" y="101"/>
                    <a:pt x="484" y="102"/>
                    <a:pt x="484" y="101"/>
                  </a:cubicBezTo>
                  <a:close/>
                  <a:moveTo>
                    <a:pt x="1118" y="101"/>
                  </a:moveTo>
                  <a:cubicBezTo>
                    <a:pt x="1119" y="103"/>
                    <a:pt x="1119" y="101"/>
                    <a:pt x="1118" y="101"/>
                  </a:cubicBezTo>
                  <a:moveTo>
                    <a:pt x="1118" y="101"/>
                  </a:moveTo>
                  <a:cubicBezTo>
                    <a:pt x="1118" y="100"/>
                    <a:pt x="1117" y="101"/>
                    <a:pt x="1118" y="101"/>
                  </a:cubicBezTo>
                  <a:moveTo>
                    <a:pt x="454" y="119"/>
                  </a:moveTo>
                  <a:cubicBezTo>
                    <a:pt x="452" y="119"/>
                    <a:pt x="454" y="120"/>
                    <a:pt x="454" y="119"/>
                  </a:cubicBezTo>
                  <a:moveTo>
                    <a:pt x="454" y="119"/>
                  </a:moveTo>
                  <a:cubicBezTo>
                    <a:pt x="464" y="113"/>
                    <a:pt x="474" y="108"/>
                    <a:pt x="483" y="101"/>
                  </a:cubicBezTo>
                  <a:cubicBezTo>
                    <a:pt x="466" y="100"/>
                    <a:pt x="462" y="111"/>
                    <a:pt x="454" y="119"/>
                  </a:cubicBezTo>
                  <a:moveTo>
                    <a:pt x="1120" y="103"/>
                  </a:moveTo>
                  <a:cubicBezTo>
                    <a:pt x="1120" y="103"/>
                    <a:pt x="1121" y="104"/>
                    <a:pt x="1120" y="103"/>
                  </a:cubicBezTo>
                  <a:close/>
                  <a:moveTo>
                    <a:pt x="1075" y="104"/>
                  </a:moveTo>
                  <a:cubicBezTo>
                    <a:pt x="1075" y="104"/>
                    <a:pt x="1076" y="105"/>
                    <a:pt x="1075" y="104"/>
                  </a:cubicBezTo>
                  <a:close/>
                  <a:moveTo>
                    <a:pt x="417" y="112"/>
                  </a:moveTo>
                  <a:cubicBezTo>
                    <a:pt x="407" y="115"/>
                    <a:pt x="396" y="125"/>
                    <a:pt x="386" y="131"/>
                  </a:cubicBezTo>
                  <a:cubicBezTo>
                    <a:pt x="357" y="148"/>
                    <a:pt x="335" y="165"/>
                    <a:pt x="317" y="191"/>
                  </a:cubicBezTo>
                  <a:cubicBezTo>
                    <a:pt x="325" y="195"/>
                    <a:pt x="332" y="200"/>
                    <a:pt x="342" y="203"/>
                  </a:cubicBezTo>
                  <a:cubicBezTo>
                    <a:pt x="374" y="176"/>
                    <a:pt x="406" y="149"/>
                    <a:pt x="442" y="127"/>
                  </a:cubicBezTo>
                  <a:cubicBezTo>
                    <a:pt x="445" y="123"/>
                    <a:pt x="449" y="119"/>
                    <a:pt x="453" y="115"/>
                  </a:cubicBezTo>
                  <a:cubicBezTo>
                    <a:pt x="455" y="112"/>
                    <a:pt x="466" y="105"/>
                    <a:pt x="461" y="104"/>
                  </a:cubicBezTo>
                  <a:cubicBezTo>
                    <a:pt x="446" y="109"/>
                    <a:pt x="430" y="107"/>
                    <a:pt x="417" y="112"/>
                  </a:cubicBezTo>
                  <a:close/>
                  <a:moveTo>
                    <a:pt x="1210" y="188"/>
                  </a:moveTo>
                  <a:cubicBezTo>
                    <a:pt x="1213" y="187"/>
                    <a:pt x="1214" y="184"/>
                    <a:pt x="1216" y="183"/>
                  </a:cubicBezTo>
                  <a:cubicBezTo>
                    <a:pt x="1210" y="171"/>
                    <a:pt x="1197" y="162"/>
                    <a:pt x="1185" y="152"/>
                  </a:cubicBezTo>
                  <a:cubicBezTo>
                    <a:pt x="1175" y="143"/>
                    <a:pt x="1164" y="130"/>
                    <a:pt x="1151" y="123"/>
                  </a:cubicBezTo>
                  <a:cubicBezTo>
                    <a:pt x="1135" y="116"/>
                    <a:pt x="1116" y="117"/>
                    <a:pt x="1097" y="110"/>
                  </a:cubicBezTo>
                  <a:cubicBezTo>
                    <a:pt x="1096" y="110"/>
                    <a:pt x="1094" y="110"/>
                    <a:pt x="1094" y="111"/>
                  </a:cubicBezTo>
                  <a:cubicBezTo>
                    <a:pt x="1136" y="132"/>
                    <a:pt x="1174" y="163"/>
                    <a:pt x="1210" y="188"/>
                  </a:cubicBezTo>
                  <a:close/>
                  <a:moveTo>
                    <a:pt x="1090" y="112"/>
                  </a:moveTo>
                  <a:cubicBezTo>
                    <a:pt x="1090" y="112"/>
                    <a:pt x="1090" y="113"/>
                    <a:pt x="1090" y="113"/>
                  </a:cubicBezTo>
                  <a:cubicBezTo>
                    <a:pt x="1124" y="138"/>
                    <a:pt x="1146" y="175"/>
                    <a:pt x="1173" y="207"/>
                  </a:cubicBezTo>
                  <a:cubicBezTo>
                    <a:pt x="1185" y="202"/>
                    <a:pt x="1198" y="198"/>
                    <a:pt x="1206" y="190"/>
                  </a:cubicBezTo>
                  <a:cubicBezTo>
                    <a:pt x="1170" y="161"/>
                    <a:pt x="1132" y="134"/>
                    <a:pt x="1090" y="112"/>
                  </a:cubicBezTo>
                  <a:moveTo>
                    <a:pt x="1090" y="112"/>
                  </a:moveTo>
                  <a:cubicBezTo>
                    <a:pt x="1090" y="110"/>
                    <a:pt x="1089" y="112"/>
                    <a:pt x="1090" y="112"/>
                  </a:cubicBezTo>
                  <a:moveTo>
                    <a:pt x="405" y="116"/>
                  </a:moveTo>
                  <a:cubicBezTo>
                    <a:pt x="389" y="116"/>
                    <a:pt x="383" y="126"/>
                    <a:pt x="374" y="134"/>
                  </a:cubicBezTo>
                  <a:moveTo>
                    <a:pt x="374" y="134"/>
                  </a:moveTo>
                  <a:cubicBezTo>
                    <a:pt x="373" y="134"/>
                    <a:pt x="372" y="135"/>
                    <a:pt x="371" y="136"/>
                  </a:cubicBezTo>
                  <a:moveTo>
                    <a:pt x="371" y="136"/>
                  </a:moveTo>
                  <a:cubicBezTo>
                    <a:pt x="370" y="136"/>
                    <a:pt x="370" y="136"/>
                    <a:pt x="370" y="137"/>
                  </a:cubicBezTo>
                  <a:moveTo>
                    <a:pt x="370" y="137"/>
                  </a:moveTo>
                  <a:cubicBezTo>
                    <a:pt x="369" y="137"/>
                    <a:pt x="370" y="138"/>
                    <a:pt x="370" y="137"/>
                  </a:cubicBezTo>
                  <a:moveTo>
                    <a:pt x="370" y="137"/>
                  </a:moveTo>
                  <a:cubicBezTo>
                    <a:pt x="371" y="137"/>
                    <a:pt x="371" y="136"/>
                    <a:pt x="371" y="136"/>
                  </a:cubicBezTo>
                  <a:moveTo>
                    <a:pt x="371" y="136"/>
                  </a:moveTo>
                  <a:cubicBezTo>
                    <a:pt x="373" y="136"/>
                    <a:pt x="374" y="135"/>
                    <a:pt x="374" y="134"/>
                  </a:cubicBezTo>
                  <a:moveTo>
                    <a:pt x="374" y="134"/>
                  </a:moveTo>
                  <a:cubicBezTo>
                    <a:pt x="385" y="129"/>
                    <a:pt x="395" y="122"/>
                    <a:pt x="405" y="116"/>
                  </a:cubicBezTo>
                  <a:moveTo>
                    <a:pt x="405" y="116"/>
                  </a:moveTo>
                  <a:cubicBezTo>
                    <a:pt x="409" y="117"/>
                    <a:pt x="405" y="113"/>
                    <a:pt x="405" y="116"/>
                  </a:cubicBezTo>
                  <a:moveTo>
                    <a:pt x="1142" y="119"/>
                  </a:moveTo>
                  <a:cubicBezTo>
                    <a:pt x="1142" y="118"/>
                    <a:pt x="1143" y="119"/>
                    <a:pt x="1142" y="119"/>
                  </a:cubicBezTo>
                  <a:close/>
                  <a:moveTo>
                    <a:pt x="365" y="119"/>
                  </a:moveTo>
                  <a:cubicBezTo>
                    <a:pt x="364" y="119"/>
                    <a:pt x="365" y="120"/>
                    <a:pt x="365" y="119"/>
                  </a:cubicBezTo>
                  <a:close/>
                  <a:moveTo>
                    <a:pt x="363" y="120"/>
                  </a:moveTo>
                  <a:cubicBezTo>
                    <a:pt x="361" y="121"/>
                    <a:pt x="363" y="122"/>
                    <a:pt x="363" y="120"/>
                  </a:cubicBezTo>
                  <a:moveTo>
                    <a:pt x="363" y="120"/>
                  </a:moveTo>
                  <a:cubicBezTo>
                    <a:pt x="364" y="120"/>
                    <a:pt x="363" y="119"/>
                    <a:pt x="363" y="120"/>
                  </a:cubicBezTo>
                  <a:moveTo>
                    <a:pt x="326" y="147"/>
                  </a:moveTo>
                  <a:cubicBezTo>
                    <a:pt x="312" y="157"/>
                    <a:pt x="291" y="166"/>
                    <a:pt x="308" y="182"/>
                  </a:cubicBezTo>
                  <a:cubicBezTo>
                    <a:pt x="333" y="161"/>
                    <a:pt x="362" y="143"/>
                    <a:pt x="385" y="120"/>
                  </a:cubicBezTo>
                  <a:cubicBezTo>
                    <a:pt x="360" y="124"/>
                    <a:pt x="343" y="136"/>
                    <a:pt x="326" y="147"/>
                  </a:cubicBezTo>
                  <a:close/>
                  <a:moveTo>
                    <a:pt x="360" y="122"/>
                  </a:moveTo>
                  <a:cubicBezTo>
                    <a:pt x="359" y="122"/>
                    <a:pt x="360" y="123"/>
                    <a:pt x="360" y="122"/>
                  </a:cubicBezTo>
                  <a:close/>
                  <a:moveTo>
                    <a:pt x="365" y="123"/>
                  </a:moveTo>
                  <a:cubicBezTo>
                    <a:pt x="364" y="123"/>
                    <a:pt x="365" y="124"/>
                    <a:pt x="365" y="123"/>
                  </a:cubicBezTo>
                  <a:close/>
                  <a:moveTo>
                    <a:pt x="357" y="124"/>
                  </a:moveTo>
                  <a:cubicBezTo>
                    <a:pt x="356" y="124"/>
                    <a:pt x="358" y="125"/>
                    <a:pt x="357" y="124"/>
                  </a:cubicBezTo>
                  <a:close/>
                  <a:moveTo>
                    <a:pt x="354" y="126"/>
                  </a:moveTo>
                  <a:cubicBezTo>
                    <a:pt x="354" y="126"/>
                    <a:pt x="355" y="127"/>
                    <a:pt x="354" y="126"/>
                  </a:cubicBezTo>
                  <a:close/>
                  <a:moveTo>
                    <a:pt x="910" y="129"/>
                  </a:moveTo>
                  <a:cubicBezTo>
                    <a:pt x="919" y="156"/>
                    <a:pt x="927" y="184"/>
                    <a:pt x="934" y="214"/>
                  </a:cubicBezTo>
                  <a:cubicBezTo>
                    <a:pt x="946" y="215"/>
                    <a:pt x="959" y="215"/>
                    <a:pt x="970" y="216"/>
                  </a:cubicBezTo>
                  <a:cubicBezTo>
                    <a:pt x="952" y="185"/>
                    <a:pt x="933" y="155"/>
                    <a:pt x="910" y="129"/>
                  </a:cubicBezTo>
                  <a:moveTo>
                    <a:pt x="910" y="129"/>
                  </a:moveTo>
                  <a:cubicBezTo>
                    <a:pt x="911" y="125"/>
                    <a:pt x="907" y="129"/>
                    <a:pt x="910" y="129"/>
                  </a:cubicBezTo>
                  <a:moveTo>
                    <a:pt x="1166" y="129"/>
                  </a:moveTo>
                  <a:cubicBezTo>
                    <a:pt x="1166" y="129"/>
                    <a:pt x="1167" y="130"/>
                    <a:pt x="1166" y="129"/>
                  </a:cubicBezTo>
                  <a:close/>
                  <a:moveTo>
                    <a:pt x="1222" y="166"/>
                  </a:moveTo>
                  <a:cubicBezTo>
                    <a:pt x="1218" y="155"/>
                    <a:pt x="1206" y="150"/>
                    <a:pt x="1198" y="144"/>
                  </a:cubicBezTo>
                  <a:cubicBezTo>
                    <a:pt x="1189" y="138"/>
                    <a:pt x="1180" y="130"/>
                    <a:pt x="1168" y="130"/>
                  </a:cubicBezTo>
                  <a:cubicBezTo>
                    <a:pt x="1187" y="141"/>
                    <a:pt x="1204" y="154"/>
                    <a:pt x="1222" y="166"/>
                  </a:cubicBezTo>
                  <a:close/>
                  <a:moveTo>
                    <a:pt x="1165" y="132"/>
                  </a:moveTo>
                  <a:cubicBezTo>
                    <a:pt x="1166" y="133"/>
                    <a:pt x="1165" y="132"/>
                    <a:pt x="1165" y="132"/>
                  </a:cubicBezTo>
                  <a:close/>
                  <a:moveTo>
                    <a:pt x="1169" y="134"/>
                  </a:moveTo>
                  <a:cubicBezTo>
                    <a:pt x="1187" y="147"/>
                    <a:pt x="1204" y="167"/>
                    <a:pt x="1220" y="178"/>
                  </a:cubicBezTo>
                  <a:cubicBezTo>
                    <a:pt x="1220" y="175"/>
                    <a:pt x="1223" y="174"/>
                    <a:pt x="1222" y="170"/>
                  </a:cubicBezTo>
                  <a:cubicBezTo>
                    <a:pt x="1206" y="157"/>
                    <a:pt x="1188" y="145"/>
                    <a:pt x="1169" y="134"/>
                  </a:cubicBezTo>
                  <a:moveTo>
                    <a:pt x="1169" y="134"/>
                  </a:moveTo>
                  <a:cubicBezTo>
                    <a:pt x="1168" y="132"/>
                    <a:pt x="1168" y="134"/>
                    <a:pt x="1169" y="134"/>
                  </a:cubicBezTo>
                  <a:moveTo>
                    <a:pt x="434" y="136"/>
                  </a:moveTo>
                  <a:cubicBezTo>
                    <a:pt x="433" y="136"/>
                    <a:pt x="433" y="136"/>
                    <a:pt x="433" y="137"/>
                  </a:cubicBezTo>
                  <a:moveTo>
                    <a:pt x="433" y="137"/>
                  </a:moveTo>
                  <a:cubicBezTo>
                    <a:pt x="401" y="157"/>
                    <a:pt x="372" y="180"/>
                    <a:pt x="345" y="205"/>
                  </a:cubicBezTo>
                  <a:cubicBezTo>
                    <a:pt x="357" y="209"/>
                    <a:pt x="367" y="213"/>
                    <a:pt x="379" y="215"/>
                  </a:cubicBezTo>
                  <a:cubicBezTo>
                    <a:pt x="394" y="187"/>
                    <a:pt x="413" y="162"/>
                    <a:pt x="433" y="137"/>
                  </a:cubicBezTo>
                  <a:moveTo>
                    <a:pt x="433" y="137"/>
                  </a:moveTo>
                  <a:cubicBezTo>
                    <a:pt x="434" y="137"/>
                    <a:pt x="434" y="136"/>
                    <a:pt x="434" y="136"/>
                  </a:cubicBezTo>
                  <a:moveTo>
                    <a:pt x="434" y="136"/>
                  </a:moveTo>
                  <a:cubicBezTo>
                    <a:pt x="435" y="135"/>
                    <a:pt x="434" y="135"/>
                    <a:pt x="434" y="136"/>
                  </a:cubicBezTo>
                  <a:moveTo>
                    <a:pt x="327" y="142"/>
                  </a:moveTo>
                  <a:cubicBezTo>
                    <a:pt x="327" y="141"/>
                    <a:pt x="328" y="142"/>
                    <a:pt x="327" y="142"/>
                  </a:cubicBezTo>
                  <a:close/>
                  <a:moveTo>
                    <a:pt x="325" y="143"/>
                  </a:moveTo>
                  <a:cubicBezTo>
                    <a:pt x="319" y="146"/>
                    <a:pt x="312" y="150"/>
                    <a:pt x="308" y="156"/>
                  </a:cubicBezTo>
                  <a:moveTo>
                    <a:pt x="308" y="156"/>
                  </a:moveTo>
                  <a:cubicBezTo>
                    <a:pt x="307" y="156"/>
                    <a:pt x="307" y="156"/>
                    <a:pt x="307" y="157"/>
                  </a:cubicBezTo>
                  <a:moveTo>
                    <a:pt x="307" y="157"/>
                  </a:moveTo>
                  <a:cubicBezTo>
                    <a:pt x="306" y="157"/>
                    <a:pt x="306" y="157"/>
                    <a:pt x="306" y="158"/>
                  </a:cubicBezTo>
                  <a:moveTo>
                    <a:pt x="306" y="158"/>
                  </a:moveTo>
                  <a:cubicBezTo>
                    <a:pt x="305" y="158"/>
                    <a:pt x="306" y="159"/>
                    <a:pt x="306" y="158"/>
                  </a:cubicBezTo>
                  <a:moveTo>
                    <a:pt x="306" y="158"/>
                  </a:moveTo>
                  <a:cubicBezTo>
                    <a:pt x="307" y="158"/>
                    <a:pt x="307" y="158"/>
                    <a:pt x="307" y="157"/>
                  </a:cubicBezTo>
                  <a:moveTo>
                    <a:pt x="307" y="157"/>
                  </a:moveTo>
                  <a:cubicBezTo>
                    <a:pt x="308" y="157"/>
                    <a:pt x="308" y="157"/>
                    <a:pt x="308" y="156"/>
                  </a:cubicBezTo>
                  <a:moveTo>
                    <a:pt x="308" y="156"/>
                  </a:moveTo>
                  <a:cubicBezTo>
                    <a:pt x="314" y="152"/>
                    <a:pt x="320" y="147"/>
                    <a:pt x="325" y="143"/>
                  </a:cubicBezTo>
                  <a:moveTo>
                    <a:pt x="325" y="143"/>
                  </a:moveTo>
                  <a:cubicBezTo>
                    <a:pt x="327" y="142"/>
                    <a:pt x="325" y="141"/>
                    <a:pt x="325" y="143"/>
                  </a:cubicBezTo>
                  <a:moveTo>
                    <a:pt x="338" y="163"/>
                  </a:moveTo>
                  <a:cubicBezTo>
                    <a:pt x="337" y="163"/>
                    <a:pt x="337" y="163"/>
                    <a:pt x="337" y="164"/>
                  </a:cubicBezTo>
                  <a:moveTo>
                    <a:pt x="337" y="164"/>
                  </a:moveTo>
                  <a:cubicBezTo>
                    <a:pt x="327" y="170"/>
                    <a:pt x="317" y="176"/>
                    <a:pt x="310" y="185"/>
                  </a:cubicBezTo>
                  <a:cubicBezTo>
                    <a:pt x="312" y="185"/>
                    <a:pt x="312" y="188"/>
                    <a:pt x="315" y="188"/>
                  </a:cubicBezTo>
                  <a:cubicBezTo>
                    <a:pt x="322" y="180"/>
                    <a:pt x="330" y="172"/>
                    <a:pt x="337" y="164"/>
                  </a:cubicBezTo>
                  <a:moveTo>
                    <a:pt x="337" y="164"/>
                  </a:moveTo>
                  <a:cubicBezTo>
                    <a:pt x="338" y="164"/>
                    <a:pt x="338" y="163"/>
                    <a:pt x="338" y="163"/>
                  </a:cubicBezTo>
                  <a:moveTo>
                    <a:pt x="338" y="163"/>
                  </a:moveTo>
                  <a:cubicBezTo>
                    <a:pt x="339" y="162"/>
                    <a:pt x="338" y="162"/>
                    <a:pt x="338" y="163"/>
                  </a:cubicBezTo>
                  <a:moveTo>
                    <a:pt x="648" y="165"/>
                  </a:moveTo>
                  <a:cubicBezTo>
                    <a:pt x="647" y="164"/>
                    <a:pt x="648" y="165"/>
                    <a:pt x="648" y="165"/>
                  </a:cubicBezTo>
                  <a:close/>
                  <a:moveTo>
                    <a:pt x="1279" y="213"/>
                  </a:moveTo>
                  <a:cubicBezTo>
                    <a:pt x="1279" y="213"/>
                    <a:pt x="1280" y="214"/>
                    <a:pt x="1280" y="214"/>
                  </a:cubicBezTo>
                  <a:moveTo>
                    <a:pt x="1280" y="214"/>
                  </a:moveTo>
                  <a:cubicBezTo>
                    <a:pt x="1280" y="214"/>
                    <a:pt x="1281" y="214"/>
                    <a:pt x="1281" y="215"/>
                  </a:cubicBezTo>
                  <a:moveTo>
                    <a:pt x="1281" y="215"/>
                  </a:moveTo>
                  <a:cubicBezTo>
                    <a:pt x="1281" y="215"/>
                    <a:pt x="1282" y="215"/>
                    <a:pt x="1282" y="215"/>
                  </a:cubicBezTo>
                  <a:moveTo>
                    <a:pt x="1282" y="215"/>
                  </a:moveTo>
                  <a:cubicBezTo>
                    <a:pt x="1282" y="216"/>
                    <a:pt x="1283" y="216"/>
                    <a:pt x="1283" y="216"/>
                  </a:cubicBezTo>
                  <a:moveTo>
                    <a:pt x="1283" y="216"/>
                  </a:moveTo>
                  <a:cubicBezTo>
                    <a:pt x="1283" y="217"/>
                    <a:pt x="1284" y="217"/>
                    <a:pt x="1284" y="217"/>
                  </a:cubicBezTo>
                  <a:moveTo>
                    <a:pt x="1284" y="217"/>
                  </a:moveTo>
                  <a:cubicBezTo>
                    <a:pt x="1284" y="218"/>
                    <a:pt x="1285" y="218"/>
                    <a:pt x="1285" y="218"/>
                  </a:cubicBezTo>
                  <a:moveTo>
                    <a:pt x="1285" y="218"/>
                  </a:moveTo>
                  <a:cubicBezTo>
                    <a:pt x="1285" y="219"/>
                    <a:pt x="1286" y="219"/>
                    <a:pt x="1286" y="219"/>
                  </a:cubicBezTo>
                  <a:moveTo>
                    <a:pt x="1286" y="219"/>
                  </a:moveTo>
                  <a:cubicBezTo>
                    <a:pt x="1286" y="220"/>
                    <a:pt x="1287" y="220"/>
                    <a:pt x="1287" y="220"/>
                  </a:cubicBezTo>
                  <a:moveTo>
                    <a:pt x="1287" y="220"/>
                  </a:moveTo>
                  <a:cubicBezTo>
                    <a:pt x="1288" y="222"/>
                    <a:pt x="1288" y="220"/>
                    <a:pt x="1287" y="220"/>
                  </a:cubicBezTo>
                  <a:moveTo>
                    <a:pt x="1287" y="220"/>
                  </a:moveTo>
                  <a:cubicBezTo>
                    <a:pt x="1287" y="219"/>
                    <a:pt x="1287" y="219"/>
                    <a:pt x="1286" y="219"/>
                  </a:cubicBezTo>
                  <a:moveTo>
                    <a:pt x="1286" y="219"/>
                  </a:moveTo>
                  <a:cubicBezTo>
                    <a:pt x="1286" y="219"/>
                    <a:pt x="1286" y="218"/>
                    <a:pt x="1285" y="218"/>
                  </a:cubicBezTo>
                  <a:moveTo>
                    <a:pt x="1285" y="218"/>
                  </a:moveTo>
                  <a:cubicBezTo>
                    <a:pt x="1285" y="218"/>
                    <a:pt x="1285" y="217"/>
                    <a:pt x="1284" y="217"/>
                  </a:cubicBezTo>
                  <a:moveTo>
                    <a:pt x="1284" y="217"/>
                  </a:moveTo>
                  <a:cubicBezTo>
                    <a:pt x="1284" y="217"/>
                    <a:pt x="1284" y="216"/>
                    <a:pt x="1283" y="216"/>
                  </a:cubicBezTo>
                  <a:moveTo>
                    <a:pt x="1283" y="216"/>
                  </a:moveTo>
                  <a:cubicBezTo>
                    <a:pt x="1283" y="216"/>
                    <a:pt x="1283" y="216"/>
                    <a:pt x="1282" y="215"/>
                  </a:cubicBezTo>
                  <a:moveTo>
                    <a:pt x="1282" y="215"/>
                  </a:moveTo>
                  <a:cubicBezTo>
                    <a:pt x="1283" y="215"/>
                    <a:pt x="1282" y="215"/>
                    <a:pt x="1281" y="215"/>
                  </a:cubicBezTo>
                  <a:moveTo>
                    <a:pt x="1281" y="215"/>
                  </a:moveTo>
                  <a:cubicBezTo>
                    <a:pt x="1282" y="214"/>
                    <a:pt x="1281" y="214"/>
                    <a:pt x="1280" y="214"/>
                  </a:cubicBezTo>
                  <a:moveTo>
                    <a:pt x="1280" y="214"/>
                  </a:moveTo>
                  <a:cubicBezTo>
                    <a:pt x="1281" y="213"/>
                    <a:pt x="1280" y="213"/>
                    <a:pt x="1279" y="213"/>
                  </a:cubicBezTo>
                  <a:moveTo>
                    <a:pt x="1279" y="213"/>
                  </a:moveTo>
                  <a:cubicBezTo>
                    <a:pt x="1262" y="195"/>
                    <a:pt x="1245" y="179"/>
                    <a:pt x="1225" y="165"/>
                  </a:cubicBezTo>
                  <a:cubicBezTo>
                    <a:pt x="1226" y="171"/>
                    <a:pt x="1233" y="175"/>
                    <a:pt x="1237" y="178"/>
                  </a:cubicBezTo>
                  <a:cubicBezTo>
                    <a:pt x="1251" y="189"/>
                    <a:pt x="1265" y="201"/>
                    <a:pt x="1279" y="213"/>
                  </a:cubicBezTo>
                  <a:moveTo>
                    <a:pt x="188" y="288"/>
                  </a:moveTo>
                  <a:cubicBezTo>
                    <a:pt x="205" y="283"/>
                    <a:pt x="212" y="269"/>
                    <a:pt x="223" y="257"/>
                  </a:cubicBezTo>
                  <a:cubicBezTo>
                    <a:pt x="250" y="230"/>
                    <a:pt x="277" y="206"/>
                    <a:pt x="305" y="183"/>
                  </a:cubicBezTo>
                  <a:cubicBezTo>
                    <a:pt x="301" y="179"/>
                    <a:pt x="300" y="173"/>
                    <a:pt x="298" y="167"/>
                  </a:cubicBezTo>
                  <a:cubicBezTo>
                    <a:pt x="257" y="204"/>
                    <a:pt x="219" y="243"/>
                    <a:pt x="188" y="288"/>
                  </a:cubicBezTo>
                  <a:close/>
                  <a:moveTo>
                    <a:pt x="1351" y="296"/>
                  </a:moveTo>
                  <a:cubicBezTo>
                    <a:pt x="1351" y="297"/>
                    <a:pt x="1352" y="297"/>
                    <a:pt x="1352" y="297"/>
                  </a:cubicBezTo>
                  <a:moveTo>
                    <a:pt x="1352" y="297"/>
                  </a:moveTo>
                  <a:cubicBezTo>
                    <a:pt x="1353" y="298"/>
                    <a:pt x="1354" y="297"/>
                    <a:pt x="1352" y="297"/>
                  </a:cubicBezTo>
                  <a:moveTo>
                    <a:pt x="1352" y="297"/>
                  </a:moveTo>
                  <a:cubicBezTo>
                    <a:pt x="1353" y="296"/>
                    <a:pt x="1352" y="296"/>
                    <a:pt x="1351" y="296"/>
                  </a:cubicBezTo>
                  <a:moveTo>
                    <a:pt x="1351" y="296"/>
                  </a:moveTo>
                  <a:cubicBezTo>
                    <a:pt x="1351" y="295"/>
                    <a:pt x="1351" y="293"/>
                    <a:pt x="1350" y="293"/>
                  </a:cubicBezTo>
                  <a:cubicBezTo>
                    <a:pt x="1320" y="252"/>
                    <a:pt x="1281" y="217"/>
                    <a:pt x="1241" y="185"/>
                  </a:cubicBezTo>
                  <a:cubicBezTo>
                    <a:pt x="1236" y="181"/>
                    <a:pt x="1231" y="174"/>
                    <a:pt x="1224" y="173"/>
                  </a:cubicBezTo>
                  <a:cubicBezTo>
                    <a:pt x="1218" y="183"/>
                    <a:pt x="1228" y="188"/>
                    <a:pt x="1233" y="194"/>
                  </a:cubicBezTo>
                  <a:cubicBezTo>
                    <a:pt x="1239" y="201"/>
                    <a:pt x="1244" y="208"/>
                    <a:pt x="1250" y="214"/>
                  </a:cubicBezTo>
                  <a:cubicBezTo>
                    <a:pt x="1267" y="233"/>
                    <a:pt x="1280" y="256"/>
                    <a:pt x="1300" y="274"/>
                  </a:cubicBezTo>
                  <a:cubicBezTo>
                    <a:pt x="1319" y="279"/>
                    <a:pt x="1335" y="288"/>
                    <a:pt x="1351" y="296"/>
                  </a:cubicBezTo>
                  <a:moveTo>
                    <a:pt x="1218" y="184"/>
                  </a:moveTo>
                  <a:cubicBezTo>
                    <a:pt x="1217" y="187"/>
                    <a:pt x="1213" y="188"/>
                    <a:pt x="1211" y="191"/>
                  </a:cubicBezTo>
                  <a:cubicBezTo>
                    <a:pt x="1231" y="205"/>
                    <a:pt x="1249" y="226"/>
                    <a:pt x="1267" y="239"/>
                  </a:cubicBezTo>
                  <a:cubicBezTo>
                    <a:pt x="1250" y="220"/>
                    <a:pt x="1237" y="199"/>
                    <a:pt x="1218" y="184"/>
                  </a:cubicBezTo>
                  <a:close/>
                  <a:moveTo>
                    <a:pt x="207" y="280"/>
                  </a:moveTo>
                  <a:cubicBezTo>
                    <a:pt x="206" y="280"/>
                    <a:pt x="207" y="281"/>
                    <a:pt x="207" y="280"/>
                  </a:cubicBezTo>
                  <a:moveTo>
                    <a:pt x="207" y="280"/>
                  </a:moveTo>
                  <a:cubicBezTo>
                    <a:pt x="225" y="274"/>
                    <a:pt x="241" y="267"/>
                    <a:pt x="260" y="263"/>
                  </a:cubicBezTo>
                  <a:cubicBezTo>
                    <a:pt x="272" y="244"/>
                    <a:pt x="285" y="224"/>
                    <a:pt x="299" y="206"/>
                  </a:cubicBezTo>
                  <a:cubicBezTo>
                    <a:pt x="304" y="200"/>
                    <a:pt x="311" y="196"/>
                    <a:pt x="312" y="189"/>
                  </a:cubicBezTo>
                  <a:cubicBezTo>
                    <a:pt x="306" y="183"/>
                    <a:pt x="301" y="190"/>
                    <a:pt x="297" y="193"/>
                  </a:cubicBezTo>
                  <a:cubicBezTo>
                    <a:pt x="268" y="218"/>
                    <a:pt x="231" y="250"/>
                    <a:pt x="207" y="280"/>
                  </a:cubicBezTo>
                  <a:moveTo>
                    <a:pt x="267" y="192"/>
                  </a:moveTo>
                  <a:cubicBezTo>
                    <a:pt x="266" y="192"/>
                    <a:pt x="266" y="193"/>
                    <a:pt x="266" y="193"/>
                  </a:cubicBezTo>
                  <a:moveTo>
                    <a:pt x="266" y="193"/>
                  </a:moveTo>
                  <a:cubicBezTo>
                    <a:pt x="265" y="193"/>
                    <a:pt x="265" y="194"/>
                    <a:pt x="265" y="194"/>
                  </a:cubicBezTo>
                  <a:moveTo>
                    <a:pt x="265" y="194"/>
                  </a:moveTo>
                  <a:cubicBezTo>
                    <a:pt x="264" y="194"/>
                    <a:pt x="264" y="195"/>
                    <a:pt x="264" y="195"/>
                  </a:cubicBezTo>
                  <a:moveTo>
                    <a:pt x="264" y="195"/>
                  </a:moveTo>
                  <a:cubicBezTo>
                    <a:pt x="263" y="195"/>
                    <a:pt x="263" y="196"/>
                    <a:pt x="263" y="196"/>
                  </a:cubicBezTo>
                  <a:moveTo>
                    <a:pt x="263" y="196"/>
                  </a:moveTo>
                  <a:cubicBezTo>
                    <a:pt x="262" y="196"/>
                    <a:pt x="262" y="197"/>
                    <a:pt x="262" y="197"/>
                  </a:cubicBezTo>
                  <a:moveTo>
                    <a:pt x="262" y="197"/>
                  </a:moveTo>
                  <a:cubicBezTo>
                    <a:pt x="261" y="197"/>
                    <a:pt x="261" y="198"/>
                    <a:pt x="261" y="198"/>
                  </a:cubicBezTo>
                  <a:moveTo>
                    <a:pt x="261" y="198"/>
                  </a:moveTo>
                  <a:cubicBezTo>
                    <a:pt x="222" y="229"/>
                    <a:pt x="189" y="265"/>
                    <a:pt x="159" y="305"/>
                  </a:cubicBezTo>
                  <a:moveTo>
                    <a:pt x="159" y="305"/>
                  </a:moveTo>
                  <a:cubicBezTo>
                    <a:pt x="158" y="305"/>
                    <a:pt x="158" y="305"/>
                    <a:pt x="158" y="306"/>
                  </a:cubicBezTo>
                  <a:moveTo>
                    <a:pt x="158" y="306"/>
                  </a:moveTo>
                  <a:cubicBezTo>
                    <a:pt x="157" y="306"/>
                    <a:pt x="158" y="307"/>
                    <a:pt x="158" y="306"/>
                  </a:cubicBezTo>
                  <a:moveTo>
                    <a:pt x="158" y="306"/>
                  </a:moveTo>
                  <a:cubicBezTo>
                    <a:pt x="159" y="306"/>
                    <a:pt x="159" y="305"/>
                    <a:pt x="159" y="305"/>
                  </a:cubicBezTo>
                  <a:moveTo>
                    <a:pt x="159" y="305"/>
                  </a:moveTo>
                  <a:cubicBezTo>
                    <a:pt x="167" y="301"/>
                    <a:pt x="173" y="295"/>
                    <a:pt x="182" y="292"/>
                  </a:cubicBezTo>
                  <a:cubicBezTo>
                    <a:pt x="205" y="258"/>
                    <a:pt x="232" y="227"/>
                    <a:pt x="261" y="198"/>
                  </a:cubicBezTo>
                  <a:moveTo>
                    <a:pt x="261" y="198"/>
                  </a:moveTo>
                  <a:cubicBezTo>
                    <a:pt x="262" y="198"/>
                    <a:pt x="262" y="198"/>
                    <a:pt x="262" y="197"/>
                  </a:cubicBezTo>
                  <a:moveTo>
                    <a:pt x="262" y="197"/>
                  </a:moveTo>
                  <a:cubicBezTo>
                    <a:pt x="263" y="197"/>
                    <a:pt x="263" y="197"/>
                    <a:pt x="263" y="196"/>
                  </a:cubicBezTo>
                  <a:moveTo>
                    <a:pt x="263" y="196"/>
                  </a:moveTo>
                  <a:cubicBezTo>
                    <a:pt x="264" y="196"/>
                    <a:pt x="264" y="196"/>
                    <a:pt x="264" y="195"/>
                  </a:cubicBezTo>
                  <a:moveTo>
                    <a:pt x="264" y="195"/>
                  </a:moveTo>
                  <a:cubicBezTo>
                    <a:pt x="265" y="195"/>
                    <a:pt x="265" y="195"/>
                    <a:pt x="265" y="194"/>
                  </a:cubicBezTo>
                  <a:moveTo>
                    <a:pt x="265" y="194"/>
                  </a:moveTo>
                  <a:cubicBezTo>
                    <a:pt x="266" y="195"/>
                    <a:pt x="266" y="194"/>
                    <a:pt x="266" y="193"/>
                  </a:cubicBezTo>
                  <a:moveTo>
                    <a:pt x="266" y="193"/>
                  </a:moveTo>
                  <a:cubicBezTo>
                    <a:pt x="266" y="194"/>
                    <a:pt x="267" y="193"/>
                    <a:pt x="267" y="192"/>
                  </a:cubicBezTo>
                  <a:moveTo>
                    <a:pt x="267" y="192"/>
                  </a:moveTo>
                  <a:cubicBezTo>
                    <a:pt x="268" y="192"/>
                    <a:pt x="267" y="191"/>
                    <a:pt x="267" y="192"/>
                  </a:cubicBezTo>
                  <a:moveTo>
                    <a:pt x="265" y="261"/>
                  </a:moveTo>
                  <a:cubicBezTo>
                    <a:pt x="263" y="261"/>
                    <a:pt x="265" y="262"/>
                    <a:pt x="265" y="261"/>
                  </a:cubicBezTo>
                  <a:moveTo>
                    <a:pt x="265" y="261"/>
                  </a:moveTo>
                  <a:cubicBezTo>
                    <a:pt x="274" y="259"/>
                    <a:pt x="281" y="256"/>
                    <a:pt x="291" y="255"/>
                  </a:cubicBezTo>
                  <a:cubicBezTo>
                    <a:pt x="305" y="236"/>
                    <a:pt x="324" y="222"/>
                    <a:pt x="340" y="205"/>
                  </a:cubicBezTo>
                  <a:cubicBezTo>
                    <a:pt x="330" y="202"/>
                    <a:pt x="323" y="196"/>
                    <a:pt x="315" y="192"/>
                  </a:cubicBezTo>
                  <a:cubicBezTo>
                    <a:pt x="296" y="214"/>
                    <a:pt x="279" y="236"/>
                    <a:pt x="265" y="261"/>
                  </a:cubicBezTo>
                  <a:moveTo>
                    <a:pt x="1208" y="192"/>
                  </a:moveTo>
                  <a:cubicBezTo>
                    <a:pt x="1198" y="200"/>
                    <a:pt x="1184" y="204"/>
                    <a:pt x="1173" y="211"/>
                  </a:cubicBezTo>
                  <a:cubicBezTo>
                    <a:pt x="1184" y="223"/>
                    <a:pt x="1187" y="240"/>
                    <a:pt x="1203" y="247"/>
                  </a:cubicBezTo>
                  <a:cubicBezTo>
                    <a:pt x="1215" y="253"/>
                    <a:pt x="1231" y="253"/>
                    <a:pt x="1246" y="257"/>
                  </a:cubicBezTo>
                  <a:cubicBezTo>
                    <a:pt x="1260" y="261"/>
                    <a:pt x="1274" y="266"/>
                    <a:pt x="1287" y="269"/>
                  </a:cubicBezTo>
                  <a:cubicBezTo>
                    <a:pt x="1267" y="238"/>
                    <a:pt x="1237" y="216"/>
                    <a:pt x="1208" y="192"/>
                  </a:cubicBezTo>
                  <a:close/>
                  <a:moveTo>
                    <a:pt x="637" y="198"/>
                  </a:moveTo>
                  <a:cubicBezTo>
                    <a:pt x="636" y="202"/>
                    <a:pt x="630" y="210"/>
                    <a:pt x="633" y="212"/>
                  </a:cubicBezTo>
                  <a:cubicBezTo>
                    <a:pt x="638" y="210"/>
                    <a:pt x="636" y="203"/>
                    <a:pt x="637" y="198"/>
                  </a:cubicBezTo>
                  <a:moveTo>
                    <a:pt x="637" y="198"/>
                  </a:moveTo>
                  <a:cubicBezTo>
                    <a:pt x="640" y="198"/>
                    <a:pt x="636" y="194"/>
                    <a:pt x="637" y="198"/>
                  </a:cubicBezTo>
                  <a:moveTo>
                    <a:pt x="1072" y="226"/>
                  </a:moveTo>
                  <a:cubicBezTo>
                    <a:pt x="1076" y="226"/>
                    <a:pt x="1083" y="228"/>
                    <a:pt x="1085" y="227"/>
                  </a:cubicBezTo>
                  <a:cubicBezTo>
                    <a:pt x="1077" y="219"/>
                    <a:pt x="1070" y="209"/>
                    <a:pt x="1062" y="201"/>
                  </a:cubicBezTo>
                  <a:cubicBezTo>
                    <a:pt x="1065" y="210"/>
                    <a:pt x="1069" y="217"/>
                    <a:pt x="1072" y="226"/>
                  </a:cubicBezTo>
                  <a:close/>
                  <a:moveTo>
                    <a:pt x="342" y="207"/>
                  </a:moveTo>
                  <a:cubicBezTo>
                    <a:pt x="327" y="222"/>
                    <a:pt x="310" y="236"/>
                    <a:pt x="296" y="253"/>
                  </a:cubicBezTo>
                  <a:cubicBezTo>
                    <a:pt x="319" y="247"/>
                    <a:pt x="343" y="243"/>
                    <a:pt x="366" y="239"/>
                  </a:cubicBezTo>
                  <a:cubicBezTo>
                    <a:pt x="370" y="231"/>
                    <a:pt x="374" y="225"/>
                    <a:pt x="377" y="217"/>
                  </a:cubicBezTo>
                  <a:cubicBezTo>
                    <a:pt x="364" y="215"/>
                    <a:pt x="354" y="210"/>
                    <a:pt x="342" y="207"/>
                  </a:cubicBezTo>
                  <a:close/>
                  <a:moveTo>
                    <a:pt x="745" y="212"/>
                  </a:moveTo>
                  <a:cubicBezTo>
                    <a:pt x="745" y="226"/>
                    <a:pt x="744" y="240"/>
                    <a:pt x="743" y="254"/>
                  </a:cubicBezTo>
                  <a:cubicBezTo>
                    <a:pt x="757" y="253"/>
                    <a:pt x="774" y="255"/>
                    <a:pt x="786" y="253"/>
                  </a:cubicBezTo>
                  <a:cubicBezTo>
                    <a:pt x="784" y="241"/>
                    <a:pt x="786" y="224"/>
                    <a:pt x="784" y="212"/>
                  </a:cubicBezTo>
                  <a:cubicBezTo>
                    <a:pt x="773" y="210"/>
                    <a:pt x="756" y="210"/>
                    <a:pt x="745" y="212"/>
                  </a:cubicBezTo>
                  <a:close/>
                  <a:moveTo>
                    <a:pt x="1176" y="220"/>
                  </a:moveTo>
                  <a:cubicBezTo>
                    <a:pt x="1176" y="221"/>
                    <a:pt x="1176" y="221"/>
                    <a:pt x="1177" y="221"/>
                  </a:cubicBezTo>
                  <a:moveTo>
                    <a:pt x="1177" y="221"/>
                  </a:moveTo>
                  <a:cubicBezTo>
                    <a:pt x="1177" y="223"/>
                    <a:pt x="1178" y="221"/>
                    <a:pt x="1177" y="221"/>
                  </a:cubicBezTo>
                  <a:moveTo>
                    <a:pt x="1177" y="221"/>
                  </a:moveTo>
                  <a:cubicBezTo>
                    <a:pt x="1177" y="220"/>
                    <a:pt x="1176" y="220"/>
                    <a:pt x="1176" y="220"/>
                  </a:cubicBezTo>
                  <a:moveTo>
                    <a:pt x="1176" y="220"/>
                  </a:moveTo>
                  <a:cubicBezTo>
                    <a:pt x="1174" y="216"/>
                    <a:pt x="1171" y="207"/>
                    <a:pt x="1166" y="213"/>
                  </a:cubicBezTo>
                  <a:cubicBezTo>
                    <a:pt x="1170" y="214"/>
                    <a:pt x="1172" y="218"/>
                    <a:pt x="1176" y="220"/>
                  </a:cubicBezTo>
                  <a:moveTo>
                    <a:pt x="639" y="214"/>
                  </a:moveTo>
                  <a:cubicBezTo>
                    <a:pt x="637" y="225"/>
                    <a:pt x="635" y="238"/>
                    <a:pt x="633" y="251"/>
                  </a:cubicBezTo>
                  <a:cubicBezTo>
                    <a:pt x="669" y="252"/>
                    <a:pt x="704" y="254"/>
                    <a:pt x="741" y="254"/>
                  </a:cubicBezTo>
                  <a:cubicBezTo>
                    <a:pt x="741" y="239"/>
                    <a:pt x="742" y="225"/>
                    <a:pt x="743" y="212"/>
                  </a:cubicBezTo>
                  <a:cubicBezTo>
                    <a:pt x="707" y="211"/>
                    <a:pt x="673" y="213"/>
                    <a:pt x="639" y="214"/>
                  </a:cubicBezTo>
                  <a:close/>
                  <a:moveTo>
                    <a:pt x="787" y="212"/>
                  </a:moveTo>
                  <a:cubicBezTo>
                    <a:pt x="786" y="227"/>
                    <a:pt x="789" y="239"/>
                    <a:pt x="788" y="254"/>
                  </a:cubicBezTo>
                  <a:cubicBezTo>
                    <a:pt x="815" y="254"/>
                    <a:pt x="840" y="252"/>
                    <a:pt x="867" y="252"/>
                  </a:cubicBezTo>
                  <a:cubicBezTo>
                    <a:pt x="863" y="238"/>
                    <a:pt x="860" y="225"/>
                    <a:pt x="856" y="213"/>
                  </a:cubicBezTo>
                  <a:cubicBezTo>
                    <a:pt x="834" y="212"/>
                    <a:pt x="811" y="211"/>
                    <a:pt x="787" y="212"/>
                  </a:cubicBezTo>
                  <a:close/>
                  <a:moveTo>
                    <a:pt x="870" y="251"/>
                  </a:moveTo>
                  <a:cubicBezTo>
                    <a:pt x="891" y="251"/>
                    <a:pt x="917" y="249"/>
                    <a:pt x="938" y="247"/>
                  </a:cubicBezTo>
                  <a:cubicBezTo>
                    <a:pt x="937" y="236"/>
                    <a:pt x="934" y="227"/>
                    <a:pt x="932" y="216"/>
                  </a:cubicBezTo>
                  <a:cubicBezTo>
                    <a:pt x="909" y="214"/>
                    <a:pt x="884" y="214"/>
                    <a:pt x="861" y="213"/>
                  </a:cubicBezTo>
                  <a:cubicBezTo>
                    <a:pt x="864" y="226"/>
                    <a:pt x="868" y="237"/>
                    <a:pt x="870" y="251"/>
                  </a:cubicBezTo>
                  <a:close/>
                  <a:moveTo>
                    <a:pt x="1190" y="244"/>
                  </a:moveTo>
                  <a:cubicBezTo>
                    <a:pt x="1191" y="246"/>
                    <a:pt x="1191" y="244"/>
                    <a:pt x="1190" y="244"/>
                  </a:cubicBezTo>
                  <a:moveTo>
                    <a:pt x="1190" y="244"/>
                  </a:moveTo>
                  <a:cubicBezTo>
                    <a:pt x="1184" y="231"/>
                    <a:pt x="1173" y="222"/>
                    <a:pt x="1162" y="213"/>
                  </a:cubicBezTo>
                  <a:cubicBezTo>
                    <a:pt x="1143" y="221"/>
                    <a:pt x="1120" y="224"/>
                    <a:pt x="1099" y="230"/>
                  </a:cubicBezTo>
                  <a:cubicBezTo>
                    <a:pt x="1131" y="233"/>
                    <a:pt x="1160" y="239"/>
                    <a:pt x="1190" y="244"/>
                  </a:cubicBezTo>
                  <a:moveTo>
                    <a:pt x="632" y="214"/>
                  </a:moveTo>
                  <a:cubicBezTo>
                    <a:pt x="625" y="223"/>
                    <a:pt x="622" y="237"/>
                    <a:pt x="618" y="250"/>
                  </a:cubicBezTo>
                  <a:cubicBezTo>
                    <a:pt x="622" y="250"/>
                    <a:pt x="626" y="250"/>
                    <a:pt x="630" y="250"/>
                  </a:cubicBezTo>
                  <a:cubicBezTo>
                    <a:pt x="631" y="238"/>
                    <a:pt x="633" y="225"/>
                    <a:pt x="635" y="214"/>
                  </a:cubicBezTo>
                  <a:cubicBezTo>
                    <a:pt x="634" y="214"/>
                    <a:pt x="633" y="214"/>
                    <a:pt x="632" y="214"/>
                  </a:cubicBezTo>
                  <a:close/>
                  <a:moveTo>
                    <a:pt x="515" y="222"/>
                  </a:moveTo>
                  <a:cubicBezTo>
                    <a:pt x="512" y="228"/>
                    <a:pt x="507" y="233"/>
                    <a:pt x="505" y="239"/>
                  </a:cubicBezTo>
                  <a:cubicBezTo>
                    <a:pt x="541" y="243"/>
                    <a:pt x="576" y="248"/>
                    <a:pt x="615" y="249"/>
                  </a:cubicBezTo>
                  <a:cubicBezTo>
                    <a:pt x="619" y="237"/>
                    <a:pt x="623" y="226"/>
                    <a:pt x="628" y="215"/>
                  </a:cubicBezTo>
                  <a:cubicBezTo>
                    <a:pt x="589" y="216"/>
                    <a:pt x="552" y="218"/>
                    <a:pt x="515" y="222"/>
                  </a:cubicBezTo>
                  <a:close/>
                  <a:moveTo>
                    <a:pt x="941" y="247"/>
                  </a:moveTo>
                  <a:cubicBezTo>
                    <a:pt x="956" y="246"/>
                    <a:pt x="972" y="245"/>
                    <a:pt x="986" y="242"/>
                  </a:cubicBezTo>
                  <a:cubicBezTo>
                    <a:pt x="980" y="235"/>
                    <a:pt x="978" y="225"/>
                    <a:pt x="971" y="219"/>
                  </a:cubicBezTo>
                  <a:cubicBezTo>
                    <a:pt x="960" y="218"/>
                    <a:pt x="947" y="217"/>
                    <a:pt x="935" y="216"/>
                  </a:cubicBezTo>
                  <a:cubicBezTo>
                    <a:pt x="936" y="227"/>
                    <a:pt x="939" y="236"/>
                    <a:pt x="941" y="247"/>
                  </a:cubicBezTo>
                  <a:close/>
                  <a:moveTo>
                    <a:pt x="370" y="238"/>
                  </a:moveTo>
                  <a:cubicBezTo>
                    <a:pt x="369" y="238"/>
                    <a:pt x="370" y="239"/>
                    <a:pt x="370" y="238"/>
                  </a:cubicBezTo>
                  <a:moveTo>
                    <a:pt x="370" y="238"/>
                  </a:moveTo>
                  <a:cubicBezTo>
                    <a:pt x="384" y="235"/>
                    <a:pt x="401" y="237"/>
                    <a:pt x="406" y="225"/>
                  </a:cubicBezTo>
                  <a:cubicBezTo>
                    <a:pt x="396" y="224"/>
                    <a:pt x="389" y="220"/>
                    <a:pt x="379" y="219"/>
                  </a:cubicBezTo>
                  <a:cubicBezTo>
                    <a:pt x="377" y="226"/>
                    <a:pt x="372" y="230"/>
                    <a:pt x="370" y="238"/>
                  </a:cubicBezTo>
                  <a:moveTo>
                    <a:pt x="989" y="242"/>
                  </a:moveTo>
                  <a:cubicBezTo>
                    <a:pt x="1017" y="239"/>
                    <a:pt x="1047" y="238"/>
                    <a:pt x="1071" y="230"/>
                  </a:cubicBezTo>
                  <a:cubicBezTo>
                    <a:pt x="1042" y="224"/>
                    <a:pt x="1008" y="222"/>
                    <a:pt x="976" y="219"/>
                  </a:cubicBezTo>
                  <a:cubicBezTo>
                    <a:pt x="980" y="227"/>
                    <a:pt x="984" y="235"/>
                    <a:pt x="989" y="242"/>
                  </a:cubicBezTo>
                  <a:close/>
                  <a:moveTo>
                    <a:pt x="497" y="223"/>
                  </a:moveTo>
                  <a:cubicBezTo>
                    <a:pt x="494" y="227"/>
                    <a:pt x="494" y="233"/>
                    <a:pt x="491" y="238"/>
                  </a:cubicBezTo>
                  <a:cubicBezTo>
                    <a:pt x="495" y="237"/>
                    <a:pt x="497" y="239"/>
                    <a:pt x="502" y="239"/>
                  </a:cubicBezTo>
                  <a:cubicBezTo>
                    <a:pt x="504" y="232"/>
                    <a:pt x="509" y="228"/>
                    <a:pt x="511" y="222"/>
                  </a:cubicBezTo>
                  <a:cubicBezTo>
                    <a:pt x="507" y="223"/>
                    <a:pt x="503" y="224"/>
                    <a:pt x="497" y="223"/>
                  </a:cubicBezTo>
                  <a:close/>
                  <a:moveTo>
                    <a:pt x="1178" y="224"/>
                  </a:moveTo>
                  <a:cubicBezTo>
                    <a:pt x="1177" y="224"/>
                    <a:pt x="1178" y="225"/>
                    <a:pt x="1178" y="224"/>
                  </a:cubicBezTo>
                  <a:close/>
                  <a:moveTo>
                    <a:pt x="445" y="231"/>
                  </a:moveTo>
                  <a:cubicBezTo>
                    <a:pt x="460" y="233"/>
                    <a:pt x="475" y="235"/>
                    <a:pt x="489" y="238"/>
                  </a:cubicBezTo>
                  <a:cubicBezTo>
                    <a:pt x="490" y="232"/>
                    <a:pt x="492" y="229"/>
                    <a:pt x="493" y="224"/>
                  </a:cubicBezTo>
                  <a:cubicBezTo>
                    <a:pt x="477" y="226"/>
                    <a:pt x="459" y="226"/>
                    <a:pt x="445" y="231"/>
                  </a:cubicBezTo>
                  <a:close/>
                  <a:moveTo>
                    <a:pt x="421" y="230"/>
                  </a:moveTo>
                  <a:cubicBezTo>
                    <a:pt x="423" y="230"/>
                    <a:pt x="429" y="229"/>
                    <a:pt x="424" y="229"/>
                  </a:cubicBezTo>
                  <a:cubicBezTo>
                    <a:pt x="419" y="228"/>
                    <a:pt x="414" y="227"/>
                    <a:pt x="409" y="226"/>
                  </a:cubicBezTo>
                  <a:cubicBezTo>
                    <a:pt x="407" y="229"/>
                    <a:pt x="404" y="230"/>
                    <a:pt x="403" y="233"/>
                  </a:cubicBezTo>
                  <a:cubicBezTo>
                    <a:pt x="409" y="232"/>
                    <a:pt x="416" y="231"/>
                    <a:pt x="421" y="230"/>
                  </a:cubicBezTo>
                  <a:close/>
                  <a:moveTo>
                    <a:pt x="1079" y="230"/>
                  </a:moveTo>
                  <a:cubicBezTo>
                    <a:pt x="1078" y="229"/>
                    <a:pt x="1073" y="228"/>
                    <a:pt x="1073" y="230"/>
                  </a:cubicBezTo>
                  <a:cubicBezTo>
                    <a:pt x="1074" y="231"/>
                    <a:pt x="1078" y="232"/>
                    <a:pt x="1079" y="230"/>
                  </a:cubicBezTo>
                  <a:close/>
                  <a:moveTo>
                    <a:pt x="309" y="418"/>
                  </a:moveTo>
                  <a:cubicBezTo>
                    <a:pt x="307" y="419"/>
                    <a:pt x="309" y="419"/>
                    <a:pt x="309" y="418"/>
                  </a:cubicBezTo>
                  <a:moveTo>
                    <a:pt x="309" y="418"/>
                  </a:moveTo>
                  <a:cubicBezTo>
                    <a:pt x="345" y="412"/>
                    <a:pt x="381" y="406"/>
                    <a:pt x="418" y="401"/>
                  </a:cubicBezTo>
                  <a:cubicBezTo>
                    <a:pt x="436" y="359"/>
                    <a:pt x="455" y="318"/>
                    <a:pt x="477" y="281"/>
                  </a:cubicBezTo>
                  <a:cubicBezTo>
                    <a:pt x="479" y="266"/>
                    <a:pt x="484" y="253"/>
                    <a:pt x="488" y="239"/>
                  </a:cubicBezTo>
                  <a:cubicBezTo>
                    <a:pt x="458" y="236"/>
                    <a:pt x="431" y="227"/>
                    <a:pt x="401" y="236"/>
                  </a:cubicBezTo>
                  <a:cubicBezTo>
                    <a:pt x="376" y="263"/>
                    <a:pt x="355" y="294"/>
                    <a:pt x="333" y="324"/>
                  </a:cubicBezTo>
                  <a:cubicBezTo>
                    <a:pt x="324" y="355"/>
                    <a:pt x="314" y="384"/>
                    <a:pt x="309" y="418"/>
                  </a:cubicBezTo>
                  <a:moveTo>
                    <a:pt x="1092" y="232"/>
                  </a:moveTo>
                  <a:cubicBezTo>
                    <a:pt x="1137" y="288"/>
                    <a:pt x="1175" y="350"/>
                    <a:pt x="1208" y="417"/>
                  </a:cubicBezTo>
                  <a:cubicBezTo>
                    <a:pt x="1224" y="419"/>
                    <a:pt x="1240" y="426"/>
                    <a:pt x="1256" y="425"/>
                  </a:cubicBezTo>
                  <a:cubicBezTo>
                    <a:pt x="1244" y="360"/>
                    <a:pt x="1220" y="299"/>
                    <a:pt x="1192" y="247"/>
                  </a:cubicBezTo>
                  <a:cubicBezTo>
                    <a:pt x="1159" y="242"/>
                    <a:pt x="1128" y="235"/>
                    <a:pt x="1092" y="232"/>
                  </a:cubicBezTo>
                  <a:moveTo>
                    <a:pt x="1092" y="232"/>
                  </a:moveTo>
                  <a:cubicBezTo>
                    <a:pt x="1092" y="230"/>
                    <a:pt x="1091" y="232"/>
                    <a:pt x="1092" y="232"/>
                  </a:cubicBezTo>
                  <a:moveTo>
                    <a:pt x="1104" y="252"/>
                  </a:moveTo>
                  <a:cubicBezTo>
                    <a:pt x="1096" y="241"/>
                    <a:pt x="1089" y="225"/>
                    <a:pt x="1075" y="235"/>
                  </a:cubicBezTo>
                  <a:cubicBezTo>
                    <a:pt x="1096" y="285"/>
                    <a:pt x="1109" y="342"/>
                    <a:pt x="1119" y="403"/>
                  </a:cubicBezTo>
                  <a:cubicBezTo>
                    <a:pt x="1148" y="406"/>
                    <a:pt x="1178" y="413"/>
                    <a:pt x="1205" y="415"/>
                  </a:cubicBezTo>
                  <a:cubicBezTo>
                    <a:pt x="1178" y="360"/>
                    <a:pt x="1141" y="300"/>
                    <a:pt x="1104" y="252"/>
                  </a:cubicBezTo>
                  <a:close/>
                  <a:moveTo>
                    <a:pt x="990" y="245"/>
                  </a:moveTo>
                  <a:cubicBezTo>
                    <a:pt x="1015" y="293"/>
                    <a:pt x="1038" y="342"/>
                    <a:pt x="1057" y="395"/>
                  </a:cubicBezTo>
                  <a:cubicBezTo>
                    <a:pt x="1077" y="398"/>
                    <a:pt x="1097" y="399"/>
                    <a:pt x="1116" y="403"/>
                  </a:cubicBezTo>
                  <a:cubicBezTo>
                    <a:pt x="1108" y="349"/>
                    <a:pt x="1096" y="297"/>
                    <a:pt x="1080" y="252"/>
                  </a:cubicBezTo>
                  <a:cubicBezTo>
                    <a:pt x="1078" y="246"/>
                    <a:pt x="1076" y="238"/>
                    <a:pt x="1070" y="235"/>
                  </a:cubicBezTo>
                  <a:cubicBezTo>
                    <a:pt x="1044" y="239"/>
                    <a:pt x="1018" y="243"/>
                    <a:pt x="990" y="245"/>
                  </a:cubicBezTo>
                  <a:close/>
                  <a:moveTo>
                    <a:pt x="368" y="240"/>
                  </a:moveTo>
                  <a:cubicBezTo>
                    <a:pt x="357" y="263"/>
                    <a:pt x="345" y="288"/>
                    <a:pt x="339" y="312"/>
                  </a:cubicBezTo>
                  <a:cubicBezTo>
                    <a:pt x="353" y="289"/>
                    <a:pt x="373" y="265"/>
                    <a:pt x="390" y="245"/>
                  </a:cubicBezTo>
                  <a:cubicBezTo>
                    <a:pt x="392" y="243"/>
                    <a:pt x="395" y="239"/>
                    <a:pt x="394" y="237"/>
                  </a:cubicBezTo>
                  <a:cubicBezTo>
                    <a:pt x="386" y="238"/>
                    <a:pt x="378" y="240"/>
                    <a:pt x="368" y="240"/>
                  </a:cubicBezTo>
                  <a:close/>
                  <a:moveTo>
                    <a:pt x="483" y="268"/>
                  </a:moveTo>
                  <a:cubicBezTo>
                    <a:pt x="480" y="268"/>
                    <a:pt x="484" y="272"/>
                    <a:pt x="483" y="268"/>
                  </a:cubicBezTo>
                  <a:moveTo>
                    <a:pt x="483" y="268"/>
                  </a:moveTo>
                  <a:cubicBezTo>
                    <a:pt x="489" y="260"/>
                    <a:pt x="494" y="251"/>
                    <a:pt x="499" y="241"/>
                  </a:cubicBezTo>
                  <a:cubicBezTo>
                    <a:pt x="496" y="241"/>
                    <a:pt x="494" y="240"/>
                    <a:pt x="490" y="240"/>
                  </a:cubicBezTo>
                  <a:cubicBezTo>
                    <a:pt x="488" y="250"/>
                    <a:pt x="484" y="258"/>
                    <a:pt x="483" y="268"/>
                  </a:cubicBezTo>
                  <a:moveTo>
                    <a:pt x="327" y="249"/>
                  </a:moveTo>
                  <a:cubicBezTo>
                    <a:pt x="315" y="252"/>
                    <a:pt x="301" y="252"/>
                    <a:pt x="294" y="256"/>
                  </a:cubicBezTo>
                  <a:cubicBezTo>
                    <a:pt x="288" y="259"/>
                    <a:pt x="279" y="270"/>
                    <a:pt x="273" y="277"/>
                  </a:cubicBezTo>
                  <a:cubicBezTo>
                    <a:pt x="242" y="313"/>
                    <a:pt x="211" y="348"/>
                    <a:pt x="198" y="402"/>
                  </a:cubicBezTo>
                  <a:cubicBezTo>
                    <a:pt x="222" y="411"/>
                    <a:pt x="245" y="420"/>
                    <a:pt x="271" y="426"/>
                  </a:cubicBezTo>
                  <a:cubicBezTo>
                    <a:pt x="285" y="399"/>
                    <a:pt x="300" y="372"/>
                    <a:pt x="316" y="347"/>
                  </a:cubicBezTo>
                  <a:cubicBezTo>
                    <a:pt x="321" y="339"/>
                    <a:pt x="328" y="330"/>
                    <a:pt x="332" y="322"/>
                  </a:cubicBezTo>
                  <a:cubicBezTo>
                    <a:pt x="344" y="296"/>
                    <a:pt x="348" y="268"/>
                    <a:pt x="365" y="243"/>
                  </a:cubicBezTo>
                  <a:cubicBezTo>
                    <a:pt x="364" y="243"/>
                    <a:pt x="365" y="241"/>
                    <a:pt x="364" y="241"/>
                  </a:cubicBezTo>
                  <a:cubicBezTo>
                    <a:pt x="353" y="243"/>
                    <a:pt x="340" y="246"/>
                    <a:pt x="327" y="249"/>
                  </a:cubicBezTo>
                  <a:close/>
                  <a:moveTo>
                    <a:pt x="504" y="242"/>
                  </a:moveTo>
                  <a:cubicBezTo>
                    <a:pt x="472" y="274"/>
                    <a:pt x="465" y="338"/>
                    <a:pt x="457" y="396"/>
                  </a:cubicBezTo>
                  <a:cubicBezTo>
                    <a:pt x="495" y="392"/>
                    <a:pt x="535" y="389"/>
                    <a:pt x="575" y="385"/>
                  </a:cubicBezTo>
                  <a:cubicBezTo>
                    <a:pt x="587" y="340"/>
                    <a:pt x="599" y="294"/>
                    <a:pt x="614" y="252"/>
                  </a:cubicBezTo>
                  <a:cubicBezTo>
                    <a:pt x="576" y="250"/>
                    <a:pt x="540" y="246"/>
                    <a:pt x="504" y="242"/>
                  </a:cubicBezTo>
                  <a:close/>
                  <a:moveTo>
                    <a:pt x="1194" y="244"/>
                  </a:moveTo>
                  <a:cubicBezTo>
                    <a:pt x="1194" y="245"/>
                    <a:pt x="1194" y="245"/>
                    <a:pt x="1195" y="245"/>
                  </a:cubicBezTo>
                  <a:moveTo>
                    <a:pt x="1195" y="245"/>
                  </a:moveTo>
                  <a:cubicBezTo>
                    <a:pt x="1196" y="247"/>
                    <a:pt x="1196" y="245"/>
                    <a:pt x="1195" y="245"/>
                  </a:cubicBezTo>
                  <a:moveTo>
                    <a:pt x="1195" y="245"/>
                  </a:moveTo>
                  <a:cubicBezTo>
                    <a:pt x="1195" y="244"/>
                    <a:pt x="1195" y="244"/>
                    <a:pt x="1194" y="244"/>
                  </a:cubicBezTo>
                  <a:moveTo>
                    <a:pt x="1194" y="244"/>
                  </a:moveTo>
                  <a:cubicBezTo>
                    <a:pt x="1193" y="243"/>
                    <a:pt x="1193" y="244"/>
                    <a:pt x="1194" y="244"/>
                  </a:cubicBezTo>
                  <a:moveTo>
                    <a:pt x="942" y="250"/>
                  </a:moveTo>
                  <a:cubicBezTo>
                    <a:pt x="949" y="294"/>
                    <a:pt x="955" y="339"/>
                    <a:pt x="960" y="386"/>
                  </a:cubicBezTo>
                  <a:cubicBezTo>
                    <a:pt x="991" y="389"/>
                    <a:pt x="1024" y="391"/>
                    <a:pt x="1054" y="395"/>
                  </a:cubicBezTo>
                  <a:cubicBezTo>
                    <a:pt x="1035" y="342"/>
                    <a:pt x="1013" y="293"/>
                    <a:pt x="988" y="246"/>
                  </a:cubicBezTo>
                  <a:cubicBezTo>
                    <a:pt x="972" y="247"/>
                    <a:pt x="957" y="249"/>
                    <a:pt x="942" y="250"/>
                  </a:cubicBezTo>
                  <a:close/>
                  <a:moveTo>
                    <a:pt x="1259" y="424"/>
                  </a:moveTo>
                  <a:cubicBezTo>
                    <a:pt x="1279" y="419"/>
                    <a:pt x="1296" y="412"/>
                    <a:pt x="1314" y="407"/>
                  </a:cubicBezTo>
                  <a:cubicBezTo>
                    <a:pt x="1282" y="347"/>
                    <a:pt x="1242" y="296"/>
                    <a:pt x="1198" y="249"/>
                  </a:cubicBezTo>
                  <a:cubicBezTo>
                    <a:pt x="1197" y="249"/>
                    <a:pt x="1196" y="249"/>
                    <a:pt x="1196" y="250"/>
                  </a:cubicBezTo>
                  <a:cubicBezTo>
                    <a:pt x="1224" y="301"/>
                    <a:pt x="1245" y="359"/>
                    <a:pt x="1259" y="424"/>
                  </a:cubicBezTo>
                  <a:close/>
                  <a:moveTo>
                    <a:pt x="871" y="255"/>
                  </a:moveTo>
                  <a:cubicBezTo>
                    <a:pt x="883" y="296"/>
                    <a:pt x="891" y="339"/>
                    <a:pt x="899" y="383"/>
                  </a:cubicBezTo>
                  <a:cubicBezTo>
                    <a:pt x="918" y="384"/>
                    <a:pt x="938" y="384"/>
                    <a:pt x="957" y="386"/>
                  </a:cubicBezTo>
                  <a:cubicBezTo>
                    <a:pt x="953" y="345"/>
                    <a:pt x="948" y="301"/>
                    <a:pt x="942" y="264"/>
                  </a:cubicBezTo>
                  <a:cubicBezTo>
                    <a:pt x="941" y="260"/>
                    <a:pt x="941" y="252"/>
                    <a:pt x="936" y="250"/>
                  </a:cubicBezTo>
                  <a:cubicBezTo>
                    <a:pt x="915" y="253"/>
                    <a:pt x="892" y="252"/>
                    <a:pt x="871" y="255"/>
                  </a:cubicBezTo>
                  <a:close/>
                  <a:moveTo>
                    <a:pt x="1317" y="405"/>
                  </a:moveTo>
                  <a:cubicBezTo>
                    <a:pt x="1328" y="400"/>
                    <a:pt x="1340" y="395"/>
                    <a:pt x="1350" y="388"/>
                  </a:cubicBezTo>
                  <a:cubicBezTo>
                    <a:pt x="1332" y="347"/>
                    <a:pt x="1314" y="307"/>
                    <a:pt x="1289" y="273"/>
                  </a:cubicBezTo>
                  <a:cubicBezTo>
                    <a:pt x="1263" y="264"/>
                    <a:pt x="1231" y="255"/>
                    <a:pt x="1204" y="251"/>
                  </a:cubicBezTo>
                  <a:cubicBezTo>
                    <a:pt x="1247" y="297"/>
                    <a:pt x="1284" y="348"/>
                    <a:pt x="1317" y="405"/>
                  </a:cubicBezTo>
                  <a:close/>
                  <a:moveTo>
                    <a:pt x="616" y="253"/>
                  </a:moveTo>
                  <a:cubicBezTo>
                    <a:pt x="602" y="296"/>
                    <a:pt x="589" y="340"/>
                    <a:pt x="578" y="385"/>
                  </a:cubicBezTo>
                  <a:cubicBezTo>
                    <a:pt x="591" y="385"/>
                    <a:pt x="603" y="384"/>
                    <a:pt x="617" y="383"/>
                  </a:cubicBezTo>
                  <a:cubicBezTo>
                    <a:pt x="619" y="338"/>
                    <a:pt x="624" y="295"/>
                    <a:pt x="630" y="253"/>
                  </a:cubicBezTo>
                  <a:cubicBezTo>
                    <a:pt x="625" y="254"/>
                    <a:pt x="618" y="252"/>
                    <a:pt x="616" y="253"/>
                  </a:cubicBezTo>
                  <a:close/>
                  <a:moveTo>
                    <a:pt x="632" y="256"/>
                  </a:moveTo>
                  <a:cubicBezTo>
                    <a:pt x="628" y="298"/>
                    <a:pt x="623" y="339"/>
                    <a:pt x="621" y="383"/>
                  </a:cubicBezTo>
                  <a:cubicBezTo>
                    <a:pt x="658" y="381"/>
                    <a:pt x="697" y="381"/>
                    <a:pt x="735" y="380"/>
                  </a:cubicBezTo>
                  <a:cubicBezTo>
                    <a:pt x="737" y="339"/>
                    <a:pt x="739" y="298"/>
                    <a:pt x="740" y="257"/>
                  </a:cubicBezTo>
                  <a:cubicBezTo>
                    <a:pt x="704" y="257"/>
                    <a:pt x="670" y="255"/>
                    <a:pt x="634" y="254"/>
                  </a:cubicBezTo>
                  <a:cubicBezTo>
                    <a:pt x="634" y="252"/>
                    <a:pt x="632" y="254"/>
                    <a:pt x="632" y="256"/>
                  </a:cubicBezTo>
                  <a:close/>
                  <a:moveTo>
                    <a:pt x="788" y="257"/>
                  </a:moveTo>
                  <a:cubicBezTo>
                    <a:pt x="789" y="297"/>
                    <a:pt x="790" y="338"/>
                    <a:pt x="790" y="380"/>
                  </a:cubicBezTo>
                  <a:cubicBezTo>
                    <a:pt x="825" y="380"/>
                    <a:pt x="860" y="381"/>
                    <a:pt x="894" y="383"/>
                  </a:cubicBezTo>
                  <a:cubicBezTo>
                    <a:pt x="888" y="338"/>
                    <a:pt x="878" y="296"/>
                    <a:pt x="868" y="255"/>
                  </a:cubicBezTo>
                  <a:cubicBezTo>
                    <a:pt x="841" y="255"/>
                    <a:pt x="815" y="257"/>
                    <a:pt x="788" y="257"/>
                  </a:cubicBezTo>
                  <a:close/>
                  <a:moveTo>
                    <a:pt x="744" y="257"/>
                  </a:moveTo>
                  <a:cubicBezTo>
                    <a:pt x="740" y="296"/>
                    <a:pt x="740" y="339"/>
                    <a:pt x="738" y="380"/>
                  </a:cubicBezTo>
                  <a:cubicBezTo>
                    <a:pt x="755" y="380"/>
                    <a:pt x="771" y="380"/>
                    <a:pt x="788" y="380"/>
                  </a:cubicBezTo>
                  <a:cubicBezTo>
                    <a:pt x="788" y="338"/>
                    <a:pt x="786" y="298"/>
                    <a:pt x="786" y="257"/>
                  </a:cubicBezTo>
                  <a:cubicBezTo>
                    <a:pt x="772" y="257"/>
                    <a:pt x="758" y="257"/>
                    <a:pt x="744" y="257"/>
                  </a:cubicBezTo>
                  <a:close/>
                  <a:moveTo>
                    <a:pt x="286" y="259"/>
                  </a:moveTo>
                  <a:cubicBezTo>
                    <a:pt x="277" y="260"/>
                    <a:pt x="270" y="263"/>
                    <a:pt x="262" y="264"/>
                  </a:cubicBezTo>
                  <a:cubicBezTo>
                    <a:pt x="249" y="285"/>
                    <a:pt x="237" y="306"/>
                    <a:pt x="227" y="329"/>
                  </a:cubicBezTo>
                  <a:moveTo>
                    <a:pt x="227" y="329"/>
                  </a:moveTo>
                  <a:cubicBezTo>
                    <a:pt x="226" y="329"/>
                    <a:pt x="227" y="330"/>
                    <a:pt x="226" y="331"/>
                  </a:cubicBezTo>
                  <a:moveTo>
                    <a:pt x="226" y="331"/>
                  </a:moveTo>
                  <a:cubicBezTo>
                    <a:pt x="225" y="331"/>
                    <a:pt x="226" y="332"/>
                    <a:pt x="226" y="331"/>
                  </a:cubicBezTo>
                  <a:moveTo>
                    <a:pt x="226" y="331"/>
                  </a:moveTo>
                  <a:cubicBezTo>
                    <a:pt x="227" y="331"/>
                    <a:pt x="227" y="330"/>
                    <a:pt x="227" y="329"/>
                  </a:cubicBezTo>
                  <a:moveTo>
                    <a:pt x="286" y="259"/>
                  </a:moveTo>
                  <a:cubicBezTo>
                    <a:pt x="266" y="281"/>
                    <a:pt x="246" y="305"/>
                    <a:pt x="227" y="329"/>
                  </a:cubicBezTo>
                  <a:moveTo>
                    <a:pt x="286" y="259"/>
                  </a:moveTo>
                  <a:cubicBezTo>
                    <a:pt x="287" y="258"/>
                    <a:pt x="286" y="258"/>
                    <a:pt x="286" y="259"/>
                  </a:cubicBezTo>
                  <a:moveTo>
                    <a:pt x="257" y="266"/>
                  </a:moveTo>
                  <a:cubicBezTo>
                    <a:pt x="237" y="271"/>
                    <a:pt x="219" y="278"/>
                    <a:pt x="201" y="286"/>
                  </a:cubicBezTo>
                  <a:cubicBezTo>
                    <a:pt x="180" y="309"/>
                    <a:pt x="160" y="334"/>
                    <a:pt x="143" y="361"/>
                  </a:cubicBezTo>
                  <a:cubicBezTo>
                    <a:pt x="152" y="377"/>
                    <a:pt x="168" y="386"/>
                    <a:pt x="184" y="394"/>
                  </a:cubicBezTo>
                  <a:cubicBezTo>
                    <a:pt x="194" y="377"/>
                    <a:pt x="205" y="359"/>
                    <a:pt x="218" y="344"/>
                  </a:cubicBezTo>
                  <a:cubicBezTo>
                    <a:pt x="228" y="316"/>
                    <a:pt x="243" y="291"/>
                    <a:pt x="257" y="266"/>
                  </a:cubicBezTo>
                  <a:moveTo>
                    <a:pt x="257" y="266"/>
                  </a:moveTo>
                  <a:cubicBezTo>
                    <a:pt x="258" y="266"/>
                    <a:pt x="257" y="265"/>
                    <a:pt x="257" y="266"/>
                  </a:cubicBezTo>
                  <a:moveTo>
                    <a:pt x="1292" y="270"/>
                  </a:moveTo>
                  <a:cubicBezTo>
                    <a:pt x="1293" y="272"/>
                    <a:pt x="1293" y="270"/>
                    <a:pt x="1292" y="270"/>
                  </a:cubicBezTo>
                  <a:moveTo>
                    <a:pt x="1292" y="270"/>
                  </a:moveTo>
                  <a:cubicBezTo>
                    <a:pt x="1291" y="269"/>
                    <a:pt x="1291" y="270"/>
                    <a:pt x="1292" y="270"/>
                  </a:cubicBezTo>
                  <a:moveTo>
                    <a:pt x="1295" y="275"/>
                  </a:moveTo>
                  <a:cubicBezTo>
                    <a:pt x="1316" y="310"/>
                    <a:pt x="1336" y="347"/>
                    <a:pt x="1351" y="387"/>
                  </a:cubicBezTo>
                  <a:cubicBezTo>
                    <a:pt x="1360" y="383"/>
                    <a:pt x="1368" y="378"/>
                    <a:pt x="1373" y="371"/>
                  </a:cubicBezTo>
                  <a:cubicBezTo>
                    <a:pt x="1349" y="337"/>
                    <a:pt x="1324" y="306"/>
                    <a:pt x="1298" y="275"/>
                  </a:cubicBezTo>
                  <a:cubicBezTo>
                    <a:pt x="1297" y="275"/>
                    <a:pt x="1296" y="275"/>
                    <a:pt x="1295" y="275"/>
                  </a:cubicBezTo>
                  <a:moveTo>
                    <a:pt x="1295" y="275"/>
                  </a:moveTo>
                  <a:cubicBezTo>
                    <a:pt x="1294" y="274"/>
                    <a:pt x="1294" y="275"/>
                    <a:pt x="1295" y="275"/>
                  </a:cubicBezTo>
                  <a:moveTo>
                    <a:pt x="1375" y="370"/>
                  </a:moveTo>
                  <a:cubicBezTo>
                    <a:pt x="1380" y="364"/>
                    <a:pt x="1385" y="359"/>
                    <a:pt x="1387" y="350"/>
                  </a:cubicBezTo>
                  <a:cubicBezTo>
                    <a:pt x="1378" y="334"/>
                    <a:pt x="1367" y="319"/>
                    <a:pt x="1357" y="303"/>
                  </a:cubicBezTo>
                  <a:cubicBezTo>
                    <a:pt x="1341" y="294"/>
                    <a:pt x="1322" y="283"/>
                    <a:pt x="1303" y="279"/>
                  </a:cubicBezTo>
                  <a:cubicBezTo>
                    <a:pt x="1330" y="307"/>
                    <a:pt x="1352" y="339"/>
                    <a:pt x="1375" y="370"/>
                  </a:cubicBezTo>
                  <a:close/>
                  <a:moveTo>
                    <a:pt x="194" y="289"/>
                  </a:moveTo>
                  <a:cubicBezTo>
                    <a:pt x="177" y="295"/>
                    <a:pt x="173" y="313"/>
                    <a:pt x="164" y="326"/>
                  </a:cubicBezTo>
                  <a:moveTo>
                    <a:pt x="164" y="326"/>
                  </a:moveTo>
                  <a:cubicBezTo>
                    <a:pt x="163" y="326"/>
                    <a:pt x="163" y="326"/>
                    <a:pt x="163" y="327"/>
                  </a:cubicBezTo>
                  <a:moveTo>
                    <a:pt x="163" y="327"/>
                  </a:moveTo>
                  <a:cubicBezTo>
                    <a:pt x="162" y="327"/>
                    <a:pt x="162" y="328"/>
                    <a:pt x="162" y="329"/>
                  </a:cubicBezTo>
                  <a:moveTo>
                    <a:pt x="162" y="329"/>
                  </a:moveTo>
                  <a:cubicBezTo>
                    <a:pt x="161" y="329"/>
                    <a:pt x="162" y="330"/>
                    <a:pt x="162" y="329"/>
                  </a:cubicBezTo>
                  <a:moveTo>
                    <a:pt x="162" y="329"/>
                  </a:moveTo>
                  <a:cubicBezTo>
                    <a:pt x="163" y="329"/>
                    <a:pt x="163" y="328"/>
                    <a:pt x="163" y="327"/>
                  </a:cubicBezTo>
                  <a:moveTo>
                    <a:pt x="163" y="327"/>
                  </a:moveTo>
                  <a:cubicBezTo>
                    <a:pt x="164" y="327"/>
                    <a:pt x="164" y="326"/>
                    <a:pt x="164" y="326"/>
                  </a:cubicBezTo>
                  <a:moveTo>
                    <a:pt x="164" y="326"/>
                  </a:moveTo>
                  <a:cubicBezTo>
                    <a:pt x="174" y="314"/>
                    <a:pt x="184" y="302"/>
                    <a:pt x="194" y="289"/>
                  </a:cubicBezTo>
                  <a:moveTo>
                    <a:pt x="194" y="289"/>
                  </a:moveTo>
                  <a:cubicBezTo>
                    <a:pt x="195" y="289"/>
                    <a:pt x="194" y="288"/>
                    <a:pt x="194" y="289"/>
                  </a:cubicBezTo>
                  <a:moveTo>
                    <a:pt x="472" y="295"/>
                  </a:moveTo>
                  <a:cubicBezTo>
                    <a:pt x="472" y="295"/>
                    <a:pt x="471" y="295"/>
                    <a:pt x="471" y="295"/>
                  </a:cubicBezTo>
                  <a:cubicBezTo>
                    <a:pt x="454" y="329"/>
                    <a:pt x="436" y="362"/>
                    <a:pt x="422" y="400"/>
                  </a:cubicBezTo>
                  <a:moveTo>
                    <a:pt x="422" y="400"/>
                  </a:moveTo>
                  <a:cubicBezTo>
                    <a:pt x="421" y="400"/>
                    <a:pt x="422" y="401"/>
                    <a:pt x="422" y="400"/>
                  </a:cubicBezTo>
                  <a:moveTo>
                    <a:pt x="422" y="400"/>
                  </a:moveTo>
                  <a:cubicBezTo>
                    <a:pt x="434" y="400"/>
                    <a:pt x="442" y="397"/>
                    <a:pt x="454" y="397"/>
                  </a:cubicBezTo>
                  <a:cubicBezTo>
                    <a:pt x="458" y="361"/>
                    <a:pt x="466" y="329"/>
                    <a:pt x="472" y="295"/>
                  </a:cubicBezTo>
                  <a:moveTo>
                    <a:pt x="472" y="295"/>
                  </a:moveTo>
                  <a:cubicBezTo>
                    <a:pt x="475" y="295"/>
                    <a:pt x="471" y="291"/>
                    <a:pt x="472" y="295"/>
                  </a:cubicBezTo>
                  <a:moveTo>
                    <a:pt x="178" y="297"/>
                  </a:moveTo>
                  <a:cubicBezTo>
                    <a:pt x="158" y="308"/>
                    <a:pt x="126" y="328"/>
                    <a:pt x="141" y="359"/>
                  </a:cubicBezTo>
                  <a:cubicBezTo>
                    <a:pt x="153" y="338"/>
                    <a:pt x="165" y="317"/>
                    <a:pt x="178" y="297"/>
                  </a:cubicBezTo>
                  <a:moveTo>
                    <a:pt x="178" y="297"/>
                  </a:moveTo>
                  <a:cubicBezTo>
                    <a:pt x="180" y="296"/>
                    <a:pt x="178" y="296"/>
                    <a:pt x="178" y="297"/>
                  </a:cubicBezTo>
                  <a:moveTo>
                    <a:pt x="1364" y="309"/>
                  </a:moveTo>
                  <a:cubicBezTo>
                    <a:pt x="1364" y="309"/>
                    <a:pt x="1364" y="310"/>
                    <a:pt x="1365" y="310"/>
                  </a:cubicBezTo>
                  <a:moveTo>
                    <a:pt x="1365" y="310"/>
                  </a:moveTo>
                  <a:cubicBezTo>
                    <a:pt x="1365" y="310"/>
                    <a:pt x="1365" y="310"/>
                    <a:pt x="1366" y="311"/>
                  </a:cubicBezTo>
                  <a:moveTo>
                    <a:pt x="1366" y="311"/>
                  </a:moveTo>
                  <a:cubicBezTo>
                    <a:pt x="1366" y="312"/>
                    <a:pt x="1366" y="312"/>
                    <a:pt x="1367" y="312"/>
                  </a:cubicBezTo>
                  <a:moveTo>
                    <a:pt x="1367" y="312"/>
                  </a:moveTo>
                  <a:cubicBezTo>
                    <a:pt x="1367" y="313"/>
                    <a:pt x="1367" y="313"/>
                    <a:pt x="1368" y="313"/>
                  </a:cubicBezTo>
                  <a:moveTo>
                    <a:pt x="1368" y="313"/>
                  </a:moveTo>
                  <a:cubicBezTo>
                    <a:pt x="1374" y="324"/>
                    <a:pt x="1380" y="335"/>
                    <a:pt x="1388" y="345"/>
                  </a:cubicBezTo>
                  <a:cubicBezTo>
                    <a:pt x="1386" y="330"/>
                    <a:pt x="1375" y="324"/>
                    <a:pt x="1368" y="313"/>
                  </a:cubicBezTo>
                  <a:moveTo>
                    <a:pt x="1368" y="313"/>
                  </a:moveTo>
                  <a:cubicBezTo>
                    <a:pt x="1368" y="313"/>
                    <a:pt x="1367" y="312"/>
                    <a:pt x="1367" y="312"/>
                  </a:cubicBezTo>
                  <a:moveTo>
                    <a:pt x="1367" y="312"/>
                  </a:moveTo>
                  <a:cubicBezTo>
                    <a:pt x="1367" y="311"/>
                    <a:pt x="1367" y="311"/>
                    <a:pt x="1366" y="311"/>
                  </a:cubicBezTo>
                  <a:moveTo>
                    <a:pt x="1366" y="311"/>
                  </a:moveTo>
                  <a:cubicBezTo>
                    <a:pt x="1366" y="310"/>
                    <a:pt x="1365" y="310"/>
                    <a:pt x="1365" y="310"/>
                  </a:cubicBezTo>
                  <a:moveTo>
                    <a:pt x="1365" y="310"/>
                  </a:moveTo>
                  <a:cubicBezTo>
                    <a:pt x="1365" y="309"/>
                    <a:pt x="1365" y="309"/>
                    <a:pt x="1364" y="309"/>
                  </a:cubicBezTo>
                  <a:moveTo>
                    <a:pt x="1364" y="309"/>
                  </a:moveTo>
                  <a:cubicBezTo>
                    <a:pt x="1363" y="307"/>
                    <a:pt x="1363" y="309"/>
                    <a:pt x="1364" y="309"/>
                  </a:cubicBezTo>
                  <a:moveTo>
                    <a:pt x="1379" y="323"/>
                  </a:moveTo>
                  <a:cubicBezTo>
                    <a:pt x="1380" y="324"/>
                    <a:pt x="1380" y="323"/>
                    <a:pt x="1379" y="323"/>
                  </a:cubicBezTo>
                  <a:moveTo>
                    <a:pt x="1379" y="323"/>
                  </a:moveTo>
                  <a:cubicBezTo>
                    <a:pt x="1379" y="322"/>
                    <a:pt x="1378" y="323"/>
                    <a:pt x="1379" y="323"/>
                  </a:cubicBezTo>
                  <a:moveTo>
                    <a:pt x="160" y="332"/>
                  </a:moveTo>
                  <a:cubicBezTo>
                    <a:pt x="159" y="332"/>
                    <a:pt x="160" y="333"/>
                    <a:pt x="160" y="332"/>
                  </a:cubicBezTo>
                  <a:moveTo>
                    <a:pt x="160" y="332"/>
                  </a:moveTo>
                  <a:cubicBezTo>
                    <a:pt x="161" y="331"/>
                    <a:pt x="160" y="330"/>
                    <a:pt x="160" y="332"/>
                  </a:cubicBezTo>
                  <a:moveTo>
                    <a:pt x="224" y="334"/>
                  </a:moveTo>
                  <a:cubicBezTo>
                    <a:pt x="224" y="333"/>
                    <a:pt x="225" y="334"/>
                    <a:pt x="224" y="334"/>
                  </a:cubicBezTo>
                  <a:close/>
                  <a:moveTo>
                    <a:pt x="326" y="336"/>
                  </a:moveTo>
                  <a:cubicBezTo>
                    <a:pt x="307" y="364"/>
                    <a:pt x="290" y="395"/>
                    <a:pt x="274" y="426"/>
                  </a:cubicBezTo>
                  <a:cubicBezTo>
                    <a:pt x="285" y="423"/>
                    <a:pt x="296" y="421"/>
                    <a:pt x="306" y="419"/>
                  </a:cubicBezTo>
                  <a:cubicBezTo>
                    <a:pt x="311" y="390"/>
                    <a:pt x="319" y="364"/>
                    <a:pt x="326" y="336"/>
                  </a:cubicBezTo>
                  <a:moveTo>
                    <a:pt x="326" y="336"/>
                  </a:moveTo>
                  <a:cubicBezTo>
                    <a:pt x="329" y="336"/>
                    <a:pt x="325" y="332"/>
                    <a:pt x="326" y="336"/>
                  </a:cubicBezTo>
                  <a:moveTo>
                    <a:pt x="44" y="524"/>
                  </a:moveTo>
                  <a:cubicBezTo>
                    <a:pt x="49" y="523"/>
                    <a:pt x="54" y="514"/>
                    <a:pt x="59" y="510"/>
                  </a:cubicBezTo>
                  <a:cubicBezTo>
                    <a:pt x="80" y="455"/>
                    <a:pt x="109" y="407"/>
                    <a:pt x="139" y="360"/>
                  </a:cubicBezTo>
                  <a:cubicBezTo>
                    <a:pt x="134" y="356"/>
                    <a:pt x="135" y="347"/>
                    <a:pt x="133" y="339"/>
                  </a:cubicBezTo>
                  <a:cubicBezTo>
                    <a:pt x="97" y="394"/>
                    <a:pt x="66" y="454"/>
                    <a:pt x="44" y="524"/>
                  </a:cubicBezTo>
                  <a:close/>
                  <a:moveTo>
                    <a:pt x="1483" y="528"/>
                  </a:moveTo>
                  <a:cubicBezTo>
                    <a:pt x="1482" y="532"/>
                    <a:pt x="1486" y="529"/>
                    <a:pt x="1483" y="528"/>
                  </a:cubicBezTo>
                  <a:moveTo>
                    <a:pt x="1483" y="528"/>
                  </a:moveTo>
                  <a:cubicBezTo>
                    <a:pt x="1460" y="465"/>
                    <a:pt x="1432" y="396"/>
                    <a:pt x="1393" y="347"/>
                  </a:cubicBezTo>
                  <a:cubicBezTo>
                    <a:pt x="1393" y="347"/>
                    <a:pt x="1391" y="343"/>
                    <a:pt x="1390" y="345"/>
                  </a:cubicBezTo>
                  <a:cubicBezTo>
                    <a:pt x="1401" y="371"/>
                    <a:pt x="1415" y="395"/>
                    <a:pt x="1425" y="421"/>
                  </a:cubicBezTo>
                  <a:cubicBezTo>
                    <a:pt x="1436" y="447"/>
                    <a:pt x="1448" y="473"/>
                    <a:pt x="1455" y="503"/>
                  </a:cubicBezTo>
                  <a:cubicBezTo>
                    <a:pt x="1466" y="510"/>
                    <a:pt x="1474" y="519"/>
                    <a:pt x="1483" y="528"/>
                  </a:cubicBezTo>
                  <a:moveTo>
                    <a:pt x="1376" y="374"/>
                  </a:moveTo>
                  <a:cubicBezTo>
                    <a:pt x="1396" y="402"/>
                    <a:pt x="1417" y="437"/>
                    <a:pt x="1432" y="470"/>
                  </a:cubicBezTo>
                  <a:cubicBezTo>
                    <a:pt x="1437" y="481"/>
                    <a:pt x="1440" y="496"/>
                    <a:pt x="1452" y="499"/>
                  </a:cubicBezTo>
                  <a:cubicBezTo>
                    <a:pt x="1435" y="446"/>
                    <a:pt x="1415" y="397"/>
                    <a:pt x="1389" y="354"/>
                  </a:cubicBezTo>
                  <a:cubicBezTo>
                    <a:pt x="1386" y="362"/>
                    <a:pt x="1380" y="367"/>
                    <a:pt x="1376" y="374"/>
                  </a:cubicBezTo>
                  <a:close/>
                  <a:moveTo>
                    <a:pt x="212" y="356"/>
                  </a:moveTo>
                  <a:cubicBezTo>
                    <a:pt x="212" y="355"/>
                    <a:pt x="213" y="356"/>
                    <a:pt x="212" y="356"/>
                  </a:cubicBezTo>
                  <a:close/>
                  <a:moveTo>
                    <a:pt x="211" y="358"/>
                  </a:moveTo>
                  <a:cubicBezTo>
                    <a:pt x="202" y="370"/>
                    <a:pt x="193" y="382"/>
                    <a:pt x="186" y="396"/>
                  </a:cubicBezTo>
                  <a:cubicBezTo>
                    <a:pt x="190" y="396"/>
                    <a:pt x="192" y="399"/>
                    <a:pt x="196" y="400"/>
                  </a:cubicBezTo>
                  <a:cubicBezTo>
                    <a:pt x="201" y="386"/>
                    <a:pt x="206" y="372"/>
                    <a:pt x="211" y="358"/>
                  </a:cubicBezTo>
                  <a:moveTo>
                    <a:pt x="211" y="358"/>
                  </a:moveTo>
                  <a:cubicBezTo>
                    <a:pt x="212" y="357"/>
                    <a:pt x="211" y="356"/>
                    <a:pt x="211" y="358"/>
                  </a:cubicBezTo>
                  <a:moveTo>
                    <a:pt x="94" y="487"/>
                  </a:moveTo>
                  <a:cubicBezTo>
                    <a:pt x="109" y="477"/>
                    <a:pt x="127" y="470"/>
                    <a:pt x="146" y="463"/>
                  </a:cubicBezTo>
                  <a:cubicBezTo>
                    <a:pt x="156" y="439"/>
                    <a:pt x="170" y="418"/>
                    <a:pt x="182" y="396"/>
                  </a:cubicBezTo>
                  <a:cubicBezTo>
                    <a:pt x="166" y="389"/>
                    <a:pt x="152" y="378"/>
                    <a:pt x="141" y="365"/>
                  </a:cubicBezTo>
                  <a:cubicBezTo>
                    <a:pt x="123" y="403"/>
                    <a:pt x="103" y="444"/>
                    <a:pt x="94" y="487"/>
                  </a:cubicBezTo>
                  <a:close/>
                  <a:moveTo>
                    <a:pt x="132" y="376"/>
                  </a:moveTo>
                  <a:cubicBezTo>
                    <a:pt x="132" y="375"/>
                    <a:pt x="133" y="376"/>
                    <a:pt x="132" y="376"/>
                  </a:cubicBezTo>
                  <a:close/>
                  <a:moveTo>
                    <a:pt x="1374" y="375"/>
                  </a:moveTo>
                  <a:cubicBezTo>
                    <a:pt x="1368" y="382"/>
                    <a:pt x="1359" y="386"/>
                    <a:pt x="1352" y="391"/>
                  </a:cubicBezTo>
                  <a:cubicBezTo>
                    <a:pt x="1362" y="413"/>
                    <a:pt x="1369" y="437"/>
                    <a:pt x="1375" y="462"/>
                  </a:cubicBezTo>
                  <a:cubicBezTo>
                    <a:pt x="1398" y="469"/>
                    <a:pt x="1420" y="482"/>
                    <a:pt x="1439" y="490"/>
                  </a:cubicBezTo>
                  <a:cubicBezTo>
                    <a:pt x="1419" y="450"/>
                    <a:pt x="1399" y="409"/>
                    <a:pt x="1374" y="375"/>
                  </a:cubicBezTo>
                  <a:close/>
                  <a:moveTo>
                    <a:pt x="131" y="378"/>
                  </a:moveTo>
                  <a:cubicBezTo>
                    <a:pt x="131" y="378"/>
                    <a:pt x="131" y="378"/>
                    <a:pt x="130" y="378"/>
                  </a:cubicBezTo>
                  <a:cubicBezTo>
                    <a:pt x="106" y="418"/>
                    <a:pt x="82" y="459"/>
                    <a:pt x="64" y="505"/>
                  </a:cubicBezTo>
                  <a:moveTo>
                    <a:pt x="64" y="505"/>
                  </a:moveTo>
                  <a:cubicBezTo>
                    <a:pt x="63" y="506"/>
                    <a:pt x="64" y="507"/>
                    <a:pt x="64" y="505"/>
                  </a:cubicBezTo>
                  <a:moveTo>
                    <a:pt x="64" y="505"/>
                  </a:moveTo>
                  <a:cubicBezTo>
                    <a:pt x="73" y="500"/>
                    <a:pt x="80" y="494"/>
                    <a:pt x="90" y="489"/>
                  </a:cubicBezTo>
                  <a:cubicBezTo>
                    <a:pt x="100" y="448"/>
                    <a:pt x="116" y="413"/>
                    <a:pt x="131" y="378"/>
                  </a:cubicBezTo>
                  <a:moveTo>
                    <a:pt x="131" y="378"/>
                  </a:moveTo>
                  <a:cubicBezTo>
                    <a:pt x="133" y="377"/>
                    <a:pt x="131" y="377"/>
                    <a:pt x="131" y="378"/>
                  </a:cubicBezTo>
                  <a:moveTo>
                    <a:pt x="620" y="385"/>
                  </a:moveTo>
                  <a:cubicBezTo>
                    <a:pt x="619" y="415"/>
                    <a:pt x="617" y="444"/>
                    <a:pt x="616" y="473"/>
                  </a:cubicBezTo>
                  <a:cubicBezTo>
                    <a:pt x="654" y="475"/>
                    <a:pt x="693" y="476"/>
                    <a:pt x="732" y="477"/>
                  </a:cubicBezTo>
                  <a:cubicBezTo>
                    <a:pt x="733" y="445"/>
                    <a:pt x="734" y="414"/>
                    <a:pt x="735" y="383"/>
                  </a:cubicBezTo>
                  <a:cubicBezTo>
                    <a:pt x="695" y="382"/>
                    <a:pt x="658" y="384"/>
                    <a:pt x="620" y="385"/>
                  </a:cubicBezTo>
                  <a:close/>
                  <a:moveTo>
                    <a:pt x="739" y="383"/>
                  </a:moveTo>
                  <a:cubicBezTo>
                    <a:pt x="736" y="412"/>
                    <a:pt x="736" y="445"/>
                    <a:pt x="735" y="477"/>
                  </a:cubicBezTo>
                  <a:cubicBezTo>
                    <a:pt x="753" y="477"/>
                    <a:pt x="771" y="477"/>
                    <a:pt x="789" y="477"/>
                  </a:cubicBezTo>
                  <a:cubicBezTo>
                    <a:pt x="789" y="445"/>
                    <a:pt x="787" y="415"/>
                    <a:pt x="788" y="383"/>
                  </a:cubicBezTo>
                  <a:cubicBezTo>
                    <a:pt x="772" y="383"/>
                    <a:pt x="755" y="383"/>
                    <a:pt x="739" y="383"/>
                  </a:cubicBezTo>
                  <a:close/>
                  <a:moveTo>
                    <a:pt x="792" y="383"/>
                  </a:moveTo>
                  <a:cubicBezTo>
                    <a:pt x="790" y="412"/>
                    <a:pt x="791" y="446"/>
                    <a:pt x="791" y="477"/>
                  </a:cubicBezTo>
                  <a:cubicBezTo>
                    <a:pt x="831" y="476"/>
                    <a:pt x="871" y="475"/>
                    <a:pt x="910" y="473"/>
                  </a:cubicBezTo>
                  <a:cubicBezTo>
                    <a:pt x="905" y="443"/>
                    <a:pt x="901" y="414"/>
                    <a:pt x="895" y="385"/>
                  </a:cubicBezTo>
                  <a:cubicBezTo>
                    <a:pt x="862" y="384"/>
                    <a:pt x="827" y="382"/>
                    <a:pt x="792" y="383"/>
                  </a:cubicBezTo>
                  <a:close/>
                  <a:moveTo>
                    <a:pt x="616" y="385"/>
                  </a:moveTo>
                  <a:cubicBezTo>
                    <a:pt x="616" y="385"/>
                    <a:pt x="615" y="385"/>
                    <a:pt x="615" y="385"/>
                  </a:cubicBezTo>
                  <a:cubicBezTo>
                    <a:pt x="603" y="387"/>
                    <a:pt x="589" y="387"/>
                    <a:pt x="577" y="388"/>
                  </a:cubicBezTo>
                  <a:cubicBezTo>
                    <a:pt x="571" y="416"/>
                    <a:pt x="564" y="441"/>
                    <a:pt x="559" y="470"/>
                  </a:cubicBezTo>
                  <a:cubicBezTo>
                    <a:pt x="578" y="470"/>
                    <a:pt x="595" y="472"/>
                    <a:pt x="613" y="473"/>
                  </a:cubicBezTo>
                  <a:cubicBezTo>
                    <a:pt x="612" y="443"/>
                    <a:pt x="617" y="409"/>
                    <a:pt x="616" y="385"/>
                  </a:cubicBezTo>
                  <a:close/>
                  <a:moveTo>
                    <a:pt x="914" y="473"/>
                  </a:moveTo>
                  <a:cubicBezTo>
                    <a:pt x="930" y="472"/>
                    <a:pt x="946" y="470"/>
                    <a:pt x="963" y="470"/>
                  </a:cubicBezTo>
                  <a:cubicBezTo>
                    <a:pt x="960" y="443"/>
                    <a:pt x="960" y="414"/>
                    <a:pt x="957" y="388"/>
                  </a:cubicBezTo>
                  <a:cubicBezTo>
                    <a:pt x="937" y="388"/>
                    <a:pt x="919" y="386"/>
                    <a:pt x="900" y="385"/>
                  </a:cubicBezTo>
                  <a:cubicBezTo>
                    <a:pt x="904" y="415"/>
                    <a:pt x="910" y="442"/>
                    <a:pt x="914" y="473"/>
                  </a:cubicBezTo>
                  <a:close/>
                  <a:moveTo>
                    <a:pt x="456" y="399"/>
                  </a:moveTo>
                  <a:cubicBezTo>
                    <a:pt x="454" y="419"/>
                    <a:pt x="451" y="438"/>
                    <a:pt x="450" y="459"/>
                  </a:cubicBezTo>
                  <a:cubicBezTo>
                    <a:pt x="486" y="462"/>
                    <a:pt x="520" y="467"/>
                    <a:pt x="557" y="469"/>
                  </a:cubicBezTo>
                  <a:cubicBezTo>
                    <a:pt x="561" y="441"/>
                    <a:pt x="569" y="416"/>
                    <a:pt x="574" y="388"/>
                  </a:cubicBezTo>
                  <a:cubicBezTo>
                    <a:pt x="534" y="391"/>
                    <a:pt x="494" y="394"/>
                    <a:pt x="456" y="399"/>
                  </a:cubicBezTo>
                  <a:close/>
                  <a:moveTo>
                    <a:pt x="960" y="389"/>
                  </a:moveTo>
                  <a:cubicBezTo>
                    <a:pt x="962" y="415"/>
                    <a:pt x="964" y="441"/>
                    <a:pt x="965" y="469"/>
                  </a:cubicBezTo>
                  <a:cubicBezTo>
                    <a:pt x="1003" y="467"/>
                    <a:pt x="1042" y="464"/>
                    <a:pt x="1076" y="457"/>
                  </a:cubicBezTo>
                  <a:cubicBezTo>
                    <a:pt x="1068" y="438"/>
                    <a:pt x="1062" y="417"/>
                    <a:pt x="1055" y="397"/>
                  </a:cubicBezTo>
                  <a:cubicBezTo>
                    <a:pt x="1023" y="395"/>
                    <a:pt x="993" y="391"/>
                    <a:pt x="960" y="389"/>
                  </a:cubicBezTo>
                  <a:close/>
                  <a:moveTo>
                    <a:pt x="1349" y="392"/>
                  </a:moveTo>
                  <a:cubicBezTo>
                    <a:pt x="1340" y="398"/>
                    <a:pt x="1329" y="402"/>
                    <a:pt x="1319" y="407"/>
                  </a:cubicBezTo>
                  <a:cubicBezTo>
                    <a:pt x="1327" y="421"/>
                    <a:pt x="1335" y="436"/>
                    <a:pt x="1343" y="451"/>
                  </a:cubicBezTo>
                  <a:cubicBezTo>
                    <a:pt x="1354" y="453"/>
                    <a:pt x="1362" y="458"/>
                    <a:pt x="1373" y="460"/>
                  </a:cubicBezTo>
                  <a:cubicBezTo>
                    <a:pt x="1366" y="439"/>
                    <a:pt x="1359" y="407"/>
                    <a:pt x="1349" y="392"/>
                  </a:cubicBezTo>
                  <a:close/>
                  <a:moveTo>
                    <a:pt x="184" y="398"/>
                  </a:moveTo>
                  <a:cubicBezTo>
                    <a:pt x="173" y="419"/>
                    <a:pt x="160" y="439"/>
                    <a:pt x="150" y="461"/>
                  </a:cubicBezTo>
                  <a:cubicBezTo>
                    <a:pt x="160" y="458"/>
                    <a:pt x="170" y="454"/>
                    <a:pt x="181" y="451"/>
                  </a:cubicBezTo>
                  <a:cubicBezTo>
                    <a:pt x="185" y="434"/>
                    <a:pt x="190" y="419"/>
                    <a:pt x="195" y="403"/>
                  </a:cubicBezTo>
                  <a:cubicBezTo>
                    <a:pt x="191" y="401"/>
                    <a:pt x="188" y="399"/>
                    <a:pt x="184" y="398"/>
                  </a:cubicBezTo>
                  <a:close/>
                  <a:moveTo>
                    <a:pt x="1079" y="458"/>
                  </a:moveTo>
                  <a:cubicBezTo>
                    <a:pt x="1094" y="457"/>
                    <a:pt x="1108" y="454"/>
                    <a:pt x="1123" y="453"/>
                  </a:cubicBezTo>
                  <a:cubicBezTo>
                    <a:pt x="1122" y="436"/>
                    <a:pt x="1119" y="421"/>
                    <a:pt x="1117" y="405"/>
                  </a:cubicBezTo>
                  <a:cubicBezTo>
                    <a:pt x="1097" y="404"/>
                    <a:pt x="1077" y="398"/>
                    <a:pt x="1058" y="399"/>
                  </a:cubicBezTo>
                  <a:cubicBezTo>
                    <a:pt x="1066" y="417"/>
                    <a:pt x="1071" y="439"/>
                    <a:pt x="1079" y="458"/>
                  </a:cubicBezTo>
                  <a:close/>
                  <a:moveTo>
                    <a:pt x="420" y="403"/>
                  </a:moveTo>
                  <a:cubicBezTo>
                    <a:pt x="414" y="419"/>
                    <a:pt x="407" y="435"/>
                    <a:pt x="401" y="453"/>
                  </a:cubicBezTo>
                  <a:cubicBezTo>
                    <a:pt x="417" y="454"/>
                    <a:pt x="431" y="457"/>
                    <a:pt x="447" y="458"/>
                  </a:cubicBezTo>
                  <a:cubicBezTo>
                    <a:pt x="449" y="438"/>
                    <a:pt x="451" y="418"/>
                    <a:pt x="454" y="399"/>
                  </a:cubicBezTo>
                  <a:cubicBezTo>
                    <a:pt x="453" y="399"/>
                    <a:pt x="453" y="399"/>
                    <a:pt x="452" y="399"/>
                  </a:cubicBezTo>
                  <a:cubicBezTo>
                    <a:pt x="442" y="401"/>
                    <a:pt x="431" y="402"/>
                    <a:pt x="420" y="403"/>
                  </a:cubicBezTo>
                  <a:close/>
                  <a:moveTo>
                    <a:pt x="185" y="450"/>
                  </a:moveTo>
                  <a:cubicBezTo>
                    <a:pt x="210" y="440"/>
                    <a:pt x="240" y="435"/>
                    <a:pt x="266" y="427"/>
                  </a:cubicBezTo>
                  <a:cubicBezTo>
                    <a:pt x="241" y="421"/>
                    <a:pt x="219" y="413"/>
                    <a:pt x="198" y="404"/>
                  </a:cubicBezTo>
                  <a:cubicBezTo>
                    <a:pt x="193" y="418"/>
                    <a:pt x="187" y="436"/>
                    <a:pt x="185" y="450"/>
                  </a:cubicBezTo>
                  <a:close/>
                  <a:moveTo>
                    <a:pt x="308" y="421"/>
                  </a:moveTo>
                  <a:cubicBezTo>
                    <a:pt x="307" y="425"/>
                    <a:pt x="307" y="430"/>
                    <a:pt x="305" y="434"/>
                  </a:cubicBezTo>
                  <a:cubicBezTo>
                    <a:pt x="335" y="441"/>
                    <a:pt x="366" y="447"/>
                    <a:pt x="398" y="452"/>
                  </a:cubicBezTo>
                  <a:cubicBezTo>
                    <a:pt x="401" y="444"/>
                    <a:pt x="405" y="436"/>
                    <a:pt x="408" y="428"/>
                  </a:cubicBezTo>
                  <a:cubicBezTo>
                    <a:pt x="411" y="419"/>
                    <a:pt x="416" y="410"/>
                    <a:pt x="414" y="404"/>
                  </a:cubicBezTo>
                  <a:cubicBezTo>
                    <a:pt x="378" y="409"/>
                    <a:pt x="343" y="415"/>
                    <a:pt x="308" y="421"/>
                  </a:cubicBezTo>
                  <a:close/>
                  <a:moveTo>
                    <a:pt x="1126" y="452"/>
                  </a:moveTo>
                  <a:cubicBezTo>
                    <a:pt x="1156" y="447"/>
                    <a:pt x="1185" y="442"/>
                    <a:pt x="1213" y="435"/>
                  </a:cubicBezTo>
                  <a:cubicBezTo>
                    <a:pt x="1212" y="429"/>
                    <a:pt x="1208" y="425"/>
                    <a:pt x="1206" y="419"/>
                  </a:cubicBezTo>
                  <a:cubicBezTo>
                    <a:pt x="1178" y="415"/>
                    <a:pt x="1148" y="407"/>
                    <a:pt x="1119" y="407"/>
                  </a:cubicBezTo>
                  <a:cubicBezTo>
                    <a:pt x="1123" y="420"/>
                    <a:pt x="1123" y="437"/>
                    <a:pt x="1126" y="452"/>
                  </a:cubicBezTo>
                  <a:close/>
                  <a:moveTo>
                    <a:pt x="1317" y="408"/>
                  </a:moveTo>
                  <a:cubicBezTo>
                    <a:pt x="1298" y="416"/>
                    <a:pt x="1277" y="420"/>
                    <a:pt x="1260" y="429"/>
                  </a:cubicBezTo>
                  <a:cubicBezTo>
                    <a:pt x="1288" y="434"/>
                    <a:pt x="1313" y="441"/>
                    <a:pt x="1338" y="449"/>
                  </a:cubicBezTo>
                  <a:cubicBezTo>
                    <a:pt x="1332" y="434"/>
                    <a:pt x="1323" y="423"/>
                    <a:pt x="1317" y="408"/>
                  </a:cubicBezTo>
                  <a:close/>
                  <a:moveTo>
                    <a:pt x="1216" y="434"/>
                  </a:moveTo>
                  <a:cubicBezTo>
                    <a:pt x="1226" y="433"/>
                    <a:pt x="1237" y="431"/>
                    <a:pt x="1245" y="427"/>
                  </a:cubicBezTo>
                  <a:cubicBezTo>
                    <a:pt x="1232" y="426"/>
                    <a:pt x="1220" y="420"/>
                    <a:pt x="1209" y="421"/>
                  </a:cubicBezTo>
                  <a:cubicBezTo>
                    <a:pt x="1213" y="424"/>
                    <a:pt x="1214" y="430"/>
                    <a:pt x="1216" y="434"/>
                  </a:cubicBezTo>
                  <a:close/>
                  <a:moveTo>
                    <a:pt x="279" y="427"/>
                  </a:moveTo>
                  <a:cubicBezTo>
                    <a:pt x="285" y="431"/>
                    <a:pt x="295" y="431"/>
                    <a:pt x="303" y="433"/>
                  </a:cubicBezTo>
                  <a:cubicBezTo>
                    <a:pt x="303" y="429"/>
                    <a:pt x="305" y="426"/>
                    <a:pt x="305" y="422"/>
                  </a:cubicBezTo>
                  <a:cubicBezTo>
                    <a:pt x="296" y="423"/>
                    <a:pt x="289" y="426"/>
                    <a:pt x="279" y="427"/>
                  </a:cubicBezTo>
                  <a:close/>
                  <a:moveTo>
                    <a:pt x="1218" y="437"/>
                  </a:moveTo>
                  <a:cubicBezTo>
                    <a:pt x="1240" y="486"/>
                    <a:pt x="1259" y="538"/>
                    <a:pt x="1277" y="593"/>
                  </a:cubicBezTo>
                  <a:cubicBezTo>
                    <a:pt x="1275" y="533"/>
                    <a:pt x="1270" y="478"/>
                    <a:pt x="1257" y="430"/>
                  </a:cubicBezTo>
                  <a:cubicBezTo>
                    <a:pt x="1244" y="429"/>
                    <a:pt x="1232" y="435"/>
                    <a:pt x="1218" y="437"/>
                  </a:cubicBezTo>
                  <a:close/>
                  <a:moveTo>
                    <a:pt x="183" y="453"/>
                  </a:moveTo>
                  <a:cubicBezTo>
                    <a:pt x="169" y="514"/>
                    <a:pt x="159" y="583"/>
                    <a:pt x="163" y="659"/>
                  </a:cubicBezTo>
                  <a:cubicBezTo>
                    <a:pt x="171" y="655"/>
                    <a:pt x="179" y="652"/>
                    <a:pt x="188" y="650"/>
                  </a:cubicBezTo>
                  <a:cubicBezTo>
                    <a:pt x="208" y="570"/>
                    <a:pt x="235" y="496"/>
                    <a:pt x="270" y="430"/>
                  </a:cubicBezTo>
                  <a:cubicBezTo>
                    <a:pt x="269" y="430"/>
                    <a:pt x="268" y="430"/>
                    <a:pt x="268" y="430"/>
                  </a:cubicBezTo>
                  <a:cubicBezTo>
                    <a:pt x="239" y="437"/>
                    <a:pt x="210" y="444"/>
                    <a:pt x="183" y="453"/>
                  </a:cubicBezTo>
                  <a:close/>
                  <a:moveTo>
                    <a:pt x="192" y="648"/>
                  </a:moveTo>
                  <a:cubicBezTo>
                    <a:pt x="190" y="649"/>
                    <a:pt x="192" y="650"/>
                    <a:pt x="192" y="648"/>
                  </a:cubicBezTo>
                  <a:moveTo>
                    <a:pt x="192" y="648"/>
                  </a:moveTo>
                  <a:cubicBezTo>
                    <a:pt x="223" y="640"/>
                    <a:pt x="254" y="630"/>
                    <a:pt x="289" y="623"/>
                  </a:cubicBezTo>
                  <a:cubicBezTo>
                    <a:pt x="287" y="555"/>
                    <a:pt x="293" y="494"/>
                    <a:pt x="302" y="436"/>
                  </a:cubicBezTo>
                  <a:cubicBezTo>
                    <a:pt x="292" y="434"/>
                    <a:pt x="283" y="431"/>
                    <a:pt x="272" y="430"/>
                  </a:cubicBezTo>
                  <a:cubicBezTo>
                    <a:pt x="239" y="496"/>
                    <a:pt x="211" y="568"/>
                    <a:pt x="192" y="648"/>
                  </a:cubicBezTo>
                  <a:moveTo>
                    <a:pt x="1275" y="515"/>
                  </a:moveTo>
                  <a:cubicBezTo>
                    <a:pt x="1279" y="557"/>
                    <a:pt x="1276" y="605"/>
                    <a:pt x="1288" y="636"/>
                  </a:cubicBezTo>
                  <a:cubicBezTo>
                    <a:pt x="1316" y="643"/>
                    <a:pt x="1341" y="652"/>
                    <a:pt x="1367" y="660"/>
                  </a:cubicBezTo>
                  <a:cubicBezTo>
                    <a:pt x="1377" y="657"/>
                    <a:pt x="1386" y="652"/>
                    <a:pt x="1397" y="648"/>
                  </a:cubicBezTo>
                  <a:cubicBezTo>
                    <a:pt x="1395" y="622"/>
                    <a:pt x="1398" y="600"/>
                    <a:pt x="1394" y="577"/>
                  </a:cubicBezTo>
                  <a:cubicBezTo>
                    <a:pt x="1392" y="567"/>
                    <a:pt x="1386" y="555"/>
                    <a:pt x="1382" y="545"/>
                  </a:cubicBezTo>
                  <a:cubicBezTo>
                    <a:pt x="1370" y="512"/>
                    <a:pt x="1354" y="481"/>
                    <a:pt x="1340" y="452"/>
                  </a:cubicBezTo>
                  <a:cubicBezTo>
                    <a:pt x="1314" y="444"/>
                    <a:pt x="1288" y="437"/>
                    <a:pt x="1261" y="431"/>
                  </a:cubicBezTo>
                  <a:cubicBezTo>
                    <a:pt x="1266" y="456"/>
                    <a:pt x="1272" y="485"/>
                    <a:pt x="1275" y="515"/>
                  </a:cubicBezTo>
                  <a:close/>
                  <a:moveTo>
                    <a:pt x="305" y="437"/>
                  </a:moveTo>
                  <a:cubicBezTo>
                    <a:pt x="295" y="493"/>
                    <a:pt x="288" y="559"/>
                    <a:pt x="293" y="623"/>
                  </a:cubicBezTo>
                  <a:cubicBezTo>
                    <a:pt x="311" y="617"/>
                    <a:pt x="332" y="615"/>
                    <a:pt x="351" y="610"/>
                  </a:cubicBezTo>
                  <a:cubicBezTo>
                    <a:pt x="364" y="556"/>
                    <a:pt x="379" y="504"/>
                    <a:pt x="397" y="455"/>
                  </a:cubicBezTo>
                  <a:cubicBezTo>
                    <a:pt x="366" y="449"/>
                    <a:pt x="335" y="444"/>
                    <a:pt x="305" y="437"/>
                  </a:cubicBezTo>
                  <a:close/>
                  <a:moveTo>
                    <a:pt x="1126" y="455"/>
                  </a:moveTo>
                  <a:cubicBezTo>
                    <a:pt x="1131" y="501"/>
                    <a:pt x="1133" y="551"/>
                    <a:pt x="1133" y="603"/>
                  </a:cubicBezTo>
                  <a:cubicBezTo>
                    <a:pt x="1182" y="612"/>
                    <a:pt x="1231" y="620"/>
                    <a:pt x="1277" y="633"/>
                  </a:cubicBezTo>
                  <a:cubicBezTo>
                    <a:pt x="1279" y="602"/>
                    <a:pt x="1270" y="583"/>
                    <a:pt x="1263" y="561"/>
                  </a:cubicBezTo>
                  <a:cubicBezTo>
                    <a:pt x="1248" y="517"/>
                    <a:pt x="1234" y="477"/>
                    <a:pt x="1215" y="438"/>
                  </a:cubicBezTo>
                  <a:cubicBezTo>
                    <a:pt x="1214" y="438"/>
                    <a:pt x="1214" y="438"/>
                    <a:pt x="1213" y="438"/>
                  </a:cubicBezTo>
                  <a:cubicBezTo>
                    <a:pt x="1185" y="445"/>
                    <a:pt x="1156" y="450"/>
                    <a:pt x="1126" y="455"/>
                  </a:cubicBezTo>
                  <a:close/>
                  <a:moveTo>
                    <a:pt x="179" y="454"/>
                  </a:moveTo>
                  <a:cubicBezTo>
                    <a:pt x="168" y="457"/>
                    <a:pt x="158" y="461"/>
                    <a:pt x="147" y="465"/>
                  </a:cubicBezTo>
                  <a:cubicBezTo>
                    <a:pt x="123" y="516"/>
                    <a:pt x="101" y="568"/>
                    <a:pt x="85" y="627"/>
                  </a:cubicBezTo>
                  <a:cubicBezTo>
                    <a:pt x="108" y="640"/>
                    <a:pt x="131" y="652"/>
                    <a:pt x="159" y="660"/>
                  </a:cubicBezTo>
                  <a:cubicBezTo>
                    <a:pt x="157" y="583"/>
                    <a:pt x="168" y="513"/>
                    <a:pt x="179" y="454"/>
                  </a:cubicBezTo>
                  <a:close/>
                  <a:moveTo>
                    <a:pt x="1392" y="564"/>
                  </a:moveTo>
                  <a:cubicBezTo>
                    <a:pt x="1388" y="528"/>
                    <a:pt x="1381" y="495"/>
                    <a:pt x="1374" y="463"/>
                  </a:cubicBezTo>
                  <a:cubicBezTo>
                    <a:pt x="1363" y="461"/>
                    <a:pt x="1354" y="457"/>
                    <a:pt x="1345" y="454"/>
                  </a:cubicBezTo>
                  <a:cubicBezTo>
                    <a:pt x="1362" y="489"/>
                    <a:pt x="1378" y="525"/>
                    <a:pt x="1392" y="564"/>
                  </a:cubicBezTo>
                  <a:close/>
                  <a:moveTo>
                    <a:pt x="401" y="455"/>
                  </a:moveTo>
                  <a:cubicBezTo>
                    <a:pt x="382" y="503"/>
                    <a:pt x="367" y="556"/>
                    <a:pt x="354" y="610"/>
                  </a:cubicBezTo>
                  <a:cubicBezTo>
                    <a:pt x="383" y="605"/>
                    <a:pt x="412" y="600"/>
                    <a:pt x="442" y="597"/>
                  </a:cubicBezTo>
                  <a:cubicBezTo>
                    <a:pt x="442" y="550"/>
                    <a:pt x="443" y="504"/>
                    <a:pt x="447" y="461"/>
                  </a:cubicBezTo>
                  <a:cubicBezTo>
                    <a:pt x="432" y="459"/>
                    <a:pt x="415" y="458"/>
                    <a:pt x="401" y="455"/>
                  </a:cubicBezTo>
                  <a:close/>
                  <a:moveTo>
                    <a:pt x="1080" y="461"/>
                  </a:moveTo>
                  <a:cubicBezTo>
                    <a:pt x="1093" y="507"/>
                    <a:pt x="1106" y="553"/>
                    <a:pt x="1116" y="601"/>
                  </a:cubicBezTo>
                  <a:cubicBezTo>
                    <a:pt x="1121" y="602"/>
                    <a:pt x="1125" y="602"/>
                    <a:pt x="1130" y="603"/>
                  </a:cubicBezTo>
                  <a:cubicBezTo>
                    <a:pt x="1130" y="551"/>
                    <a:pt x="1129" y="501"/>
                    <a:pt x="1123" y="455"/>
                  </a:cubicBezTo>
                  <a:cubicBezTo>
                    <a:pt x="1108" y="457"/>
                    <a:pt x="1094" y="459"/>
                    <a:pt x="1080" y="461"/>
                  </a:cubicBezTo>
                  <a:close/>
                  <a:moveTo>
                    <a:pt x="445" y="596"/>
                  </a:moveTo>
                  <a:cubicBezTo>
                    <a:pt x="475" y="592"/>
                    <a:pt x="505" y="589"/>
                    <a:pt x="535" y="586"/>
                  </a:cubicBezTo>
                  <a:cubicBezTo>
                    <a:pt x="542" y="548"/>
                    <a:pt x="548" y="509"/>
                    <a:pt x="556" y="472"/>
                  </a:cubicBezTo>
                  <a:cubicBezTo>
                    <a:pt x="519" y="469"/>
                    <a:pt x="483" y="466"/>
                    <a:pt x="449" y="461"/>
                  </a:cubicBezTo>
                  <a:cubicBezTo>
                    <a:pt x="446" y="504"/>
                    <a:pt x="444" y="549"/>
                    <a:pt x="445" y="596"/>
                  </a:cubicBezTo>
                  <a:close/>
                  <a:moveTo>
                    <a:pt x="965" y="472"/>
                  </a:moveTo>
                  <a:cubicBezTo>
                    <a:pt x="967" y="507"/>
                    <a:pt x="966" y="546"/>
                    <a:pt x="966" y="584"/>
                  </a:cubicBezTo>
                  <a:cubicBezTo>
                    <a:pt x="1016" y="589"/>
                    <a:pt x="1065" y="594"/>
                    <a:pt x="1113" y="600"/>
                  </a:cubicBezTo>
                  <a:cubicBezTo>
                    <a:pt x="1102" y="553"/>
                    <a:pt x="1092" y="503"/>
                    <a:pt x="1075" y="461"/>
                  </a:cubicBezTo>
                  <a:cubicBezTo>
                    <a:pt x="1039" y="466"/>
                    <a:pt x="1003" y="470"/>
                    <a:pt x="965" y="472"/>
                  </a:cubicBezTo>
                  <a:close/>
                  <a:moveTo>
                    <a:pt x="1388" y="521"/>
                  </a:moveTo>
                  <a:cubicBezTo>
                    <a:pt x="1391" y="540"/>
                    <a:pt x="1392" y="559"/>
                    <a:pt x="1396" y="577"/>
                  </a:cubicBezTo>
                  <a:cubicBezTo>
                    <a:pt x="1400" y="600"/>
                    <a:pt x="1412" y="620"/>
                    <a:pt x="1416" y="640"/>
                  </a:cubicBezTo>
                  <a:cubicBezTo>
                    <a:pt x="1437" y="628"/>
                    <a:pt x="1459" y="617"/>
                    <a:pt x="1473" y="599"/>
                  </a:cubicBezTo>
                  <a:cubicBezTo>
                    <a:pt x="1470" y="557"/>
                    <a:pt x="1454" y="529"/>
                    <a:pt x="1442" y="496"/>
                  </a:cubicBezTo>
                  <a:cubicBezTo>
                    <a:pt x="1421" y="484"/>
                    <a:pt x="1400" y="473"/>
                    <a:pt x="1376" y="465"/>
                  </a:cubicBezTo>
                  <a:cubicBezTo>
                    <a:pt x="1381" y="483"/>
                    <a:pt x="1385" y="502"/>
                    <a:pt x="1388" y="521"/>
                  </a:cubicBezTo>
                  <a:close/>
                  <a:moveTo>
                    <a:pt x="91" y="491"/>
                  </a:moveTo>
                  <a:cubicBezTo>
                    <a:pt x="82" y="531"/>
                    <a:pt x="72" y="570"/>
                    <a:pt x="69" y="616"/>
                  </a:cubicBezTo>
                  <a:cubicBezTo>
                    <a:pt x="73" y="619"/>
                    <a:pt x="78" y="623"/>
                    <a:pt x="83" y="625"/>
                  </a:cubicBezTo>
                  <a:cubicBezTo>
                    <a:pt x="98" y="568"/>
                    <a:pt x="121" y="515"/>
                    <a:pt x="142" y="467"/>
                  </a:cubicBezTo>
                  <a:cubicBezTo>
                    <a:pt x="124" y="474"/>
                    <a:pt x="107" y="482"/>
                    <a:pt x="91" y="491"/>
                  </a:cubicBezTo>
                  <a:close/>
                  <a:moveTo>
                    <a:pt x="558" y="472"/>
                  </a:moveTo>
                  <a:cubicBezTo>
                    <a:pt x="551" y="509"/>
                    <a:pt x="545" y="548"/>
                    <a:pt x="538" y="586"/>
                  </a:cubicBezTo>
                  <a:cubicBezTo>
                    <a:pt x="562" y="584"/>
                    <a:pt x="586" y="582"/>
                    <a:pt x="611" y="581"/>
                  </a:cubicBezTo>
                  <a:cubicBezTo>
                    <a:pt x="611" y="545"/>
                    <a:pt x="613" y="511"/>
                    <a:pt x="612" y="476"/>
                  </a:cubicBezTo>
                  <a:cubicBezTo>
                    <a:pt x="594" y="474"/>
                    <a:pt x="576" y="474"/>
                    <a:pt x="558" y="472"/>
                  </a:cubicBezTo>
                  <a:close/>
                  <a:moveTo>
                    <a:pt x="915" y="476"/>
                  </a:moveTo>
                  <a:cubicBezTo>
                    <a:pt x="919" y="511"/>
                    <a:pt x="925" y="546"/>
                    <a:pt x="928" y="582"/>
                  </a:cubicBezTo>
                  <a:cubicBezTo>
                    <a:pt x="941" y="582"/>
                    <a:pt x="952" y="584"/>
                    <a:pt x="965" y="584"/>
                  </a:cubicBezTo>
                  <a:cubicBezTo>
                    <a:pt x="965" y="546"/>
                    <a:pt x="963" y="510"/>
                    <a:pt x="963" y="473"/>
                  </a:cubicBezTo>
                  <a:cubicBezTo>
                    <a:pt x="946" y="473"/>
                    <a:pt x="930" y="474"/>
                    <a:pt x="915" y="476"/>
                  </a:cubicBezTo>
                  <a:close/>
                  <a:moveTo>
                    <a:pt x="617" y="476"/>
                  </a:moveTo>
                  <a:cubicBezTo>
                    <a:pt x="614" y="508"/>
                    <a:pt x="615" y="545"/>
                    <a:pt x="615" y="580"/>
                  </a:cubicBezTo>
                  <a:cubicBezTo>
                    <a:pt x="653" y="579"/>
                    <a:pt x="691" y="577"/>
                    <a:pt x="729" y="576"/>
                  </a:cubicBezTo>
                  <a:cubicBezTo>
                    <a:pt x="731" y="545"/>
                    <a:pt x="731" y="511"/>
                    <a:pt x="732" y="479"/>
                  </a:cubicBezTo>
                  <a:cubicBezTo>
                    <a:pt x="693" y="479"/>
                    <a:pt x="654" y="478"/>
                    <a:pt x="617" y="476"/>
                  </a:cubicBezTo>
                  <a:close/>
                  <a:moveTo>
                    <a:pt x="791" y="479"/>
                  </a:moveTo>
                  <a:cubicBezTo>
                    <a:pt x="791" y="513"/>
                    <a:pt x="791" y="544"/>
                    <a:pt x="791" y="576"/>
                  </a:cubicBezTo>
                  <a:cubicBezTo>
                    <a:pt x="836" y="577"/>
                    <a:pt x="881" y="579"/>
                    <a:pt x="924" y="581"/>
                  </a:cubicBezTo>
                  <a:cubicBezTo>
                    <a:pt x="920" y="546"/>
                    <a:pt x="915" y="511"/>
                    <a:pt x="911" y="476"/>
                  </a:cubicBezTo>
                  <a:cubicBezTo>
                    <a:pt x="872" y="478"/>
                    <a:pt x="831" y="479"/>
                    <a:pt x="791" y="479"/>
                  </a:cubicBezTo>
                  <a:close/>
                  <a:moveTo>
                    <a:pt x="736" y="479"/>
                  </a:moveTo>
                  <a:cubicBezTo>
                    <a:pt x="732" y="509"/>
                    <a:pt x="734" y="545"/>
                    <a:pt x="732" y="576"/>
                  </a:cubicBezTo>
                  <a:cubicBezTo>
                    <a:pt x="751" y="576"/>
                    <a:pt x="770" y="576"/>
                    <a:pt x="789" y="576"/>
                  </a:cubicBezTo>
                  <a:cubicBezTo>
                    <a:pt x="789" y="544"/>
                    <a:pt x="789" y="512"/>
                    <a:pt x="789" y="479"/>
                  </a:cubicBezTo>
                  <a:cubicBezTo>
                    <a:pt x="771" y="479"/>
                    <a:pt x="754" y="479"/>
                    <a:pt x="736" y="479"/>
                  </a:cubicBezTo>
                  <a:close/>
                  <a:moveTo>
                    <a:pt x="60" y="512"/>
                  </a:moveTo>
                  <a:cubicBezTo>
                    <a:pt x="53" y="535"/>
                    <a:pt x="44" y="556"/>
                    <a:pt x="37" y="580"/>
                  </a:cubicBezTo>
                  <a:cubicBezTo>
                    <a:pt x="45" y="593"/>
                    <a:pt x="53" y="606"/>
                    <a:pt x="67" y="613"/>
                  </a:cubicBezTo>
                  <a:cubicBezTo>
                    <a:pt x="69" y="569"/>
                    <a:pt x="81" y="529"/>
                    <a:pt x="87" y="493"/>
                  </a:cubicBezTo>
                  <a:cubicBezTo>
                    <a:pt x="78" y="499"/>
                    <a:pt x="69" y="505"/>
                    <a:pt x="60" y="512"/>
                  </a:cubicBezTo>
                  <a:close/>
                  <a:moveTo>
                    <a:pt x="1462" y="539"/>
                  </a:moveTo>
                  <a:cubicBezTo>
                    <a:pt x="1461" y="543"/>
                    <a:pt x="1465" y="539"/>
                    <a:pt x="1462" y="539"/>
                  </a:cubicBezTo>
                  <a:moveTo>
                    <a:pt x="1462" y="539"/>
                  </a:moveTo>
                  <a:cubicBezTo>
                    <a:pt x="1458" y="526"/>
                    <a:pt x="1458" y="502"/>
                    <a:pt x="1446" y="501"/>
                  </a:cubicBezTo>
                  <a:cubicBezTo>
                    <a:pt x="1452" y="512"/>
                    <a:pt x="1456" y="526"/>
                    <a:pt x="1462" y="539"/>
                  </a:cubicBezTo>
                  <a:moveTo>
                    <a:pt x="1480" y="592"/>
                  </a:moveTo>
                  <a:cubicBezTo>
                    <a:pt x="1504" y="563"/>
                    <a:pt x="1482" y="521"/>
                    <a:pt x="1457" y="507"/>
                  </a:cubicBezTo>
                  <a:cubicBezTo>
                    <a:pt x="1465" y="535"/>
                    <a:pt x="1469" y="567"/>
                    <a:pt x="1480" y="592"/>
                  </a:cubicBezTo>
                  <a:close/>
                  <a:moveTo>
                    <a:pt x="36" y="575"/>
                  </a:moveTo>
                  <a:cubicBezTo>
                    <a:pt x="40" y="555"/>
                    <a:pt x="51" y="536"/>
                    <a:pt x="54" y="517"/>
                  </a:cubicBezTo>
                  <a:cubicBezTo>
                    <a:pt x="42" y="529"/>
                    <a:pt x="28" y="553"/>
                    <a:pt x="36" y="575"/>
                  </a:cubicBezTo>
                  <a:close/>
                  <a:moveTo>
                    <a:pt x="1463" y="544"/>
                  </a:moveTo>
                  <a:cubicBezTo>
                    <a:pt x="1462" y="543"/>
                    <a:pt x="1463" y="544"/>
                    <a:pt x="1463" y="544"/>
                  </a:cubicBezTo>
                  <a:close/>
                  <a:moveTo>
                    <a:pt x="1480" y="597"/>
                  </a:moveTo>
                  <a:cubicBezTo>
                    <a:pt x="1494" y="642"/>
                    <a:pt x="1503" y="692"/>
                    <a:pt x="1508" y="747"/>
                  </a:cubicBezTo>
                  <a:cubicBezTo>
                    <a:pt x="1512" y="753"/>
                    <a:pt x="1516" y="760"/>
                    <a:pt x="1519" y="767"/>
                  </a:cubicBezTo>
                  <a:cubicBezTo>
                    <a:pt x="1521" y="690"/>
                    <a:pt x="1511" y="622"/>
                    <a:pt x="1494" y="563"/>
                  </a:cubicBezTo>
                  <a:cubicBezTo>
                    <a:pt x="1493" y="578"/>
                    <a:pt x="1486" y="587"/>
                    <a:pt x="1480" y="597"/>
                  </a:cubicBezTo>
                  <a:close/>
                  <a:moveTo>
                    <a:pt x="17" y="654"/>
                  </a:moveTo>
                  <a:cubicBezTo>
                    <a:pt x="21" y="628"/>
                    <a:pt x="28" y="604"/>
                    <a:pt x="34" y="580"/>
                  </a:cubicBezTo>
                  <a:cubicBezTo>
                    <a:pt x="33" y="577"/>
                    <a:pt x="32" y="573"/>
                    <a:pt x="30" y="570"/>
                  </a:cubicBezTo>
                  <a:cubicBezTo>
                    <a:pt x="26" y="597"/>
                    <a:pt x="18" y="626"/>
                    <a:pt x="17" y="654"/>
                  </a:cubicBezTo>
                  <a:close/>
                  <a:moveTo>
                    <a:pt x="615" y="583"/>
                  </a:moveTo>
                  <a:cubicBezTo>
                    <a:pt x="616" y="635"/>
                    <a:pt x="617" y="686"/>
                    <a:pt x="620" y="736"/>
                  </a:cubicBezTo>
                  <a:cubicBezTo>
                    <a:pt x="655" y="737"/>
                    <a:pt x="690" y="739"/>
                    <a:pt x="726" y="739"/>
                  </a:cubicBezTo>
                  <a:cubicBezTo>
                    <a:pt x="728" y="686"/>
                    <a:pt x="729" y="633"/>
                    <a:pt x="729" y="579"/>
                  </a:cubicBezTo>
                  <a:cubicBezTo>
                    <a:pt x="690" y="580"/>
                    <a:pt x="652" y="581"/>
                    <a:pt x="615" y="583"/>
                  </a:cubicBezTo>
                  <a:close/>
                  <a:moveTo>
                    <a:pt x="729" y="739"/>
                  </a:moveTo>
                  <a:cubicBezTo>
                    <a:pt x="750" y="738"/>
                    <a:pt x="769" y="740"/>
                    <a:pt x="788" y="739"/>
                  </a:cubicBezTo>
                  <a:cubicBezTo>
                    <a:pt x="788" y="685"/>
                    <a:pt x="790" y="633"/>
                    <a:pt x="789" y="579"/>
                  </a:cubicBezTo>
                  <a:cubicBezTo>
                    <a:pt x="770" y="579"/>
                    <a:pt x="752" y="579"/>
                    <a:pt x="733" y="579"/>
                  </a:cubicBezTo>
                  <a:cubicBezTo>
                    <a:pt x="730" y="630"/>
                    <a:pt x="731" y="686"/>
                    <a:pt x="729" y="739"/>
                  </a:cubicBezTo>
                  <a:close/>
                  <a:moveTo>
                    <a:pt x="791" y="582"/>
                  </a:moveTo>
                  <a:cubicBezTo>
                    <a:pt x="791" y="634"/>
                    <a:pt x="791" y="687"/>
                    <a:pt x="791" y="739"/>
                  </a:cubicBezTo>
                  <a:cubicBezTo>
                    <a:pt x="842" y="739"/>
                    <a:pt x="890" y="736"/>
                    <a:pt x="938" y="734"/>
                  </a:cubicBezTo>
                  <a:cubicBezTo>
                    <a:pt x="934" y="683"/>
                    <a:pt x="930" y="633"/>
                    <a:pt x="924" y="584"/>
                  </a:cubicBezTo>
                  <a:cubicBezTo>
                    <a:pt x="881" y="581"/>
                    <a:pt x="837" y="580"/>
                    <a:pt x="792" y="579"/>
                  </a:cubicBezTo>
                  <a:cubicBezTo>
                    <a:pt x="791" y="579"/>
                    <a:pt x="791" y="581"/>
                    <a:pt x="791" y="582"/>
                  </a:cubicBezTo>
                  <a:close/>
                  <a:moveTo>
                    <a:pt x="538" y="588"/>
                  </a:moveTo>
                  <a:cubicBezTo>
                    <a:pt x="531" y="634"/>
                    <a:pt x="526" y="681"/>
                    <a:pt x="521" y="729"/>
                  </a:cubicBezTo>
                  <a:cubicBezTo>
                    <a:pt x="552" y="732"/>
                    <a:pt x="584" y="734"/>
                    <a:pt x="616" y="736"/>
                  </a:cubicBezTo>
                  <a:cubicBezTo>
                    <a:pt x="612" y="686"/>
                    <a:pt x="615" y="630"/>
                    <a:pt x="609" y="583"/>
                  </a:cubicBezTo>
                  <a:cubicBezTo>
                    <a:pt x="586" y="585"/>
                    <a:pt x="562" y="587"/>
                    <a:pt x="538" y="588"/>
                  </a:cubicBezTo>
                  <a:close/>
                  <a:moveTo>
                    <a:pt x="929" y="584"/>
                  </a:moveTo>
                  <a:cubicBezTo>
                    <a:pt x="933" y="634"/>
                    <a:pt x="939" y="682"/>
                    <a:pt x="942" y="734"/>
                  </a:cubicBezTo>
                  <a:cubicBezTo>
                    <a:pt x="946" y="733"/>
                    <a:pt x="953" y="733"/>
                    <a:pt x="959" y="733"/>
                  </a:cubicBezTo>
                  <a:cubicBezTo>
                    <a:pt x="962" y="685"/>
                    <a:pt x="963" y="636"/>
                    <a:pt x="965" y="587"/>
                  </a:cubicBezTo>
                  <a:cubicBezTo>
                    <a:pt x="953" y="585"/>
                    <a:pt x="941" y="585"/>
                    <a:pt x="929" y="584"/>
                  </a:cubicBezTo>
                  <a:close/>
                  <a:moveTo>
                    <a:pt x="13" y="752"/>
                  </a:moveTo>
                  <a:cubicBezTo>
                    <a:pt x="25" y="732"/>
                    <a:pt x="46" y="719"/>
                    <a:pt x="63" y="704"/>
                  </a:cubicBezTo>
                  <a:cubicBezTo>
                    <a:pt x="63" y="674"/>
                    <a:pt x="63" y="645"/>
                    <a:pt x="66" y="618"/>
                  </a:cubicBezTo>
                  <a:cubicBezTo>
                    <a:pt x="54" y="609"/>
                    <a:pt x="45" y="597"/>
                    <a:pt x="35" y="585"/>
                  </a:cubicBezTo>
                  <a:cubicBezTo>
                    <a:pt x="23" y="635"/>
                    <a:pt x="7" y="690"/>
                    <a:pt x="13" y="752"/>
                  </a:cubicBezTo>
                  <a:close/>
                  <a:moveTo>
                    <a:pt x="967" y="587"/>
                  </a:moveTo>
                  <a:cubicBezTo>
                    <a:pt x="965" y="635"/>
                    <a:pt x="965" y="686"/>
                    <a:pt x="961" y="732"/>
                  </a:cubicBezTo>
                  <a:cubicBezTo>
                    <a:pt x="1017" y="729"/>
                    <a:pt x="1071" y="723"/>
                    <a:pt x="1123" y="716"/>
                  </a:cubicBezTo>
                  <a:cubicBezTo>
                    <a:pt x="1132" y="675"/>
                    <a:pt x="1121" y="639"/>
                    <a:pt x="1114" y="603"/>
                  </a:cubicBezTo>
                  <a:cubicBezTo>
                    <a:pt x="1067" y="597"/>
                    <a:pt x="1018" y="591"/>
                    <a:pt x="967" y="587"/>
                  </a:cubicBezTo>
                  <a:close/>
                  <a:moveTo>
                    <a:pt x="1476" y="597"/>
                  </a:moveTo>
                  <a:cubicBezTo>
                    <a:pt x="1478" y="594"/>
                    <a:pt x="1476" y="589"/>
                    <a:pt x="1474" y="587"/>
                  </a:cubicBezTo>
                  <a:cubicBezTo>
                    <a:pt x="1475" y="590"/>
                    <a:pt x="1475" y="594"/>
                    <a:pt x="1476" y="597"/>
                  </a:cubicBezTo>
                  <a:close/>
                  <a:moveTo>
                    <a:pt x="445" y="599"/>
                  </a:moveTo>
                  <a:cubicBezTo>
                    <a:pt x="446" y="641"/>
                    <a:pt x="448" y="683"/>
                    <a:pt x="452" y="722"/>
                  </a:cubicBezTo>
                  <a:cubicBezTo>
                    <a:pt x="474" y="725"/>
                    <a:pt x="496" y="727"/>
                    <a:pt x="518" y="729"/>
                  </a:cubicBezTo>
                  <a:cubicBezTo>
                    <a:pt x="523" y="682"/>
                    <a:pt x="528" y="634"/>
                    <a:pt x="535" y="589"/>
                  </a:cubicBezTo>
                  <a:cubicBezTo>
                    <a:pt x="504" y="591"/>
                    <a:pt x="475" y="595"/>
                    <a:pt x="445" y="599"/>
                  </a:cubicBezTo>
                  <a:close/>
                  <a:moveTo>
                    <a:pt x="1398" y="592"/>
                  </a:moveTo>
                  <a:cubicBezTo>
                    <a:pt x="1398" y="610"/>
                    <a:pt x="1399" y="628"/>
                    <a:pt x="1399" y="647"/>
                  </a:cubicBezTo>
                  <a:cubicBezTo>
                    <a:pt x="1404" y="644"/>
                    <a:pt x="1410" y="644"/>
                    <a:pt x="1412" y="640"/>
                  </a:cubicBezTo>
                  <a:cubicBezTo>
                    <a:pt x="1407" y="624"/>
                    <a:pt x="1403" y="607"/>
                    <a:pt x="1398" y="592"/>
                  </a:cubicBezTo>
                  <a:moveTo>
                    <a:pt x="1398" y="592"/>
                  </a:moveTo>
                  <a:cubicBezTo>
                    <a:pt x="1399" y="587"/>
                    <a:pt x="1395" y="591"/>
                    <a:pt x="1398" y="592"/>
                  </a:cubicBezTo>
                  <a:moveTo>
                    <a:pt x="354" y="612"/>
                  </a:moveTo>
                  <a:cubicBezTo>
                    <a:pt x="346" y="641"/>
                    <a:pt x="341" y="673"/>
                    <a:pt x="335" y="705"/>
                  </a:cubicBezTo>
                  <a:cubicBezTo>
                    <a:pt x="372" y="712"/>
                    <a:pt x="409" y="718"/>
                    <a:pt x="449" y="721"/>
                  </a:cubicBezTo>
                  <a:cubicBezTo>
                    <a:pt x="445" y="682"/>
                    <a:pt x="445" y="639"/>
                    <a:pt x="441" y="599"/>
                  </a:cubicBezTo>
                  <a:cubicBezTo>
                    <a:pt x="412" y="603"/>
                    <a:pt x="383" y="607"/>
                    <a:pt x="354" y="612"/>
                  </a:cubicBezTo>
                  <a:close/>
                  <a:moveTo>
                    <a:pt x="1483" y="721"/>
                  </a:moveTo>
                  <a:cubicBezTo>
                    <a:pt x="1487" y="724"/>
                    <a:pt x="1490" y="729"/>
                    <a:pt x="1494" y="733"/>
                  </a:cubicBezTo>
                  <a:cubicBezTo>
                    <a:pt x="1498" y="736"/>
                    <a:pt x="1504" y="743"/>
                    <a:pt x="1505" y="742"/>
                  </a:cubicBezTo>
                  <a:cubicBezTo>
                    <a:pt x="1499" y="690"/>
                    <a:pt x="1492" y="641"/>
                    <a:pt x="1477" y="599"/>
                  </a:cubicBezTo>
                  <a:cubicBezTo>
                    <a:pt x="1480" y="635"/>
                    <a:pt x="1484" y="678"/>
                    <a:pt x="1483" y="721"/>
                  </a:cubicBezTo>
                  <a:close/>
                  <a:moveTo>
                    <a:pt x="1416" y="642"/>
                  </a:moveTo>
                  <a:cubicBezTo>
                    <a:pt x="1419" y="657"/>
                    <a:pt x="1423" y="671"/>
                    <a:pt x="1425" y="686"/>
                  </a:cubicBezTo>
                  <a:cubicBezTo>
                    <a:pt x="1441" y="692"/>
                    <a:pt x="1456" y="703"/>
                    <a:pt x="1468" y="711"/>
                  </a:cubicBezTo>
                  <a:cubicBezTo>
                    <a:pt x="1472" y="714"/>
                    <a:pt x="1478" y="718"/>
                    <a:pt x="1480" y="718"/>
                  </a:cubicBezTo>
                  <a:cubicBezTo>
                    <a:pt x="1480" y="677"/>
                    <a:pt x="1480" y="637"/>
                    <a:pt x="1473" y="603"/>
                  </a:cubicBezTo>
                  <a:cubicBezTo>
                    <a:pt x="1457" y="619"/>
                    <a:pt x="1438" y="632"/>
                    <a:pt x="1416" y="642"/>
                  </a:cubicBezTo>
                  <a:close/>
                  <a:moveTo>
                    <a:pt x="1128" y="658"/>
                  </a:moveTo>
                  <a:cubicBezTo>
                    <a:pt x="1128" y="640"/>
                    <a:pt x="1129" y="623"/>
                    <a:pt x="1130" y="605"/>
                  </a:cubicBezTo>
                  <a:cubicBezTo>
                    <a:pt x="1124" y="606"/>
                    <a:pt x="1122" y="604"/>
                    <a:pt x="1117" y="604"/>
                  </a:cubicBezTo>
                  <a:cubicBezTo>
                    <a:pt x="1120" y="623"/>
                    <a:pt x="1124" y="640"/>
                    <a:pt x="1128" y="658"/>
                  </a:cubicBezTo>
                  <a:close/>
                  <a:moveTo>
                    <a:pt x="1134" y="606"/>
                  </a:moveTo>
                  <a:cubicBezTo>
                    <a:pt x="1132" y="607"/>
                    <a:pt x="1132" y="607"/>
                    <a:pt x="1132" y="609"/>
                  </a:cubicBezTo>
                  <a:cubicBezTo>
                    <a:pt x="1131" y="648"/>
                    <a:pt x="1128" y="682"/>
                    <a:pt x="1136" y="714"/>
                  </a:cubicBezTo>
                  <a:cubicBezTo>
                    <a:pt x="1184" y="707"/>
                    <a:pt x="1230" y="698"/>
                    <a:pt x="1274" y="688"/>
                  </a:cubicBezTo>
                  <a:cubicBezTo>
                    <a:pt x="1276" y="671"/>
                    <a:pt x="1276" y="653"/>
                    <a:pt x="1277" y="635"/>
                  </a:cubicBezTo>
                  <a:cubicBezTo>
                    <a:pt x="1230" y="624"/>
                    <a:pt x="1183" y="614"/>
                    <a:pt x="1134" y="606"/>
                  </a:cubicBezTo>
                  <a:close/>
                  <a:moveTo>
                    <a:pt x="349" y="613"/>
                  </a:moveTo>
                  <a:cubicBezTo>
                    <a:pt x="330" y="617"/>
                    <a:pt x="311" y="621"/>
                    <a:pt x="292" y="624"/>
                  </a:cubicBezTo>
                  <a:cubicBezTo>
                    <a:pt x="292" y="650"/>
                    <a:pt x="293" y="674"/>
                    <a:pt x="295" y="697"/>
                  </a:cubicBezTo>
                  <a:cubicBezTo>
                    <a:pt x="307" y="700"/>
                    <a:pt x="319" y="703"/>
                    <a:pt x="332" y="704"/>
                  </a:cubicBezTo>
                  <a:cubicBezTo>
                    <a:pt x="337" y="674"/>
                    <a:pt x="345" y="641"/>
                    <a:pt x="349" y="613"/>
                  </a:cubicBezTo>
                  <a:close/>
                  <a:moveTo>
                    <a:pt x="1279" y="634"/>
                  </a:moveTo>
                  <a:cubicBezTo>
                    <a:pt x="1282" y="634"/>
                    <a:pt x="1283" y="634"/>
                    <a:pt x="1284" y="635"/>
                  </a:cubicBezTo>
                  <a:cubicBezTo>
                    <a:pt x="1283" y="628"/>
                    <a:pt x="1282" y="622"/>
                    <a:pt x="1279" y="617"/>
                  </a:cubicBezTo>
                  <a:cubicBezTo>
                    <a:pt x="1279" y="623"/>
                    <a:pt x="1279" y="628"/>
                    <a:pt x="1279" y="634"/>
                  </a:cubicBezTo>
                  <a:close/>
                  <a:moveTo>
                    <a:pt x="67" y="699"/>
                  </a:moveTo>
                  <a:cubicBezTo>
                    <a:pt x="70" y="674"/>
                    <a:pt x="76" y="651"/>
                    <a:pt x="82" y="628"/>
                  </a:cubicBezTo>
                  <a:cubicBezTo>
                    <a:pt x="77" y="626"/>
                    <a:pt x="74" y="621"/>
                    <a:pt x="68" y="620"/>
                  </a:cubicBezTo>
                  <a:cubicBezTo>
                    <a:pt x="67" y="645"/>
                    <a:pt x="64" y="674"/>
                    <a:pt x="67" y="699"/>
                  </a:cubicBezTo>
                  <a:close/>
                  <a:moveTo>
                    <a:pt x="288" y="625"/>
                  </a:moveTo>
                  <a:cubicBezTo>
                    <a:pt x="255" y="634"/>
                    <a:pt x="221" y="642"/>
                    <a:pt x="190" y="652"/>
                  </a:cubicBezTo>
                  <a:cubicBezTo>
                    <a:pt x="189" y="659"/>
                    <a:pt x="188" y="664"/>
                    <a:pt x="186" y="670"/>
                  </a:cubicBezTo>
                  <a:cubicBezTo>
                    <a:pt x="220" y="680"/>
                    <a:pt x="255" y="690"/>
                    <a:pt x="293" y="696"/>
                  </a:cubicBezTo>
                  <a:cubicBezTo>
                    <a:pt x="290" y="673"/>
                    <a:pt x="291" y="648"/>
                    <a:pt x="288" y="625"/>
                  </a:cubicBezTo>
                  <a:close/>
                  <a:moveTo>
                    <a:pt x="69" y="701"/>
                  </a:moveTo>
                  <a:cubicBezTo>
                    <a:pt x="95" y="687"/>
                    <a:pt x="122" y="673"/>
                    <a:pt x="152" y="663"/>
                  </a:cubicBezTo>
                  <a:cubicBezTo>
                    <a:pt x="130" y="651"/>
                    <a:pt x="104" y="643"/>
                    <a:pt x="84" y="629"/>
                  </a:cubicBezTo>
                  <a:cubicBezTo>
                    <a:pt x="79" y="653"/>
                    <a:pt x="73" y="676"/>
                    <a:pt x="69" y="701"/>
                  </a:cubicBezTo>
                  <a:close/>
                  <a:moveTo>
                    <a:pt x="1277" y="687"/>
                  </a:moveTo>
                  <a:cubicBezTo>
                    <a:pt x="1283" y="685"/>
                    <a:pt x="1289" y="684"/>
                    <a:pt x="1296" y="682"/>
                  </a:cubicBezTo>
                  <a:cubicBezTo>
                    <a:pt x="1292" y="667"/>
                    <a:pt x="1290" y="652"/>
                    <a:pt x="1285" y="638"/>
                  </a:cubicBezTo>
                  <a:cubicBezTo>
                    <a:pt x="1284" y="637"/>
                    <a:pt x="1281" y="637"/>
                    <a:pt x="1279" y="636"/>
                  </a:cubicBezTo>
                  <a:cubicBezTo>
                    <a:pt x="1278" y="652"/>
                    <a:pt x="1278" y="670"/>
                    <a:pt x="1277" y="687"/>
                  </a:cubicBezTo>
                  <a:close/>
                  <a:moveTo>
                    <a:pt x="1298" y="681"/>
                  </a:moveTo>
                  <a:cubicBezTo>
                    <a:pt x="1320" y="675"/>
                    <a:pt x="1342" y="670"/>
                    <a:pt x="1362" y="661"/>
                  </a:cubicBezTo>
                  <a:cubicBezTo>
                    <a:pt x="1338" y="654"/>
                    <a:pt x="1315" y="645"/>
                    <a:pt x="1289" y="639"/>
                  </a:cubicBezTo>
                  <a:cubicBezTo>
                    <a:pt x="1291" y="653"/>
                    <a:pt x="1296" y="666"/>
                    <a:pt x="1298" y="681"/>
                  </a:cubicBezTo>
                  <a:close/>
                  <a:moveTo>
                    <a:pt x="1399" y="649"/>
                  </a:moveTo>
                  <a:cubicBezTo>
                    <a:pt x="1399" y="657"/>
                    <a:pt x="1399" y="665"/>
                    <a:pt x="1399" y="673"/>
                  </a:cubicBezTo>
                  <a:cubicBezTo>
                    <a:pt x="1407" y="677"/>
                    <a:pt x="1415" y="680"/>
                    <a:pt x="1422" y="684"/>
                  </a:cubicBezTo>
                  <a:cubicBezTo>
                    <a:pt x="1419" y="671"/>
                    <a:pt x="1418" y="655"/>
                    <a:pt x="1412" y="644"/>
                  </a:cubicBezTo>
                  <a:cubicBezTo>
                    <a:pt x="1409" y="646"/>
                    <a:pt x="1404" y="648"/>
                    <a:pt x="1399" y="649"/>
                  </a:cubicBezTo>
                  <a:close/>
                  <a:moveTo>
                    <a:pt x="1371" y="662"/>
                  </a:moveTo>
                  <a:cubicBezTo>
                    <a:pt x="1379" y="665"/>
                    <a:pt x="1388" y="668"/>
                    <a:pt x="1397" y="672"/>
                  </a:cubicBezTo>
                  <a:cubicBezTo>
                    <a:pt x="1396" y="666"/>
                    <a:pt x="1398" y="656"/>
                    <a:pt x="1396" y="651"/>
                  </a:cubicBezTo>
                  <a:cubicBezTo>
                    <a:pt x="1388" y="655"/>
                    <a:pt x="1379" y="658"/>
                    <a:pt x="1371" y="662"/>
                  </a:cubicBezTo>
                  <a:close/>
                  <a:moveTo>
                    <a:pt x="162" y="662"/>
                  </a:moveTo>
                  <a:cubicBezTo>
                    <a:pt x="169" y="664"/>
                    <a:pt x="175" y="668"/>
                    <a:pt x="184" y="669"/>
                  </a:cubicBezTo>
                  <a:cubicBezTo>
                    <a:pt x="184" y="663"/>
                    <a:pt x="187" y="659"/>
                    <a:pt x="187" y="653"/>
                  </a:cubicBezTo>
                  <a:cubicBezTo>
                    <a:pt x="178" y="656"/>
                    <a:pt x="170" y="658"/>
                    <a:pt x="162" y="662"/>
                  </a:cubicBezTo>
                  <a:close/>
                  <a:moveTo>
                    <a:pt x="109" y="683"/>
                  </a:moveTo>
                  <a:cubicBezTo>
                    <a:pt x="98" y="688"/>
                    <a:pt x="72" y="698"/>
                    <a:pt x="68" y="707"/>
                  </a:cubicBezTo>
                  <a:cubicBezTo>
                    <a:pt x="63" y="717"/>
                    <a:pt x="68" y="742"/>
                    <a:pt x="70" y="755"/>
                  </a:cubicBezTo>
                  <a:cubicBezTo>
                    <a:pt x="76" y="807"/>
                    <a:pt x="83" y="853"/>
                    <a:pt x="96" y="893"/>
                  </a:cubicBezTo>
                  <a:cubicBezTo>
                    <a:pt x="107" y="898"/>
                    <a:pt x="117" y="903"/>
                    <a:pt x="127" y="908"/>
                  </a:cubicBezTo>
                  <a:cubicBezTo>
                    <a:pt x="138" y="901"/>
                    <a:pt x="150" y="898"/>
                    <a:pt x="158" y="889"/>
                  </a:cubicBezTo>
                  <a:cubicBezTo>
                    <a:pt x="157" y="859"/>
                    <a:pt x="160" y="834"/>
                    <a:pt x="162" y="808"/>
                  </a:cubicBezTo>
                  <a:cubicBezTo>
                    <a:pt x="163" y="790"/>
                    <a:pt x="168" y="772"/>
                    <a:pt x="168" y="756"/>
                  </a:cubicBezTo>
                  <a:cubicBezTo>
                    <a:pt x="168" y="741"/>
                    <a:pt x="163" y="727"/>
                    <a:pt x="162" y="712"/>
                  </a:cubicBezTo>
                  <a:cubicBezTo>
                    <a:pt x="161" y="696"/>
                    <a:pt x="161" y="681"/>
                    <a:pt x="159" y="665"/>
                  </a:cubicBezTo>
                  <a:cubicBezTo>
                    <a:pt x="159" y="664"/>
                    <a:pt x="159" y="664"/>
                    <a:pt x="158" y="664"/>
                  </a:cubicBezTo>
                  <a:cubicBezTo>
                    <a:pt x="145" y="667"/>
                    <a:pt x="128" y="674"/>
                    <a:pt x="109" y="683"/>
                  </a:cubicBezTo>
                  <a:close/>
                  <a:moveTo>
                    <a:pt x="1367" y="664"/>
                  </a:moveTo>
                  <a:cubicBezTo>
                    <a:pt x="1347" y="670"/>
                    <a:pt x="1321" y="678"/>
                    <a:pt x="1299" y="685"/>
                  </a:cubicBezTo>
                  <a:cubicBezTo>
                    <a:pt x="1311" y="742"/>
                    <a:pt x="1319" y="805"/>
                    <a:pt x="1322" y="872"/>
                  </a:cubicBezTo>
                  <a:cubicBezTo>
                    <a:pt x="1336" y="877"/>
                    <a:pt x="1347" y="884"/>
                    <a:pt x="1362" y="888"/>
                  </a:cubicBezTo>
                  <a:cubicBezTo>
                    <a:pt x="1380" y="824"/>
                    <a:pt x="1394" y="754"/>
                    <a:pt x="1397" y="674"/>
                  </a:cubicBezTo>
                  <a:cubicBezTo>
                    <a:pt x="1386" y="672"/>
                    <a:pt x="1378" y="666"/>
                    <a:pt x="1367" y="664"/>
                  </a:cubicBezTo>
                  <a:close/>
                  <a:moveTo>
                    <a:pt x="170" y="745"/>
                  </a:moveTo>
                  <a:cubicBezTo>
                    <a:pt x="172" y="719"/>
                    <a:pt x="178" y="695"/>
                    <a:pt x="183" y="671"/>
                  </a:cubicBezTo>
                  <a:cubicBezTo>
                    <a:pt x="175" y="670"/>
                    <a:pt x="169" y="667"/>
                    <a:pt x="162" y="665"/>
                  </a:cubicBezTo>
                  <a:cubicBezTo>
                    <a:pt x="164" y="692"/>
                    <a:pt x="164" y="722"/>
                    <a:pt x="170" y="745"/>
                  </a:cubicBezTo>
                  <a:close/>
                  <a:moveTo>
                    <a:pt x="185" y="672"/>
                  </a:moveTo>
                  <a:cubicBezTo>
                    <a:pt x="185" y="673"/>
                    <a:pt x="185" y="674"/>
                    <a:pt x="185" y="675"/>
                  </a:cubicBezTo>
                  <a:cubicBezTo>
                    <a:pt x="182" y="704"/>
                    <a:pt x="169" y="731"/>
                    <a:pt x="171" y="761"/>
                  </a:cubicBezTo>
                  <a:cubicBezTo>
                    <a:pt x="172" y="801"/>
                    <a:pt x="188" y="839"/>
                    <a:pt x="195" y="875"/>
                  </a:cubicBezTo>
                  <a:cubicBezTo>
                    <a:pt x="232" y="860"/>
                    <a:pt x="272" y="848"/>
                    <a:pt x="314" y="837"/>
                  </a:cubicBezTo>
                  <a:cubicBezTo>
                    <a:pt x="306" y="792"/>
                    <a:pt x="297" y="749"/>
                    <a:pt x="294" y="700"/>
                  </a:cubicBezTo>
                  <a:cubicBezTo>
                    <a:pt x="256" y="692"/>
                    <a:pt x="219" y="683"/>
                    <a:pt x="185" y="672"/>
                  </a:cubicBezTo>
                  <a:close/>
                  <a:moveTo>
                    <a:pt x="1364" y="890"/>
                  </a:moveTo>
                  <a:cubicBezTo>
                    <a:pt x="1375" y="896"/>
                    <a:pt x="1385" y="902"/>
                    <a:pt x="1397" y="908"/>
                  </a:cubicBezTo>
                  <a:cubicBezTo>
                    <a:pt x="1411" y="900"/>
                    <a:pt x="1428" y="894"/>
                    <a:pt x="1441" y="885"/>
                  </a:cubicBezTo>
                  <a:cubicBezTo>
                    <a:pt x="1442" y="811"/>
                    <a:pt x="1435" y="747"/>
                    <a:pt x="1423" y="687"/>
                  </a:cubicBezTo>
                  <a:cubicBezTo>
                    <a:pt x="1415" y="684"/>
                    <a:pt x="1408" y="679"/>
                    <a:pt x="1398" y="676"/>
                  </a:cubicBezTo>
                  <a:cubicBezTo>
                    <a:pt x="1397" y="757"/>
                    <a:pt x="1382" y="826"/>
                    <a:pt x="1364" y="890"/>
                  </a:cubicBezTo>
                  <a:close/>
                  <a:moveTo>
                    <a:pt x="1127" y="716"/>
                  </a:moveTo>
                  <a:cubicBezTo>
                    <a:pt x="1127" y="713"/>
                    <a:pt x="1132" y="715"/>
                    <a:pt x="1134" y="715"/>
                  </a:cubicBezTo>
                  <a:cubicBezTo>
                    <a:pt x="1132" y="705"/>
                    <a:pt x="1131" y="694"/>
                    <a:pt x="1129" y="685"/>
                  </a:cubicBezTo>
                  <a:cubicBezTo>
                    <a:pt x="1128" y="694"/>
                    <a:pt x="1125" y="707"/>
                    <a:pt x="1127" y="716"/>
                  </a:cubicBezTo>
                  <a:close/>
                  <a:moveTo>
                    <a:pt x="1277" y="690"/>
                  </a:moveTo>
                  <a:cubicBezTo>
                    <a:pt x="1272" y="746"/>
                    <a:pt x="1263" y="798"/>
                    <a:pt x="1252" y="848"/>
                  </a:cubicBezTo>
                  <a:cubicBezTo>
                    <a:pt x="1275" y="855"/>
                    <a:pt x="1298" y="862"/>
                    <a:pt x="1319" y="871"/>
                  </a:cubicBezTo>
                  <a:cubicBezTo>
                    <a:pt x="1316" y="804"/>
                    <a:pt x="1310" y="740"/>
                    <a:pt x="1295" y="685"/>
                  </a:cubicBezTo>
                  <a:cubicBezTo>
                    <a:pt x="1289" y="687"/>
                    <a:pt x="1283" y="688"/>
                    <a:pt x="1277" y="690"/>
                  </a:cubicBezTo>
                  <a:close/>
                  <a:moveTo>
                    <a:pt x="1443" y="884"/>
                  </a:moveTo>
                  <a:cubicBezTo>
                    <a:pt x="1447" y="884"/>
                    <a:pt x="1454" y="877"/>
                    <a:pt x="1459" y="875"/>
                  </a:cubicBezTo>
                  <a:cubicBezTo>
                    <a:pt x="1470" y="828"/>
                    <a:pt x="1478" y="779"/>
                    <a:pt x="1480" y="723"/>
                  </a:cubicBezTo>
                  <a:cubicBezTo>
                    <a:pt x="1465" y="709"/>
                    <a:pt x="1446" y="699"/>
                    <a:pt x="1426" y="689"/>
                  </a:cubicBezTo>
                  <a:cubicBezTo>
                    <a:pt x="1437" y="748"/>
                    <a:pt x="1446" y="814"/>
                    <a:pt x="1443" y="884"/>
                  </a:cubicBezTo>
                  <a:close/>
                  <a:moveTo>
                    <a:pt x="1136" y="718"/>
                  </a:moveTo>
                  <a:cubicBezTo>
                    <a:pt x="1142" y="751"/>
                    <a:pt x="1146" y="785"/>
                    <a:pt x="1148" y="822"/>
                  </a:cubicBezTo>
                  <a:cubicBezTo>
                    <a:pt x="1182" y="830"/>
                    <a:pt x="1216" y="838"/>
                    <a:pt x="1249" y="847"/>
                  </a:cubicBezTo>
                  <a:cubicBezTo>
                    <a:pt x="1260" y="798"/>
                    <a:pt x="1269" y="747"/>
                    <a:pt x="1274" y="691"/>
                  </a:cubicBezTo>
                  <a:cubicBezTo>
                    <a:pt x="1273" y="691"/>
                    <a:pt x="1272" y="691"/>
                    <a:pt x="1272" y="691"/>
                  </a:cubicBezTo>
                  <a:cubicBezTo>
                    <a:pt x="1229" y="702"/>
                    <a:pt x="1181" y="708"/>
                    <a:pt x="1136" y="718"/>
                  </a:cubicBezTo>
                  <a:close/>
                  <a:moveTo>
                    <a:pt x="317" y="834"/>
                  </a:moveTo>
                  <a:cubicBezTo>
                    <a:pt x="320" y="790"/>
                    <a:pt x="325" y="747"/>
                    <a:pt x="332" y="707"/>
                  </a:cubicBezTo>
                  <a:cubicBezTo>
                    <a:pt x="319" y="706"/>
                    <a:pt x="307" y="703"/>
                    <a:pt x="295" y="700"/>
                  </a:cubicBezTo>
                  <a:cubicBezTo>
                    <a:pt x="301" y="747"/>
                    <a:pt x="306" y="792"/>
                    <a:pt x="317" y="834"/>
                  </a:cubicBezTo>
                  <a:close/>
                  <a:moveTo>
                    <a:pt x="334" y="708"/>
                  </a:moveTo>
                  <a:cubicBezTo>
                    <a:pt x="329" y="749"/>
                    <a:pt x="320" y="792"/>
                    <a:pt x="320" y="836"/>
                  </a:cubicBezTo>
                  <a:cubicBezTo>
                    <a:pt x="364" y="824"/>
                    <a:pt x="411" y="815"/>
                    <a:pt x="460" y="809"/>
                  </a:cubicBezTo>
                  <a:cubicBezTo>
                    <a:pt x="456" y="781"/>
                    <a:pt x="452" y="754"/>
                    <a:pt x="450" y="724"/>
                  </a:cubicBezTo>
                  <a:cubicBezTo>
                    <a:pt x="410" y="721"/>
                    <a:pt x="372" y="714"/>
                    <a:pt x="334" y="708"/>
                  </a:cubicBezTo>
                  <a:close/>
                  <a:moveTo>
                    <a:pt x="12" y="759"/>
                  </a:moveTo>
                  <a:cubicBezTo>
                    <a:pt x="10" y="769"/>
                    <a:pt x="13" y="784"/>
                    <a:pt x="14" y="796"/>
                  </a:cubicBezTo>
                  <a:cubicBezTo>
                    <a:pt x="15" y="809"/>
                    <a:pt x="15" y="823"/>
                    <a:pt x="18" y="833"/>
                  </a:cubicBezTo>
                  <a:cubicBezTo>
                    <a:pt x="21" y="843"/>
                    <a:pt x="38" y="854"/>
                    <a:pt x="45" y="860"/>
                  </a:cubicBezTo>
                  <a:cubicBezTo>
                    <a:pt x="48" y="862"/>
                    <a:pt x="50" y="867"/>
                    <a:pt x="54" y="865"/>
                  </a:cubicBezTo>
                  <a:cubicBezTo>
                    <a:pt x="52" y="809"/>
                    <a:pt x="59" y="757"/>
                    <a:pt x="63" y="710"/>
                  </a:cubicBezTo>
                  <a:cubicBezTo>
                    <a:pt x="63" y="709"/>
                    <a:pt x="63" y="709"/>
                    <a:pt x="62" y="709"/>
                  </a:cubicBezTo>
                  <a:cubicBezTo>
                    <a:pt x="50" y="719"/>
                    <a:pt x="16" y="741"/>
                    <a:pt x="12" y="759"/>
                  </a:cubicBezTo>
                  <a:close/>
                  <a:moveTo>
                    <a:pt x="1134" y="718"/>
                  </a:moveTo>
                  <a:cubicBezTo>
                    <a:pt x="1133" y="716"/>
                    <a:pt x="1129" y="719"/>
                    <a:pt x="1126" y="718"/>
                  </a:cubicBezTo>
                  <a:cubicBezTo>
                    <a:pt x="1122" y="751"/>
                    <a:pt x="1118" y="785"/>
                    <a:pt x="1112" y="816"/>
                  </a:cubicBezTo>
                  <a:cubicBezTo>
                    <a:pt x="1124" y="818"/>
                    <a:pt x="1134" y="821"/>
                    <a:pt x="1146" y="822"/>
                  </a:cubicBezTo>
                  <a:cubicBezTo>
                    <a:pt x="1143" y="787"/>
                    <a:pt x="1139" y="752"/>
                    <a:pt x="1134" y="718"/>
                  </a:cubicBezTo>
                  <a:close/>
                  <a:moveTo>
                    <a:pt x="961" y="735"/>
                  </a:moveTo>
                  <a:cubicBezTo>
                    <a:pt x="960" y="755"/>
                    <a:pt x="958" y="775"/>
                    <a:pt x="956" y="795"/>
                  </a:cubicBezTo>
                  <a:cubicBezTo>
                    <a:pt x="1009" y="801"/>
                    <a:pt x="1060" y="807"/>
                    <a:pt x="1110" y="815"/>
                  </a:cubicBezTo>
                  <a:cubicBezTo>
                    <a:pt x="1113" y="784"/>
                    <a:pt x="1123" y="748"/>
                    <a:pt x="1121" y="719"/>
                  </a:cubicBezTo>
                  <a:cubicBezTo>
                    <a:pt x="1070" y="726"/>
                    <a:pt x="1016" y="732"/>
                    <a:pt x="961" y="735"/>
                  </a:cubicBezTo>
                  <a:close/>
                  <a:moveTo>
                    <a:pt x="1462" y="872"/>
                  </a:moveTo>
                  <a:cubicBezTo>
                    <a:pt x="1480" y="862"/>
                    <a:pt x="1495" y="848"/>
                    <a:pt x="1507" y="832"/>
                  </a:cubicBezTo>
                  <a:cubicBezTo>
                    <a:pt x="1507" y="814"/>
                    <a:pt x="1508" y="802"/>
                    <a:pt x="1507" y="786"/>
                  </a:cubicBezTo>
                  <a:cubicBezTo>
                    <a:pt x="1506" y="773"/>
                    <a:pt x="1508" y="759"/>
                    <a:pt x="1506" y="750"/>
                  </a:cubicBezTo>
                  <a:cubicBezTo>
                    <a:pt x="1503" y="738"/>
                    <a:pt x="1488" y="733"/>
                    <a:pt x="1482" y="724"/>
                  </a:cubicBezTo>
                  <a:cubicBezTo>
                    <a:pt x="1481" y="779"/>
                    <a:pt x="1472" y="827"/>
                    <a:pt x="1462" y="872"/>
                  </a:cubicBezTo>
                  <a:close/>
                  <a:moveTo>
                    <a:pt x="462" y="808"/>
                  </a:moveTo>
                  <a:cubicBezTo>
                    <a:pt x="479" y="806"/>
                    <a:pt x="496" y="804"/>
                    <a:pt x="512" y="801"/>
                  </a:cubicBezTo>
                  <a:cubicBezTo>
                    <a:pt x="515" y="778"/>
                    <a:pt x="516" y="755"/>
                    <a:pt x="518" y="732"/>
                  </a:cubicBezTo>
                  <a:cubicBezTo>
                    <a:pt x="496" y="729"/>
                    <a:pt x="474" y="727"/>
                    <a:pt x="452" y="725"/>
                  </a:cubicBezTo>
                  <a:cubicBezTo>
                    <a:pt x="455" y="753"/>
                    <a:pt x="458" y="780"/>
                    <a:pt x="462" y="808"/>
                  </a:cubicBezTo>
                  <a:close/>
                  <a:moveTo>
                    <a:pt x="56" y="868"/>
                  </a:moveTo>
                  <a:cubicBezTo>
                    <a:pt x="66" y="877"/>
                    <a:pt x="79" y="884"/>
                    <a:pt x="92" y="890"/>
                  </a:cubicBezTo>
                  <a:cubicBezTo>
                    <a:pt x="79" y="840"/>
                    <a:pt x="69" y="787"/>
                    <a:pt x="64" y="728"/>
                  </a:cubicBezTo>
                  <a:cubicBezTo>
                    <a:pt x="58" y="772"/>
                    <a:pt x="55" y="818"/>
                    <a:pt x="56" y="868"/>
                  </a:cubicBezTo>
                  <a:close/>
                  <a:moveTo>
                    <a:pt x="522" y="732"/>
                  </a:moveTo>
                  <a:cubicBezTo>
                    <a:pt x="518" y="753"/>
                    <a:pt x="518" y="778"/>
                    <a:pt x="515" y="801"/>
                  </a:cubicBezTo>
                  <a:cubicBezTo>
                    <a:pt x="549" y="797"/>
                    <a:pt x="584" y="794"/>
                    <a:pt x="619" y="791"/>
                  </a:cubicBezTo>
                  <a:cubicBezTo>
                    <a:pt x="619" y="773"/>
                    <a:pt x="617" y="756"/>
                    <a:pt x="616" y="739"/>
                  </a:cubicBezTo>
                  <a:cubicBezTo>
                    <a:pt x="585" y="736"/>
                    <a:pt x="553" y="735"/>
                    <a:pt x="522" y="732"/>
                  </a:cubicBezTo>
                  <a:close/>
                  <a:moveTo>
                    <a:pt x="8" y="761"/>
                  </a:moveTo>
                  <a:cubicBezTo>
                    <a:pt x="10" y="754"/>
                    <a:pt x="10" y="740"/>
                    <a:pt x="8" y="733"/>
                  </a:cubicBezTo>
                  <a:cubicBezTo>
                    <a:pt x="10" y="743"/>
                    <a:pt x="6" y="753"/>
                    <a:pt x="8" y="761"/>
                  </a:cubicBezTo>
                  <a:close/>
                  <a:moveTo>
                    <a:pt x="942" y="737"/>
                  </a:moveTo>
                  <a:cubicBezTo>
                    <a:pt x="943" y="757"/>
                    <a:pt x="945" y="775"/>
                    <a:pt x="945" y="795"/>
                  </a:cubicBezTo>
                  <a:cubicBezTo>
                    <a:pt x="948" y="795"/>
                    <a:pt x="950" y="795"/>
                    <a:pt x="953" y="795"/>
                  </a:cubicBezTo>
                  <a:cubicBezTo>
                    <a:pt x="956" y="776"/>
                    <a:pt x="957" y="756"/>
                    <a:pt x="958" y="736"/>
                  </a:cubicBezTo>
                  <a:cubicBezTo>
                    <a:pt x="953" y="736"/>
                    <a:pt x="946" y="735"/>
                    <a:pt x="942" y="737"/>
                  </a:cubicBezTo>
                  <a:close/>
                  <a:moveTo>
                    <a:pt x="790" y="742"/>
                  </a:moveTo>
                  <a:cubicBezTo>
                    <a:pt x="790" y="757"/>
                    <a:pt x="790" y="772"/>
                    <a:pt x="790" y="788"/>
                  </a:cubicBezTo>
                  <a:cubicBezTo>
                    <a:pt x="843" y="788"/>
                    <a:pt x="892" y="791"/>
                    <a:pt x="942" y="794"/>
                  </a:cubicBezTo>
                  <a:cubicBezTo>
                    <a:pt x="940" y="776"/>
                    <a:pt x="940" y="755"/>
                    <a:pt x="938" y="737"/>
                  </a:cubicBezTo>
                  <a:cubicBezTo>
                    <a:pt x="889" y="739"/>
                    <a:pt x="841" y="742"/>
                    <a:pt x="790" y="742"/>
                  </a:cubicBezTo>
                  <a:close/>
                  <a:moveTo>
                    <a:pt x="621" y="739"/>
                  </a:moveTo>
                  <a:cubicBezTo>
                    <a:pt x="619" y="755"/>
                    <a:pt x="623" y="774"/>
                    <a:pt x="623" y="791"/>
                  </a:cubicBezTo>
                  <a:cubicBezTo>
                    <a:pt x="657" y="790"/>
                    <a:pt x="691" y="788"/>
                    <a:pt x="726" y="788"/>
                  </a:cubicBezTo>
                  <a:cubicBezTo>
                    <a:pt x="726" y="772"/>
                    <a:pt x="726" y="757"/>
                    <a:pt x="726" y="742"/>
                  </a:cubicBezTo>
                  <a:cubicBezTo>
                    <a:pt x="690" y="742"/>
                    <a:pt x="656" y="740"/>
                    <a:pt x="621" y="739"/>
                  </a:cubicBezTo>
                  <a:close/>
                  <a:moveTo>
                    <a:pt x="729" y="742"/>
                  </a:moveTo>
                  <a:cubicBezTo>
                    <a:pt x="729" y="757"/>
                    <a:pt x="729" y="772"/>
                    <a:pt x="729" y="788"/>
                  </a:cubicBezTo>
                  <a:cubicBezTo>
                    <a:pt x="749" y="788"/>
                    <a:pt x="768" y="788"/>
                    <a:pt x="787" y="788"/>
                  </a:cubicBezTo>
                  <a:cubicBezTo>
                    <a:pt x="788" y="773"/>
                    <a:pt x="788" y="757"/>
                    <a:pt x="788" y="742"/>
                  </a:cubicBezTo>
                  <a:cubicBezTo>
                    <a:pt x="768" y="742"/>
                    <a:pt x="749" y="742"/>
                    <a:pt x="729" y="742"/>
                  </a:cubicBezTo>
                  <a:close/>
                  <a:moveTo>
                    <a:pt x="1508" y="753"/>
                  </a:moveTo>
                  <a:cubicBezTo>
                    <a:pt x="1508" y="753"/>
                    <a:pt x="1509" y="754"/>
                    <a:pt x="1508" y="753"/>
                  </a:cubicBezTo>
                  <a:close/>
                  <a:moveTo>
                    <a:pt x="1511" y="827"/>
                  </a:moveTo>
                  <a:cubicBezTo>
                    <a:pt x="1520" y="808"/>
                    <a:pt x="1524" y="768"/>
                    <a:pt x="1509" y="754"/>
                  </a:cubicBezTo>
                  <a:cubicBezTo>
                    <a:pt x="1510" y="778"/>
                    <a:pt x="1509" y="804"/>
                    <a:pt x="1511" y="827"/>
                  </a:cubicBezTo>
                  <a:close/>
                  <a:moveTo>
                    <a:pt x="15" y="828"/>
                  </a:moveTo>
                  <a:cubicBezTo>
                    <a:pt x="12" y="808"/>
                    <a:pt x="12" y="784"/>
                    <a:pt x="8" y="765"/>
                  </a:cubicBezTo>
                  <a:cubicBezTo>
                    <a:pt x="6" y="784"/>
                    <a:pt x="4" y="816"/>
                    <a:pt x="15" y="828"/>
                  </a:cubicBezTo>
                  <a:close/>
                  <a:moveTo>
                    <a:pt x="162" y="890"/>
                  </a:moveTo>
                  <a:cubicBezTo>
                    <a:pt x="171" y="884"/>
                    <a:pt x="184" y="881"/>
                    <a:pt x="193" y="875"/>
                  </a:cubicBezTo>
                  <a:cubicBezTo>
                    <a:pt x="182" y="842"/>
                    <a:pt x="176" y="805"/>
                    <a:pt x="169" y="768"/>
                  </a:cubicBezTo>
                  <a:cubicBezTo>
                    <a:pt x="165" y="806"/>
                    <a:pt x="159" y="852"/>
                    <a:pt x="162" y="890"/>
                  </a:cubicBezTo>
                  <a:close/>
                  <a:moveTo>
                    <a:pt x="5" y="797"/>
                  </a:moveTo>
                  <a:cubicBezTo>
                    <a:pt x="5" y="793"/>
                    <a:pt x="5" y="784"/>
                    <a:pt x="4" y="780"/>
                  </a:cubicBezTo>
                  <a:cubicBezTo>
                    <a:pt x="2" y="787"/>
                    <a:pt x="4" y="811"/>
                    <a:pt x="5" y="797"/>
                  </a:cubicBezTo>
                  <a:close/>
                  <a:moveTo>
                    <a:pt x="624" y="794"/>
                  </a:moveTo>
                  <a:cubicBezTo>
                    <a:pt x="627" y="863"/>
                    <a:pt x="635" y="934"/>
                    <a:pt x="643" y="1001"/>
                  </a:cubicBezTo>
                  <a:cubicBezTo>
                    <a:pt x="670" y="999"/>
                    <a:pt x="698" y="998"/>
                    <a:pt x="726" y="997"/>
                  </a:cubicBezTo>
                  <a:cubicBezTo>
                    <a:pt x="726" y="928"/>
                    <a:pt x="725" y="858"/>
                    <a:pt x="726" y="791"/>
                  </a:cubicBezTo>
                  <a:cubicBezTo>
                    <a:pt x="694" y="790"/>
                    <a:pt x="656" y="792"/>
                    <a:pt x="624" y="794"/>
                  </a:cubicBezTo>
                  <a:close/>
                  <a:moveTo>
                    <a:pt x="729" y="792"/>
                  </a:moveTo>
                  <a:cubicBezTo>
                    <a:pt x="727" y="859"/>
                    <a:pt x="729" y="929"/>
                    <a:pt x="728" y="997"/>
                  </a:cubicBezTo>
                  <a:cubicBezTo>
                    <a:pt x="747" y="997"/>
                    <a:pt x="765" y="997"/>
                    <a:pt x="783" y="997"/>
                  </a:cubicBezTo>
                  <a:cubicBezTo>
                    <a:pt x="785" y="929"/>
                    <a:pt x="787" y="860"/>
                    <a:pt x="787" y="790"/>
                  </a:cubicBezTo>
                  <a:cubicBezTo>
                    <a:pt x="768" y="790"/>
                    <a:pt x="749" y="790"/>
                    <a:pt x="730" y="790"/>
                  </a:cubicBezTo>
                  <a:cubicBezTo>
                    <a:pt x="729" y="790"/>
                    <a:pt x="729" y="791"/>
                    <a:pt x="729" y="792"/>
                  </a:cubicBezTo>
                  <a:close/>
                  <a:moveTo>
                    <a:pt x="790" y="792"/>
                  </a:moveTo>
                  <a:cubicBezTo>
                    <a:pt x="789" y="861"/>
                    <a:pt x="788" y="929"/>
                    <a:pt x="786" y="997"/>
                  </a:cubicBezTo>
                  <a:cubicBezTo>
                    <a:pt x="834" y="997"/>
                    <a:pt x="881" y="1003"/>
                    <a:pt x="927" y="998"/>
                  </a:cubicBezTo>
                  <a:cubicBezTo>
                    <a:pt x="937" y="935"/>
                    <a:pt x="950" y="870"/>
                    <a:pt x="942" y="797"/>
                  </a:cubicBezTo>
                  <a:cubicBezTo>
                    <a:pt x="894" y="792"/>
                    <a:pt x="842" y="791"/>
                    <a:pt x="791" y="790"/>
                  </a:cubicBezTo>
                  <a:cubicBezTo>
                    <a:pt x="790" y="790"/>
                    <a:pt x="790" y="791"/>
                    <a:pt x="790" y="792"/>
                  </a:cubicBezTo>
                  <a:close/>
                  <a:moveTo>
                    <a:pt x="1521" y="796"/>
                  </a:moveTo>
                  <a:cubicBezTo>
                    <a:pt x="1521" y="795"/>
                    <a:pt x="1522" y="788"/>
                    <a:pt x="1520" y="791"/>
                  </a:cubicBezTo>
                  <a:cubicBezTo>
                    <a:pt x="1520" y="793"/>
                    <a:pt x="1520" y="799"/>
                    <a:pt x="1521" y="796"/>
                  </a:cubicBezTo>
                  <a:close/>
                  <a:moveTo>
                    <a:pt x="515" y="804"/>
                  </a:moveTo>
                  <a:cubicBezTo>
                    <a:pt x="511" y="864"/>
                    <a:pt x="510" y="926"/>
                    <a:pt x="510" y="991"/>
                  </a:cubicBezTo>
                  <a:cubicBezTo>
                    <a:pt x="552" y="995"/>
                    <a:pt x="598" y="999"/>
                    <a:pt x="640" y="1000"/>
                  </a:cubicBezTo>
                  <a:cubicBezTo>
                    <a:pt x="631" y="934"/>
                    <a:pt x="624" y="865"/>
                    <a:pt x="620" y="794"/>
                  </a:cubicBezTo>
                  <a:cubicBezTo>
                    <a:pt x="584" y="797"/>
                    <a:pt x="549" y="799"/>
                    <a:pt x="515" y="804"/>
                  </a:cubicBezTo>
                  <a:close/>
                  <a:moveTo>
                    <a:pt x="948" y="845"/>
                  </a:moveTo>
                  <a:cubicBezTo>
                    <a:pt x="950" y="830"/>
                    <a:pt x="952" y="814"/>
                    <a:pt x="953" y="798"/>
                  </a:cubicBezTo>
                  <a:cubicBezTo>
                    <a:pt x="950" y="798"/>
                    <a:pt x="949" y="797"/>
                    <a:pt x="945" y="797"/>
                  </a:cubicBezTo>
                  <a:cubicBezTo>
                    <a:pt x="947" y="812"/>
                    <a:pt x="946" y="830"/>
                    <a:pt x="948" y="845"/>
                  </a:cubicBezTo>
                  <a:close/>
                  <a:moveTo>
                    <a:pt x="950" y="997"/>
                  </a:moveTo>
                  <a:cubicBezTo>
                    <a:pt x="991" y="993"/>
                    <a:pt x="1030" y="989"/>
                    <a:pt x="1070" y="985"/>
                  </a:cubicBezTo>
                  <a:cubicBezTo>
                    <a:pt x="1087" y="933"/>
                    <a:pt x="1099" y="877"/>
                    <a:pt x="1110" y="818"/>
                  </a:cubicBezTo>
                  <a:cubicBezTo>
                    <a:pt x="1061" y="809"/>
                    <a:pt x="1009" y="803"/>
                    <a:pt x="957" y="798"/>
                  </a:cubicBezTo>
                  <a:cubicBezTo>
                    <a:pt x="944" y="857"/>
                    <a:pt x="952" y="927"/>
                    <a:pt x="950" y="997"/>
                  </a:cubicBezTo>
                  <a:close/>
                  <a:moveTo>
                    <a:pt x="462" y="811"/>
                  </a:moveTo>
                  <a:cubicBezTo>
                    <a:pt x="470" y="866"/>
                    <a:pt x="483" y="925"/>
                    <a:pt x="495" y="975"/>
                  </a:cubicBezTo>
                  <a:cubicBezTo>
                    <a:pt x="497" y="982"/>
                    <a:pt x="496" y="993"/>
                    <a:pt x="508" y="991"/>
                  </a:cubicBezTo>
                  <a:cubicBezTo>
                    <a:pt x="507" y="935"/>
                    <a:pt x="508" y="873"/>
                    <a:pt x="511" y="820"/>
                  </a:cubicBezTo>
                  <a:cubicBezTo>
                    <a:pt x="512" y="816"/>
                    <a:pt x="515" y="807"/>
                    <a:pt x="510" y="804"/>
                  </a:cubicBezTo>
                  <a:cubicBezTo>
                    <a:pt x="494" y="807"/>
                    <a:pt x="477" y="808"/>
                    <a:pt x="462" y="811"/>
                  </a:cubicBezTo>
                  <a:close/>
                  <a:moveTo>
                    <a:pt x="318" y="839"/>
                  </a:moveTo>
                  <a:cubicBezTo>
                    <a:pt x="326" y="887"/>
                    <a:pt x="341" y="928"/>
                    <a:pt x="354" y="970"/>
                  </a:cubicBezTo>
                  <a:cubicBezTo>
                    <a:pt x="400" y="977"/>
                    <a:pt x="448" y="987"/>
                    <a:pt x="496" y="988"/>
                  </a:cubicBezTo>
                  <a:cubicBezTo>
                    <a:pt x="480" y="933"/>
                    <a:pt x="470" y="871"/>
                    <a:pt x="459" y="811"/>
                  </a:cubicBezTo>
                  <a:cubicBezTo>
                    <a:pt x="411" y="819"/>
                    <a:pt x="363" y="827"/>
                    <a:pt x="318" y="839"/>
                  </a:cubicBezTo>
                  <a:close/>
                  <a:moveTo>
                    <a:pt x="1113" y="819"/>
                  </a:moveTo>
                  <a:cubicBezTo>
                    <a:pt x="1113" y="819"/>
                    <a:pt x="1113" y="818"/>
                    <a:pt x="1112" y="818"/>
                  </a:cubicBezTo>
                  <a:cubicBezTo>
                    <a:pt x="1102" y="876"/>
                    <a:pt x="1089" y="932"/>
                    <a:pt x="1074" y="984"/>
                  </a:cubicBezTo>
                  <a:cubicBezTo>
                    <a:pt x="1100" y="981"/>
                    <a:pt x="1126" y="978"/>
                    <a:pt x="1151" y="973"/>
                  </a:cubicBezTo>
                  <a:cubicBezTo>
                    <a:pt x="1151" y="922"/>
                    <a:pt x="1149" y="873"/>
                    <a:pt x="1146" y="825"/>
                  </a:cubicBezTo>
                  <a:cubicBezTo>
                    <a:pt x="1135" y="823"/>
                    <a:pt x="1125" y="820"/>
                    <a:pt x="1113" y="819"/>
                  </a:cubicBezTo>
                  <a:close/>
                  <a:moveTo>
                    <a:pt x="46" y="1018"/>
                  </a:moveTo>
                  <a:cubicBezTo>
                    <a:pt x="45" y="1002"/>
                    <a:pt x="48" y="990"/>
                    <a:pt x="54" y="980"/>
                  </a:cubicBezTo>
                  <a:cubicBezTo>
                    <a:pt x="37" y="936"/>
                    <a:pt x="24" y="889"/>
                    <a:pt x="17" y="837"/>
                  </a:cubicBezTo>
                  <a:cubicBezTo>
                    <a:pt x="13" y="832"/>
                    <a:pt x="11" y="826"/>
                    <a:pt x="7" y="821"/>
                  </a:cubicBezTo>
                  <a:cubicBezTo>
                    <a:pt x="12" y="895"/>
                    <a:pt x="24" y="961"/>
                    <a:pt x="46" y="1018"/>
                  </a:cubicBezTo>
                  <a:close/>
                  <a:moveTo>
                    <a:pt x="1507" y="887"/>
                  </a:moveTo>
                  <a:cubicBezTo>
                    <a:pt x="1509" y="865"/>
                    <a:pt x="1516" y="844"/>
                    <a:pt x="1515" y="823"/>
                  </a:cubicBezTo>
                  <a:cubicBezTo>
                    <a:pt x="1506" y="838"/>
                    <a:pt x="1508" y="868"/>
                    <a:pt x="1507" y="887"/>
                  </a:cubicBezTo>
                  <a:close/>
                  <a:moveTo>
                    <a:pt x="1149" y="826"/>
                  </a:moveTo>
                  <a:cubicBezTo>
                    <a:pt x="1152" y="873"/>
                    <a:pt x="1154" y="922"/>
                    <a:pt x="1154" y="973"/>
                  </a:cubicBezTo>
                  <a:cubicBezTo>
                    <a:pt x="1174" y="969"/>
                    <a:pt x="1195" y="965"/>
                    <a:pt x="1215" y="961"/>
                  </a:cubicBezTo>
                  <a:cubicBezTo>
                    <a:pt x="1227" y="925"/>
                    <a:pt x="1240" y="889"/>
                    <a:pt x="1248" y="849"/>
                  </a:cubicBezTo>
                  <a:cubicBezTo>
                    <a:pt x="1215" y="841"/>
                    <a:pt x="1184" y="832"/>
                    <a:pt x="1149" y="826"/>
                  </a:cubicBezTo>
                  <a:close/>
                  <a:moveTo>
                    <a:pt x="1461" y="878"/>
                  </a:moveTo>
                  <a:cubicBezTo>
                    <a:pt x="1455" y="899"/>
                    <a:pt x="1449" y="921"/>
                    <a:pt x="1442" y="941"/>
                  </a:cubicBezTo>
                  <a:cubicBezTo>
                    <a:pt x="1456" y="956"/>
                    <a:pt x="1469" y="972"/>
                    <a:pt x="1476" y="993"/>
                  </a:cubicBezTo>
                  <a:cubicBezTo>
                    <a:pt x="1493" y="949"/>
                    <a:pt x="1507" y="896"/>
                    <a:pt x="1506" y="837"/>
                  </a:cubicBezTo>
                  <a:cubicBezTo>
                    <a:pt x="1495" y="854"/>
                    <a:pt x="1476" y="865"/>
                    <a:pt x="1461" y="878"/>
                  </a:cubicBezTo>
                  <a:close/>
                  <a:moveTo>
                    <a:pt x="196" y="877"/>
                  </a:moveTo>
                  <a:cubicBezTo>
                    <a:pt x="201" y="898"/>
                    <a:pt x="208" y="918"/>
                    <a:pt x="215" y="938"/>
                  </a:cubicBezTo>
                  <a:cubicBezTo>
                    <a:pt x="247" y="946"/>
                    <a:pt x="278" y="956"/>
                    <a:pt x="313" y="961"/>
                  </a:cubicBezTo>
                  <a:cubicBezTo>
                    <a:pt x="311" y="919"/>
                    <a:pt x="316" y="878"/>
                    <a:pt x="315" y="839"/>
                  </a:cubicBezTo>
                  <a:cubicBezTo>
                    <a:pt x="314" y="839"/>
                    <a:pt x="313" y="839"/>
                    <a:pt x="313" y="839"/>
                  </a:cubicBezTo>
                  <a:cubicBezTo>
                    <a:pt x="272" y="850"/>
                    <a:pt x="233" y="863"/>
                    <a:pt x="196" y="877"/>
                  </a:cubicBezTo>
                  <a:close/>
                  <a:moveTo>
                    <a:pt x="55" y="977"/>
                  </a:moveTo>
                  <a:cubicBezTo>
                    <a:pt x="56" y="970"/>
                    <a:pt x="61" y="968"/>
                    <a:pt x="63" y="962"/>
                  </a:cubicBezTo>
                  <a:cubicBezTo>
                    <a:pt x="57" y="935"/>
                    <a:pt x="56" y="902"/>
                    <a:pt x="54" y="871"/>
                  </a:cubicBezTo>
                  <a:cubicBezTo>
                    <a:pt x="42" y="861"/>
                    <a:pt x="30" y="852"/>
                    <a:pt x="20" y="840"/>
                  </a:cubicBezTo>
                  <a:cubicBezTo>
                    <a:pt x="27" y="890"/>
                    <a:pt x="39" y="936"/>
                    <a:pt x="55" y="977"/>
                  </a:cubicBezTo>
                  <a:close/>
                  <a:moveTo>
                    <a:pt x="1251" y="851"/>
                  </a:moveTo>
                  <a:cubicBezTo>
                    <a:pt x="1241" y="889"/>
                    <a:pt x="1230" y="925"/>
                    <a:pt x="1218" y="960"/>
                  </a:cubicBezTo>
                  <a:cubicBezTo>
                    <a:pt x="1253" y="953"/>
                    <a:pt x="1288" y="945"/>
                    <a:pt x="1320" y="935"/>
                  </a:cubicBezTo>
                  <a:cubicBezTo>
                    <a:pt x="1320" y="914"/>
                    <a:pt x="1320" y="893"/>
                    <a:pt x="1319" y="873"/>
                  </a:cubicBezTo>
                  <a:cubicBezTo>
                    <a:pt x="1296" y="866"/>
                    <a:pt x="1275" y="857"/>
                    <a:pt x="1251" y="851"/>
                  </a:cubicBezTo>
                  <a:close/>
                  <a:moveTo>
                    <a:pt x="316" y="962"/>
                  </a:moveTo>
                  <a:cubicBezTo>
                    <a:pt x="327" y="965"/>
                    <a:pt x="339" y="967"/>
                    <a:pt x="351" y="969"/>
                  </a:cubicBezTo>
                  <a:cubicBezTo>
                    <a:pt x="338" y="932"/>
                    <a:pt x="328" y="893"/>
                    <a:pt x="318" y="853"/>
                  </a:cubicBezTo>
                  <a:cubicBezTo>
                    <a:pt x="316" y="889"/>
                    <a:pt x="315" y="925"/>
                    <a:pt x="316" y="962"/>
                  </a:cubicBezTo>
                  <a:close/>
                  <a:moveTo>
                    <a:pt x="65" y="959"/>
                  </a:moveTo>
                  <a:cubicBezTo>
                    <a:pt x="75" y="948"/>
                    <a:pt x="90" y="935"/>
                    <a:pt x="102" y="923"/>
                  </a:cubicBezTo>
                  <a:cubicBezTo>
                    <a:pt x="99" y="914"/>
                    <a:pt x="96" y="904"/>
                    <a:pt x="94" y="894"/>
                  </a:cubicBezTo>
                  <a:cubicBezTo>
                    <a:pt x="80" y="889"/>
                    <a:pt x="69" y="880"/>
                    <a:pt x="56" y="873"/>
                  </a:cubicBezTo>
                  <a:cubicBezTo>
                    <a:pt x="59" y="902"/>
                    <a:pt x="60" y="932"/>
                    <a:pt x="65" y="959"/>
                  </a:cubicBezTo>
                  <a:close/>
                  <a:moveTo>
                    <a:pt x="1322" y="934"/>
                  </a:moveTo>
                  <a:cubicBezTo>
                    <a:pt x="1332" y="932"/>
                    <a:pt x="1340" y="928"/>
                    <a:pt x="1350" y="925"/>
                  </a:cubicBezTo>
                  <a:cubicBezTo>
                    <a:pt x="1354" y="914"/>
                    <a:pt x="1357" y="903"/>
                    <a:pt x="1360" y="891"/>
                  </a:cubicBezTo>
                  <a:cubicBezTo>
                    <a:pt x="1347" y="886"/>
                    <a:pt x="1335" y="880"/>
                    <a:pt x="1322" y="875"/>
                  </a:cubicBezTo>
                  <a:cubicBezTo>
                    <a:pt x="1323" y="895"/>
                    <a:pt x="1323" y="913"/>
                    <a:pt x="1322" y="934"/>
                  </a:cubicBezTo>
                  <a:close/>
                  <a:moveTo>
                    <a:pt x="194" y="879"/>
                  </a:moveTo>
                  <a:cubicBezTo>
                    <a:pt x="181" y="882"/>
                    <a:pt x="173" y="889"/>
                    <a:pt x="161" y="892"/>
                  </a:cubicBezTo>
                  <a:cubicBezTo>
                    <a:pt x="161" y="902"/>
                    <a:pt x="161" y="911"/>
                    <a:pt x="161" y="921"/>
                  </a:cubicBezTo>
                  <a:cubicBezTo>
                    <a:pt x="179" y="925"/>
                    <a:pt x="195" y="935"/>
                    <a:pt x="212" y="935"/>
                  </a:cubicBezTo>
                  <a:cubicBezTo>
                    <a:pt x="205" y="917"/>
                    <a:pt x="199" y="899"/>
                    <a:pt x="194" y="879"/>
                  </a:cubicBezTo>
                  <a:close/>
                  <a:moveTo>
                    <a:pt x="1457" y="881"/>
                  </a:moveTo>
                  <a:cubicBezTo>
                    <a:pt x="1457" y="880"/>
                    <a:pt x="1456" y="880"/>
                    <a:pt x="1455" y="880"/>
                  </a:cubicBezTo>
                  <a:cubicBezTo>
                    <a:pt x="1452" y="883"/>
                    <a:pt x="1447" y="885"/>
                    <a:pt x="1443" y="887"/>
                  </a:cubicBezTo>
                  <a:cubicBezTo>
                    <a:pt x="1443" y="905"/>
                    <a:pt x="1440" y="923"/>
                    <a:pt x="1441" y="937"/>
                  </a:cubicBezTo>
                  <a:cubicBezTo>
                    <a:pt x="1443" y="919"/>
                    <a:pt x="1456" y="899"/>
                    <a:pt x="1457" y="881"/>
                  </a:cubicBezTo>
                  <a:close/>
                  <a:moveTo>
                    <a:pt x="1505" y="889"/>
                  </a:moveTo>
                  <a:cubicBezTo>
                    <a:pt x="1506" y="893"/>
                    <a:pt x="1506" y="886"/>
                    <a:pt x="1505" y="889"/>
                  </a:cubicBezTo>
                  <a:close/>
                  <a:moveTo>
                    <a:pt x="1399" y="909"/>
                  </a:moveTo>
                  <a:cubicBezTo>
                    <a:pt x="1411" y="918"/>
                    <a:pt x="1425" y="927"/>
                    <a:pt x="1437" y="936"/>
                  </a:cubicBezTo>
                  <a:cubicBezTo>
                    <a:pt x="1438" y="922"/>
                    <a:pt x="1441" y="904"/>
                    <a:pt x="1439" y="889"/>
                  </a:cubicBezTo>
                  <a:cubicBezTo>
                    <a:pt x="1427" y="897"/>
                    <a:pt x="1413" y="903"/>
                    <a:pt x="1399" y="909"/>
                  </a:cubicBezTo>
                  <a:close/>
                  <a:moveTo>
                    <a:pt x="1354" y="924"/>
                  </a:moveTo>
                  <a:cubicBezTo>
                    <a:pt x="1366" y="919"/>
                    <a:pt x="1379" y="914"/>
                    <a:pt x="1392" y="910"/>
                  </a:cubicBezTo>
                  <a:cubicBezTo>
                    <a:pt x="1384" y="902"/>
                    <a:pt x="1373" y="898"/>
                    <a:pt x="1363" y="893"/>
                  </a:cubicBezTo>
                  <a:cubicBezTo>
                    <a:pt x="1360" y="903"/>
                    <a:pt x="1354" y="915"/>
                    <a:pt x="1354" y="924"/>
                  </a:cubicBezTo>
                  <a:close/>
                  <a:moveTo>
                    <a:pt x="131" y="910"/>
                  </a:moveTo>
                  <a:cubicBezTo>
                    <a:pt x="141" y="912"/>
                    <a:pt x="148" y="917"/>
                    <a:pt x="158" y="919"/>
                  </a:cubicBezTo>
                  <a:cubicBezTo>
                    <a:pt x="158" y="911"/>
                    <a:pt x="159" y="901"/>
                    <a:pt x="157" y="894"/>
                  </a:cubicBezTo>
                  <a:cubicBezTo>
                    <a:pt x="149" y="900"/>
                    <a:pt x="139" y="903"/>
                    <a:pt x="131" y="910"/>
                  </a:cubicBezTo>
                  <a:close/>
                  <a:moveTo>
                    <a:pt x="929" y="998"/>
                  </a:moveTo>
                  <a:cubicBezTo>
                    <a:pt x="936" y="999"/>
                    <a:pt x="939" y="996"/>
                    <a:pt x="945" y="997"/>
                  </a:cubicBezTo>
                  <a:cubicBezTo>
                    <a:pt x="947" y="964"/>
                    <a:pt x="945" y="928"/>
                    <a:pt x="944" y="895"/>
                  </a:cubicBezTo>
                  <a:cubicBezTo>
                    <a:pt x="941" y="931"/>
                    <a:pt x="935" y="964"/>
                    <a:pt x="929" y="998"/>
                  </a:cubicBezTo>
                  <a:close/>
                  <a:moveTo>
                    <a:pt x="98" y="897"/>
                  </a:moveTo>
                  <a:cubicBezTo>
                    <a:pt x="99" y="906"/>
                    <a:pt x="103" y="913"/>
                    <a:pt x="104" y="922"/>
                  </a:cubicBezTo>
                  <a:cubicBezTo>
                    <a:pt x="112" y="918"/>
                    <a:pt x="119" y="915"/>
                    <a:pt x="125" y="909"/>
                  </a:cubicBezTo>
                  <a:cubicBezTo>
                    <a:pt x="115" y="906"/>
                    <a:pt x="107" y="900"/>
                    <a:pt x="98" y="897"/>
                  </a:cubicBezTo>
                  <a:moveTo>
                    <a:pt x="98" y="897"/>
                  </a:moveTo>
                  <a:cubicBezTo>
                    <a:pt x="97" y="896"/>
                    <a:pt x="97" y="897"/>
                    <a:pt x="98" y="897"/>
                  </a:cubicBezTo>
                  <a:moveTo>
                    <a:pt x="128" y="911"/>
                  </a:moveTo>
                  <a:cubicBezTo>
                    <a:pt x="121" y="916"/>
                    <a:pt x="111" y="919"/>
                    <a:pt x="106" y="927"/>
                  </a:cubicBezTo>
                  <a:cubicBezTo>
                    <a:pt x="126" y="981"/>
                    <a:pt x="148" y="1032"/>
                    <a:pt x="176" y="1078"/>
                  </a:cubicBezTo>
                  <a:cubicBezTo>
                    <a:pt x="166" y="1030"/>
                    <a:pt x="160" y="978"/>
                    <a:pt x="158" y="922"/>
                  </a:cubicBezTo>
                  <a:cubicBezTo>
                    <a:pt x="148" y="919"/>
                    <a:pt x="138" y="915"/>
                    <a:pt x="128" y="911"/>
                  </a:cubicBezTo>
                  <a:close/>
                  <a:moveTo>
                    <a:pt x="1396" y="911"/>
                  </a:moveTo>
                  <a:cubicBezTo>
                    <a:pt x="1381" y="916"/>
                    <a:pt x="1367" y="923"/>
                    <a:pt x="1351" y="927"/>
                  </a:cubicBezTo>
                  <a:cubicBezTo>
                    <a:pt x="1341" y="957"/>
                    <a:pt x="1330" y="985"/>
                    <a:pt x="1317" y="1011"/>
                  </a:cubicBezTo>
                  <a:cubicBezTo>
                    <a:pt x="1313" y="1047"/>
                    <a:pt x="1308" y="1080"/>
                    <a:pt x="1301" y="1111"/>
                  </a:cubicBezTo>
                  <a:cubicBezTo>
                    <a:pt x="1314" y="1119"/>
                    <a:pt x="1324" y="1130"/>
                    <a:pt x="1336" y="1139"/>
                  </a:cubicBezTo>
                  <a:cubicBezTo>
                    <a:pt x="1376" y="1079"/>
                    <a:pt x="1414" y="1018"/>
                    <a:pt x="1437" y="941"/>
                  </a:cubicBezTo>
                  <a:cubicBezTo>
                    <a:pt x="1425" y="929"/>
                    <a:pt x="1410" y="920"/>
                    <a:pt x="1396" y="911"/>
                  </a:cubicBezTo>
                  <a:close/>
                  <a:moveTo>
                    <a:pt x="161" y="927"/>
                  </a:moveTo>
                  <a:cubicBezTo>
                    <a:pt x="163" y="985"/>
                    <a:pt x="170" y="1038"/>
                    <a:pt x="181" y="1087"/>
                  </a:cubicBezTo>
                  <a:cubicBezTo>
                    <a:pt x="190" y="1099"/>
                    <a:pt x="197" y="1113"/>
                    <a:pt x="206" y="1125"/>
                  </a:cubicBezTo>
                  <a:cubicBezTo>
                    <a:pt x="227" y="1107"/>
                    <a:pt x="251" y="1093"/>
                    <a:pt x="277" y="1081"/>
                  </a:cubicBezTo>
                  <a:cubicBezTo>
                    <a:pt x="255" y="1036"/>
                    <a:pt x="231" y="992"/>
                    <a:pt x="214" y="940"/>
                  </a:cubicBezTo>
                  <a:cubicBezTo>
                    <a:pt x="195" y="936"/>
                    <a:pt x="179" y="929"/>
                    <a:pt x="161" y="924"/>
                  </a:cubicBezTo>
                  <a:cubicBezTo>
                    <a:pt x="161" y="925"/>
                    <a:pt x="161" y="926"/>
                    <a:pt x="161" y="927"/>
                  </a:cubicBezTo>
                  <a:close/>
                  <a:moveTo>
                    <a:pt x="66" y="965"/>
                  </a:moveTo>
                  <a:cubicBezTo>
                    <a:pt x="64" y="977"/>
                    <a:pt x="71" y="992"/>
                    <a:pt x="74" y="1005"/>
                  </a:cubicBezTo>
                  <a:cubicBezTo>
                    <a:pt x="77" y="1019"/>
                    <a:pt x="78" y="1032"/>
                    <a:pt x="82" y="1043"/>
                  </a:cubicBezTo>
                  <a:cubicBezTo>
                    <a:pt x="93" y="1070"/>
                    <a:pt x="112" y="1092"/>
                    <a:pt x="122" y="1112"/>
                  </a:cubicBezTo>
                  <a:cubicBezTo>
                    <a:pt x="142" y="1123"/>
                    <a:pt x="164" y="1137"/>
                    <a:pt x="186" y="1144"/>
                  </a:cubicBezTo>
                  <a:cubicBezTo>
                    <a:pt x="195" y="1137"/>
                    <a:pt x="189" y="1127"/>
                    <a:pt x="186" y="1118"/>
                  </a:cubicBezTo>
                  <a:cubicBezTo>
                    <a:pt x="183" y="1108"/>
                    <a:pt x="181" y="1097"/>
                    <a:pt x="179" y="1087"/>
                  </a:cubicBezTo>
                  <a:cubicBezTo>
                    <a:pt x="149" y="1039"/>
                    <a:pt x="124" y="986"/>
                    <a:pt x="104" y="928"/>
                  </a:cubicBezTo>
                  <a:cubicBezTo>
                    <a:pt x="104" y="927"/>
                    <a:pt x="104" y="927"/>
                    <a:pt x="103" y="927"/>
                  </a:cubicBezTo>
                  <a:cubicBezTo>
                    <a:pt x="95" y="937"/>
                    <a:pt x="68" y="952"/>
                    <a:pt x="66" y="965"/>
                  </a:cubicBezTo>
                  <a:close/>
                  <a:moveTo>
                    <a:pt x="1322" y="936"/>
                  </a:moveTo>
                  <a:cubicBezTo>
                    <a:pt x="1322" y="959"/>
                    <a:pt x="1319" y="983"/>
                    <a:pt x="1319" y="1003"/>
                  </a:cubicBezTo>
                  <a:cubicBezTo>
                    <a:pt x="1329" y="979"/>
                    <a:pt x="1339" y="954"/>
                    <a:pt x="1349" y="929"/>
                  </a:cubicBezTo>
                  <a:cubicBezTo>
                    <a:pt x="1339" y="930"/>
                    <a:pt x="1332" y="935"/>
                    <a:pt x="1322" y="936"/>
                  </a:cubicBezTo>
                  <a:close/>
                  <a:moveTo>
                    <a:pt x="1216" y="963"/>
                  </a:moveTo>
                  <a:cubicBezTo>
                    <a:pt x="1206" y="996"/>
                    <a:pt x="1192" y="1025"/>
                    <a:pt x="1179" y="1055"/>
                  </a:cubicBezTo>
                  <a:cubicBezTo>
                    <a:pt x="1212" y="1065"/>
                    <a:pt x="1242" y="1078"/>
                    <a:pt x="1271" y="1093"/>
                  </a:cubicBezTo>
                  <a:cubicBezTo>
                    <a:pt x="1278" y="1080"/>
                    <a:pt x="1286" y="1067"/>
                    <a:pt x="1294" y="1053"/>
                  </a:cubicBezTo>
                  <a:cubicBezTo>
                    <a:pt x="1300" y="1041"/>
                    <a:pt x="1312" y="1023"/>
                    <a:pt x="1315" y="1010"/>
                  </a:cubicBezTo>
                  <a:cubicBezTo>
                    <a:pt x="1320" y="988"/>
                    <a:pt x="1316" y="966"/>
                    <a:pt x="1319" y="938"/>
                  </a:cubicBezTo>
                  <a:cubicBezTo>
                    <a:pt x="1318" y="938"/>
                    <a:pt x="1318" y="938"/>
                    <a:pt x="1317" y="938"/>
                  </a:cubicBezTo>
                  <a:cubicBezTo>
                    <a:pt x="1285" y="948"/>
                    <a:pt x="1252" y="957"/>
                    <a:pt x="1216" y="963"/>
                  </a:cubicBezTo>
                  <a:close/>
                  <a:moveTo>
                    <a:pt x="280" y="1079"/>
                  </a:moveTo>
                  <a:cubicBezTo>
                    <a:pt x="293" y="1075"/>
                    <a:pt x="305" y="1068"/>
                    <a:pt x="319" y="1064"/>
                  </a:cubicBezTo>
                  <a:cubicBezTo>
                    <a:pt x="315" y="1033"/>
                    <a:pt x="314" y="998"/>
                    <a:pt x="313" y="964"/>
                  </a:cubicBezTo>
                  <a:cubicBezTo>
                    <a:pt x="279" y="958"/>
                    <a:pt x="248" y="950"/>
                    <a:pt x="217" y="941"/>
                  </a:cubicBezTo>
                  <a:cubicBezTo>
                    <a:pt x="234" y="991"/>
                    <a:pt x="256" y="1036"/>
                    <a:pt x="280" y="1079"/>
                  </a:cubicBezTo>
                  <a:close/>
                  <a:moveTo>
                    <a:pt x="1403" y="1111"/>
                  </a:moveTo>
                  <a:cubicBezTo>
                    <a:pt x="1431" y="1098"/>
                    <a:pt x="1442" y="1073"/>
                    <a:pt x="1454" y="1045"/>
                  </a:cubicBezTo>
                  <a:cubicBezTo>
                    <a:pt x="1461" y="1029"/>
                    <a:pt x="1470" y="1013"/>
                    <a:pt x="1474" y="997"/>
                  </a:cubicBezTo>
                  <a:cubicBezTo>
                    <a:pt x="1468" y="975"/>
                    <a:pt x="1455" y="958"/>
                    <a:pt x="1440" y="944"/>
                  </a:cubicBezTo>
                  <a:cubicBezTo>
                    <a:pt x="1433" y="1004"/>
                    <a:pt x="1418" y="1062"/>
                    <a:pt x="1403" y="1111"/>
                  </a:cubicBezTo>
                  <a:close/>
                  <a:moveTo>
                    <a:pt x="1491" y="959"/>
                  </a:moveTo>
                  <a:cubicBezTo>
                    <a:pt x="1492" y="962"/>
                    <a:pt x="1492" y="955"/>
                    <a:pt x="1491" y="959"/>
                  </a:cubicBezTo>
                  <a:close/>
                  <a:moveTo>
                    <a:pt x="1434" y="961"/>
                  </a:moveTo>
                  <a:cubicBezTo>
                    <a:pt x="1434" y="961"/>
                    <a:pt x="1435" y="962"/>
                    <a:pt x="1434" y="961"/>
                  </a:cubicBezTo>
                  <a:close/>
                  <a:moveTo>
                    <a:pt x="1490" y="963"/>
                  </a:moveTo>
                  <a:cubicBezTo>
                    <a:pt x="1489" y="963"/>
                    <a:pt x="1489" y="963"/>
                    <a:pt x="1489" y="963"/>
                  </a:cubicBezTo>
                  <a:cubicBezTo>
                    <a:pt x="1487" y="979"/>
                    <a:pt x="1474" y="992"/>
                    <a:pt x="1479" y="1008"/>
                  </a:cubicBezTo>
                  <a:cubicBezTo>
                    <a:pt x="1482" y="992"/>
                    <a:pt x="1488" y="980"/>
                    <a:pt x="1490" y="963"/>
                  </a:cubicBezTo>
                  <a:moveTo>
                    <a:pt x="1490" y="963"/>
                  </a:moveTo>
                  <a:cubicBezTo>
                    <a:pt x="1493" y="962"/>
                    <a:pt x="1489" y="958"/>
                    <a:pt x="1490" y="963"/>
                  </a:cubicBezTo>
                  <a:moveTo>
                    <a:pt x="1350" y="1123"/>
                  </a:moveTo>
                  <a:cubicBezTo>
                    <a:pt x="1346" y="1129"/>
                    <a:pt x="1339" y="1135"/>
                    <a:pt x="1338" y="1144"/>
                  </a:cubicBezTo>
                  <a:cubicBezTo>
                    <a:pt x="1361" y="1136"/>
                    <a:pt x="1379" y="1125"/>
                    <a:pt x="1398" y="1114"/>
                  </a:cubicBezTo>
                  <a:cubicBezTo>
                    <a:pt x="1414" y="1068"/>
                    <a:pt x="1429" y="1017"/>
                    <a:pt x="1433" y="963"/>
                  </a:cubicBezTo>
                  <a:cubicBezTo>
                    <a:pt x="1411" y="1021"/>
                    <a:pt x="1383" y="1076"/>
                    <a:pt x="1350" y="1123"/>
                  </a:cubicBezTo>
                  <a:close/>
                  <a:moveTo>
                    <a:pt x="1213" y="965"/>
                  </a:moveTo>
                  <a:cubicBezTo>
                    <a:pt x="1195" y="967"/>
                    <a:pt x="1173" y="973"/>
                    <a:pt x="1153" y="976"/>
                  </a:cubicBezTo>
                  <a:cubicBezTo>
                    <a:pt x="1153" y="1000"/>
                    <a:pt x="1152" y="1023"/>
                    <a:pt x="1150" y="1046"/>
                  </a:cubicBezTo>
                  <a:cubicBezTo>
                    <a:pt x="1160" y="1048"/>
                    <a:pt x="1167" y="1052"/>
                    <a:pt x="1177" y="1054"/>
                  </a:cubicBezTo>
                  <a:cubicBezTo>
                    <a:pt x="1190" y="1025"/>
                    <a:pt x="1202" y="996"/>
                    <a:pt x="1213" y="965"/>
                  </a:cubicBezTo>
                  <a:close/>
                  <a:moveTo>
                    <a:pt x="321" y="1062"/>
                  </a:moveTo>
                  <a:cubicBezTo>
                    <a:pt x="341" y="1057"/>
                    <a:pt x="360" y="1049"/>
                    <a:pt x="380" y="1044"/>
                  </a:cubicBezTo>
                  <a:cubicBezTo>
                    <a:pt x="370" y="1020"/>
                    <a:pt x="361" y="996"/>
                    <a:pt x="352" y="972"/>
                  </a:cubicBezTo>
                  <a:cubicBezTo>
                    <a:pt x="339" y="970"/>
                    <a:pt x="328" y="967"/>
                    <a:pt x="316" y="965"/>
                  </a:cubicBezTo>
                  <a:cubicBezTo>
                    <a:pt x="316" y="999"/>
                    <a:pt x="319" y="1030"/>
                    <a:pt x="321" y="1062"/>
                  </a:cubicBezTo>
                  <a:close/>
                  <a:moveTo>
                    <a:pt x="75" y="1024"/>
                  </a:moveTo>
                  <a:cubicBezTo>
                    <a:pt x="70" y="1006"/>
                    <a:pt x="68" y="985"/>
                    <a:pt x="62" y="968"/>
                  </a:cubicBezTo>
                  <a:cubicBezTo>
                    <a:pt x="50" y="986"/>
                    <a:pt x="69" y="1007"/>
                    <a:pt x="75" y="1024"/>
                  </a:cubicBezTo>
                  <a:close/>
                  <a:moveTo>
                    <a:pt x="382" y="1043"/>
                  </a:moveTo>
                  <a:cubicBezTo>
                    <a:pt x="421" y="1032"/>
                    <a:pt x="463" y="1025"/>
                    <a:pt x="504" y="1016"/>
                  </a:cubicBezTo>
                  <a:cubicBezTo>
                    <a:pt x="501" y="1009"/>
                    <a:pt x="499" y="1001"/>
                    <a:pt x="497" y="992"/>
                  </a:cubicBezTo>
                  <a:cubicBezTo>
                    <a:pt x="448" y="988"/>
                    <a:pt x="402" y="981"/>
                    <a:pt x="356" y="973"/>
                  </a:cubicBezTo>
                  <a:cubicBezTo>
                    <a:pt x="363" y="998"/>
                    <a:pt x="374" y="1019"/>
                    <a:pt x="382" y="1043"/>
                  </a:cubicBezTo>
                  <a:close/>
                  <a:moveTo>
                    <a:pt x="1150" y="976"/>
                  </a:moveTo>
                  <a:cubicBezTo>
                    <a:pt x="1125" y="981"/>
                    <a:pt x="1099" y="984"/>
                    <a:pt x="1073" y="987"/>
                  </a:cubicBezTo>
                  <a:cubicBezTo>
                    <a:pt x="1069" y="1000"/>
                    <a:pt x="1065" y="1012"/>
                    <a:pt x="1062" y="1025"/>
                  </a:cubicBezTo>
                  <a:cubicBezTo>
                    <a:pt x="1092" y="1029"/>
                    <a:pt x="1121" y="1039"/>
                    <a:pt x="1148" y="1044"/>
                  </a:cubicBezTo>
                  <a:cubicBezTo>
                    <a:pt x="1148" y="1021"/>
                    <a:pt x="1151" y="996"/>
                    <a:pt x="1150" y="976"/>
                  </a:cubicBezTo>
                  <a:close/>
                  <a:moveTo>
                    <a:pt x="95" y="1092"/>
                  </a:moveTo>
                  <a:cubicBezTo>
                    <a:pt x="95" y="1093"/>
                    <a:pt x="96" y="1092"/>
                    <a:pt x="95" y="1092"/>
                  </a:cubicBezTo>
                  <a:moveTo>
                    <a:pt x="95" y="1092"/>
                  </a:moveTo>
                  <a:cubicBezTo>
                    <a:pt x="84" y="1053"/>
                    <a:pt x="70" y="1017"/>
                    <a:pt x="54" y="984"/>
                  </a:cubicBezTo>
                  <a:cubicBezTo>
                    <a:pt x="36" y="1032"/>
                    <a:pt x="67" y="1071"/>
                    <a:pt x="95" y="1092"/>
                  </a:cubicBezTo>
                  <a:moveTo>
                    <a:pt x="950" y="1000"/>
                  </a:moveTo>
                  <a:cubicBezTo>
                    <a:pt x="950" y="1002"/>
                    <a:pt x="950" y="1004"/>
                    <a:pt x="950" y="1007"/>
                  </a:cubicBezTo>
                  <a:cubicBezTo>
                    <a:pt x="986" y="1013"/>
                    <a:pt x="1024" y="1017"/>
                    <a:pt x="1059" y="1024"/>
                  </a:cubicBezTo>
                  <a:cubicBezTo>
                    <a:pt x="1063" y="1013"/>
                    <a:pt x="1066" y="1000"/>
                    <a:pt x="1070" y="988"/>
                  </a:cubicBezTo>
                  <a:cubicBezTo>
                    <a:pt x="1030" y="992"/>
                    <a:pt x="990" y="996"/>
                    <a:pt x="950" y="1000"/>
                  </a:cubicBezTo>
                  <a:close/>
                  <a:moveTo>
                    <a:pt x="508" y="1016"/>
                  </a:moveTo>
                  <a:cubicBezTo>
                    <a:pt x="508" y="1009"/>
                    <a:pt x="508" y="1001"/>
                    <a:pt x="508" y="994"/>
                  </a:cubicBezTo>
                  <a:cubicBezTo>
                    <a:pt x="506" y="993"/>
                    <a:pt x="503" y="993"/>
                    <a:pt x="500" y="993"/>
                  </a:cubicBezTo>
                  <a:cubicBezTo>
                    <a:pt x="502" y="1001"/>
                    <a:pt x="502" y="1011"/>
                    <a:pt x="508" y="1016"/>
                  </a:cubicBezTo>
                  <a:close/>
                  <a:moveTo>
                    <a:pt x="510" y="994"/>
                  </a:moveTo>
                  <a:cubicBezTo>
                    <a:pt x="511" y="1001"/>
                    <a:pt x="509" y="1011"/>
                    <a:pt x="511" y="1016"/>
                  </a:cubicBezTo>
                  <a:cubicBezTo>
                    <a:pt x="545" y="1009"/>
                    <a:pt x="584" y="1008"/>
                    <a:pt x="619" y="1002"/>
                  </a:cubicBezTo>
                  <a:cubicBezTo>
                    <a:pt x="581" y="1001"/>
                    <a:pt x="546" y="997"/>
                    <a:pt x="510" y="994"/>
                  </a:cubicBezTo>
                  <a:close/>
                  <a:moveTo>
                    <a:pt x="684" y="1002"/>
                  </a:moveTo>
                  <a:cubicBezTo>
                    <a:pt x="696" y="1003"/>
                    <a:pt x="716" y="1005"/>
                    <a:pt x="726" y="1001"/>
                  </a:cubicBezTo>
                  <a:cubicBezTo>
                    <a:pt x="714" y="999"/>
                    <a:pt x="697" y="1001"/>
                    <a:pt x="684" y="1002"/>
                  </a:cubicBezTo>
                  <a:close/>
                  <a:moveTo>
                    <a:pt x="728" y="1002"/>
                  </a:moveTo>
                  <a:cubicBezTo>
                    <a:pt x="729" y="1002"/>
                    <a:pt x="729" y="1003"/>
                    <a:pt x="730" y="1003"/>
                  </a:cubicBezTo>
                  <a:cubicBezTo>
                    <a:pt x="740" y="1004"/>
                    <a:pt x="752" y="1004"/>
                    <a:pt x="763" y="1004"/>
                  </a:cubicBezTo>
                  <a:cubicBezTo>
                    <a:pt x="770" y="1004"/>
                    <a:pt x="780" y="1006"/>
                    <a:pt x="783" y="1001"/>
                  </a:cubicBezTo>
                  <a:cubicBezTo>
                    <a:pt x="767" y="1000"/>
                    <a:pt x="743" y="998"/>
                    <a:pt x="728" y="1002"/>
                  </a:cubicBezTo>
                  <a:close/>
                  <a:moveTo>
                    <a:pt x="786" y="1002"/>
                  </a:moveTo>
                  <a:cubicBezTo>
                    <a:pt x="802" y="1003"/>
                    <a:pt x="826" y="1004"/>
                    <a:pt x="840" y="1001"/>
                  </a:cubicBezTo>
                  <a:cubicBezTo>
                    <a:pt x="822" y="1003"/>
                    <a:pt x="801" y="997"/>
                    <a:pt x="786" y="1002"/>
                  </a:cubicBezTo>
                  <a:close/>
                  <a:moveTo>
                    <a:pt x="928" y="1005"/>
                  </a:moveTo>
                  <a:cubicBezTo>
                    <a:pt x="933" y="1006"/>
                    <a:pt x="939" y="1006"/>
                    <a:pt x="945" y="1007"/>
                  </a:cubicBezTo>
                  <a:cubicBezTo>
                    <a:pt x="945" y="1004"/>
                    <a:pt x="945" y="1002"/>
                    <a:pt x="945" y="1000"/>
                  </a:cubicBezTo>
                  <a:cubicBezTo>
                    <a:pt x="939" y="1001"/>
                    <a:pt x="929" y="998"/>
                    <a:pt x="928" y="1005"/>
                  </a:cubicBezTo>
                  <a:close/>
                  <a:moveTo>
                    <a:pt x="905" y="1003"/>
                  </a:moveTo>
                  <a:cubicBezTo>
                    <a:pt x="911" y="1002"/>
                    <a:pt x="924" y="1008"/>
                    <a:pt x="926" y="1002"/>
                  </a:cubicBezTo>
                  <a:cubicBezTo>
                    <a:pt x="921" y="1001"/>
                    <a:pt x="911" y="1002"/>
                    <a:pt x="905" y="1003"/>
                  </a:cubicBezTo>
                  <a:close/>
                  <a:moveTo>
                    <a:pt x="510" y="1018"/>
                  </a:moveTo>
                  <a:cubicBezTo>
                    <a:pt x="512" y="1043"/>
                    <a:pt x="518" y="1061"/>
                    <a:pt x="525" y="1080"/>
                  </a:cubicBezTo>
                  <a:cubicBezTo>
                    <a:pt x="539" y="1124"/>
                    <a:pt x="556" y="1165"/>
                    <a:pt x="573" y="1204"/>
                  </a:cubicBezTo>
                  <a:cubicBezTo>
                    <a:pt x="605" y="1200"/>
                    <a:pt x="636" y="1195"/>
                    <a:pt x="671" y="1193"/>
                  </a:cubicBezTo>
                  <a:cubicBezTo>
                    <a:pt x="658" y="1137"/>
                    <a:pt x="651" y="1072"/>
                    <a:pt x="641" y="1014"/>
                  </a:cubicBezTo>
                  <a:cubicBezTo>
                    <a:pt x="641" y="1011"/>
                    <a:pt x="643" y="1004"/>
                    <a:pt x="637" y="1004"/>
                  </a:cubicBezTo>
                  <a:cubicBezTo>
                    <a:pt x="594" y="1007"/>
                    <a:pt x="552" y="1012"/>
                    <a:pt x="510" y="1018"/>
                  </a:cubicBezTo>
                  <a:close/>
                  <a:moveTo>
                    <a:pt x="675" y="1192"/>
                  </a:moveTo>
                  <a:cubicBezTo>
                    <a:pt x="693" y="1192"/>
                    <a:pt x="708" y="1189"/>
                    <a:pt x="726" y="1190"/>
                  </a:cubicBezTo>
                  <a:cubicBezTo>
                    <a:pt x="727" y="1128"/>
                    <a:pt x="725" y="1068"/>
                    <a:pt x="726" y="1006"/>
                  </a:cubicBezTo>
                  <a:cubicBezTo>
                    <a:pt x="697" y="1006"/>
                    <a:pt x="672" y="1004"/>
                    <a:pt x="645" y="1004"/>
                  </a:cubicBezTo>
                  <a:cubicBezTo>
                    <a:pt x="650" y="1067"/>
                    <a:pt x="663" y="1131"/>
                    <a:pt x="675" y="1192"/>
                  </a:cubicBezTo>
                  <a:close/>
                  <a:moveTo>
                    <a:pt x="786" y="1006"/>
                  </a:moveTo>
                  <a:cubicBezTo>
                    <a:pt x="784" y="1067"/>
                    <a:pt x="782" y="1128"/>
                    <a:pt x="780" y="1189"/>
                  </a:cubicBezTo>
                  <a:cubicBezTo>
                    <a:pt x="815" y="1190"/>
                    <a:pt x="851" y="1191"/>
                    <a:pt x="883" y="1196"/>
                  </a:cubicBezTo>
                  <a:cubicBezTo>
                    <a:pt x="899" y="1135"/>
                    <a:pt x="913" y="1072"/>
                    <a:pt x="925" y="1007"/>
                  </a:cubicBezTo>
                  <a:cubicBezTo>
                    <a:pt x="882" y="1000"/>
                    <a:pt x="834" y="1007"/>
                    <a:pt x="786" y="1006"/>
                  </a:cubicBezTo>
                  <a:close/>
                  <a:moveTo>
                    <a:pt x="1439" y="1083"/>
                  </a:moveTo>
                  <a:cubicBezTo>
                    <a:pt x="1437" y="1084"/>
                    <a:pt x="1439" y="1084"/>
                    <a:pt x="1439" y="1083"/>
                  </a:cubicBezTo>
                  <a:moveTo>
                    <a:pt x="1439" y="1083"/>
                  </a:moveTo>
                  <a:cubicBezTo>
                    <a:pt x="1439" y="1083"/>
                    <a:pt x="1440" y="1083"/>
                    <a:pt x="1440" y="1083"/>
                  </a:cubicBezTo>
                  <a:cubicBezTo>
                    <a:pt x="1458" y="1065"/>
                    <a:pt x="1478" y="1037"/>
                    <a:pt x="1474" y="1004"/>
                  </a:cubicBezTo>
                  <a:cubicBezTo>
                    <a:pt x="1465" y="1033"/>
                    <a:pt x="1451" y="1057"/>
                    <a:pt x="1439" y="1083"/>
                  </a:cubicBezTo>
                  <a:moveTo>
                    <a:pt x="729" y="1190"/>
                  </a:moveTo>
                  <a:cubicBezTo>
                    <a:pt x="744" y="1188"/>
                    <a:pt x="762" y="1189"/>
                    <a:pt x="777" y="1189"/>
                  </a:cubicBezTo>
                  <a:cubicBezTo>
                    <a:pt x="780" y="1129"/>
                    <a:pt x="782" y="1067"/>
                    <a:pt x="783" y="1006"/>
                  </a:cubicBezTo>
                  <a:cubicBezTo>
                    <a:pt x="765" y="1006"/>
                    <a:pt x="747" y="1006"/>
                    <a:pt x="729" y="1006"/>
                  </a:cubicBezTo>
                  <a:cubicBezTo>
                    <a:pt x="727" y="1066"/>
                    <a:pt x="729" y="1129"/>
                    <a:pt x="729" y="1190"/>
                  </a:cubicBezTo>
                  <a:close/>
                  <a:moveTo>
                    <a:pt x="928" y="1007"/>
                  </a:moveTo>
                  <a:cubicBezTo>
                    <a:pt x="915" y="1072"/>
                    <a:pt x="903" y="1136"/>
                    <a:pt x="885" y="1196"/>
                  </a:cubicBezTo>
                  <a:cubicBezTo>
                    <a:pt x="903" y="1197"/>
                    <a:pt x="920" y="1200"/>
                    <a:pt x="937" y="1202"/>
                  </a:cubicBezTo>
                  <a:cubicBezTo>
                    <a:pt x="941" y="1140"/>
                    <a:pt x="945" y="1077"/>
                    <a:pt x="945" y="1009"/>
                  </a:cubicBezTo>
                  <a:cubicBezTo>
                    <a:pt x="940" y="1009"/>
                    <a:pt x="934" y="1008"/>
                    <a:pt x="928" y="1007"/>
                  </a:cubicBezTo>
                  <a:close/>
                  <a:moveTo>
                    <a:pt x="951" y="1010"/>
                  </a:moveTo>
                  <a:cubicBezTo>
                    <a:pt x="947" y="1074"/>
                    <a:pt x="947" y="1142"/>
                    <a:pt x="941" y="1203"/>
                  </a:cubicBezTo>
                  <a:cubicBezTo>
                    <a:pt x="955" y="1205"/>
                    <a:pt x="968" y="1208"/>
                    <a:pt x="981" y="1211"/>
                  </a:cubicBezTo>
                  <a:cubicBezTo>
                    <a:pt x="1010" y="1153"/>
                    <a:pt x="1037" y="1093"/>
                    <a:pt x="1058" y="1026"/>
                  </a:cubicBezTo>
                  <a:cubicBezTo>
                    <a:pt x="1022" y="1020"/>
                    <a:pt x="989" y="1013"/>
                    <a:pt x="951" y="1010"/>
                  </a:cubicBezTo>
                  <a:close/>
                  <a:moveTo>
                    <a:pt x="507" y="1020"/>
                  </a:moveTo>
                  <a:cubicBezTo>
                    <a:pt x="508" y="1024"/>
                    <a:pt x="508" y="1016"/>
                    <a:pt x="507" y="1020"/>
                  </a:cubicBezTo>
                  <a:close/>
                  <a:moveTo>
                    <a:pt x="384" y="1045"/>
                  </a:moveTo>
                  <a:cubicBezTo>
                    <a:pt x="411" y="1107"/>
                    <a:pt x="441" y="1167"/>
                    <a:pt x="479" y="1218"/>
                  </a:cubicBezTo>
                  <a:cubicBezTo>
                    <a:pt x="493" y="1223"/>
                    <a:pt x="508" y="1219"/>
                    <a:pt x="522" y="1216"/>
                  </a:cubicBezTo>
                  <a:cubicBezTo>
                    <a:pt x="517" y="1173"/>
                    <a:pt x="513" y="1126"/>
                    <a:pt x="510" y="1081"/>
                  </a:cubicBezTo>
                  <a:cubicBezTo>
                    <a:pt x="509" y="1066"/>
                    <a:pt x="511" y="1049"/>
                    <a:pt x="509" y="1034"/>
                  </a:cubicBezTo>
                  <a:cubicBezTo>
                    <a:pt x="508" y="1030"/>
                    <a:pt x="506" y="1023"/>
                    <a:pt x="502" y="1020"/>
                  </a:cubicBezTo>
                  <a:cubicBezTo>
                    <a:pt x="460" y="1026"/>
                    <a:pt x="422" y="1036"/>
                    <a:pt x="384" y="1045"/>
                  </a:cubicBezTo>
                  <a:close/>
                  <a:moveTo>
                    <a:pt x="1274" y="1095"/>
                  </a:moveTo>
                  <a:cubicBezTo>
                    <a:pt x="1283" y="1099"/>
                    <a:pt x="1290" y="1105"/>
                    <a:pt x="1299" y="1109"/>
                  </a:cubicBezTo>
                  <a:cubicBezTo>
                    <a:pt x="1304" y="1081"/>
                    <a:pt x="1312" y="1050"/>
                    <a:pt x="1312" y="1021"/>
                  </a:cubicBezTo>
                  <a:cubicBezTo>
                    <a:pt x="1301" y="1047"/>
                    <a:pt x="1286" y="1070"/>
                    <a:pt x="1274" y="1095"/>
                  </a:cubicBezTo>
                  <a:close/>
                  <a:moveTo>
                    <a:pt x="508" y="1025"/>
                  </a:moveTo>
                  <a:cubicBezTo>
                    <a:pt x="507" y="1024"/>
                    <a:pt x="508" y="1025"/>
                    <a:pt x="508" y="1025"/>
                  </a:cubicBezTo>
                  <a:close/>
                  <a:moveTo>
                    <a:pt x="75" y="1026"/>
                  </a:moveTo>
                  <a:cubicBezTo>
                    <a:pt x="75" y="1026"/>
                    <a:pt x="74" y="1025"/>
                    <a:pt x="75" y="1026"/>
                  </a:cubicBezTo>
                  <a:close/>
                  <a:moveTo>
                    <a:pt x="1062" y="1027"/>
                  </a:moveTo>
                  <a:cubicBezTo>
                    <a:pt x="1038" y="1091"/>
                    <a:pt x="1014" y="1154"/>
                    <a:pt x="984" y="1211"/>
                  </a:cubicBezTo>
                  <a:cubicBezTo>
                    <a:pt x="1013" y="1223"/>
                    <a:pt x="1049" y="1219"/>
                    <a:pt x="1083" y="1213"/>
                  </a:cubicBezTo>
                  <a:cubicBezTo>
                    <a:pt x="1092" y="1199"/>
                    <a:pt x="1103" y="1185"/>
                    <a:pt x="1112" y="1170"/>
                  </a:cubicBezTo>
                  <a:cubicBezTo>
                    <a:pt x="1121" y="1156"/>
                    <a:pt x="1134" y="1140"/>
                    <a:pt x="1139" y="1124"/>
                  </a:cubicBezTo>
                  <a:cubicBezTo>
                    <a:pt x="1146" y="1101"/>
                    <a:pt x="1143" y="1075"/>
                    <a:pt x="1147" y="1047"/>
                  </a:cubicBezTo>
                  <a:cubicBezTo>
                    <a:pt x="1119" y="1040"/>
                    <a:pt x="1091" y="1033"/>
                    <a:pt x="1062" y="1027"/>
                  </a:cubicBezTo>
                  <a:close/>
                  <a:moveTo>
                    <a:pt x="526" y="1215"/>
                  </a:moveTo>
                  <a:cubicBezTo>
                    <a:pt x="539" y="1211"/>
                    <a:pt x="555" y="1208"/>
                    <a:pt x="570" y="1205"/>
                  </a:cubicBezTo>
                  <a:cubicBezTo>
                    <a:pt x="548" y="1154"/>
                    <a:pt x="529" y="1101"/>
                    <a:pt x="511" y="1046"/>
                  </a:cubicBezTo>
                  <a:cubicBezTo>
                    <a:pt x="514" y="1104"/>
                    <a:pt x="518" y="1162"/>
                    <a:pt x="526" y="1215"/>
                  </a:cubicBezTo>
                  <a:close/>
                  <a:moveTo>
                    <a:pt x="322" y="1065"/>
                  </a:moveTo>
                  <a:cubicBezTo>
                    <a:pt x="325" y="1103"/>
                    <a:pt x="332" y="1137"/>
                    <a:pt x="339" y="1171"/>
                  </a:cubicBezTo>
                  <a:cubicBezTo>
                    <a:pt x="345" y="1180"/>
                    <a:pt x="353" y="1188"/>
                    <a:pt x="359" y="1198"/>
                  </a:cubicBezTo>
                  <a:cubicBezTo>
                    <a:pt x="396" y="1205"/>
                    <a:pt x="436" y="1213"/>
                    <a:pt x="474" y="1217"/>
                  </a:cubicBezTo>
                  <a:cubicBezTo>
                    <a:pt x="441" y="1168"/>
                    <a:pt x="410" y="1113"/>
                    <a:pt x="386" y="1057"/>
                  </a:cubicBezTo>
                  <a:cubicBezTo>
                    <a:pt x="384" y="1054"/>
                    <a:pt x="384" y="1048"/>
                    <a:pt x="379" y="1047"/>
                  </a:cubicBezTo>
                  <a:cubicBezTo>
                    <a:pt x="359" y="1052"/>
                    <a:pt x="341" y="1059"/>
                    <a:pt x="322" y="1065"/>
                  </a:cubicBezTo>
                  <a:close/>
                  <a:moveTo>
                    <a:pt x="1144" y="1118"/>
                  </a:moveTo>
                  <a:cubicBezTo>
                    <a:pt x="1154" y="1097"/>
                    <a:pt x="1166" y="1078"/>
                    <a:pt x="1175" y="1055"/>
                  </a:cubicBezTo>
                  <a:cubicBezTo>
                    <a:pt x="1166" y="1054"/>
                    <a:pt x="1159" y="1050"/>
                    <a:pt x="1150" y="1049"/>
                  </a:cubicBezTo>
                  <a:cubicBezTo>
                    <a:pt x="1149" y="1072"/>
                    <a:pt x="1144" y="1097"/>
                    <a:pt x="1144" y="1118"/>
                  </a:cubicBezTo>
                  <a:close/>
                  <a:moveTo>
                    <a:pt x="87" y="1057"/>
                  </a:moveTo>
                  <a:cubicBezTo>
                    <a:pt x="94" y="1077"/>
                    <a:pt x="96" y="1100"/>
                    <a:pt x="115" y="1107"/>
                  </a:cubicBezTo>
                  <a:cubicBezTo>
                    <a:pt x="106" y="1091"/>
                    <a:pt x="96" y="1074"/>
                    <a:pt x="87" y="1057"/>
                  </a:cubicBezTo>
                  <a:moveTo>
                    <a:pt x="87" y="1057"/>
                  </a:moveTo>
                  <a:cubicBezTo>
                    <a:pt x="88" y="1053"/>
                    <a:pt x="84" y="1057"/>
                    <a:pt x="87" y="1057"/>
                  </a:cubicBezTo>
                  <a:moveTo>
                    <a:pt x="1177" y="1057"/>
                  </a:moveTo>
                  <a:cubicBezTo>
                    <a:pt x="1172" y="1069"/>
                    <a:pt x="1167" y="1081"/>
                    <a:pt x="1160" y="1093"/>
                  </a:cubicBezTo>
                  <a:cubicBezTo>
                    <a:pt x="1155" y="1103"/>
                    <a:pt x="1146" y="1113"/>
                    <a:pt x="1142" y="1125"/>
                  </a:cubicBezTo>
                  <a:cubicBezTo>
                    <a:pt x="1138" y="1137"/>
                    <a:pt x="1139" y="1152"/>
                    <a:pt x="1136" y="1165"/>
                  </a:cubicBezTo>
                  <a:cubicBezTo>
                    <a:pt x="1134" y="1178"/>
                    <a:pt x="1131" y="1190"/>
                    <a:pt x="1129" y="1204"/>
                  </a:cubicBezTo>
                  <a:cubicBezTo>
                    <a:pt x="1155" y="1201"/>
                    <a:pt x="1179" y="1194"/>
                    <a:pt x="1204" y="1189"/>
                  </a:cubicBezTo>
                  <a:cubicBezTo>
                    <a:pt x="1227" y="1159"/>
                    <a:pt x="1250" y="1129"/>
                    <a:pt x="1269" y="1095"/>
                  </a:cubicBezTo>
                  <a:cubicBezTo>
                    <a:pt x="1240" y="1080"/>
                    <a:pt x="1211" y="1066"/>
                    <a:pt x="1177" y="1057"/>
                  </a:cubicBezTo>
                  <a:close/>
                  <a:moveTo>
                    <a:pt x="64" y="1065"/>
                  </a:moveTo>
                  <a:cubicBezTo>
                    <a:pt x="88" y="1121"/>
                    <a:pt x="118" y="1171"/>
                    <a:pt x="154" y="1215"/>
                  </a:cubicBezTo>
                  <a:moveTo>
                    <a:pt x="154" y="1215"/>
                  </a:moveTo>
                  <a:cubicBezTo>
                    <a:pt x="154" y="1216"/>
                    <a:pt x="155" y="1216"/>
                    <a:pt x="155" y="1216"/>
                  </a:cubicBezTo>
                  <a:moveTo>
                    <a:pt x="155" y="1216"/>
                  </a:moveTo>
                  <a:cubicBezTo>
                    <a:pt x="155" y="1217"/>
                    <a:pt x="155" y="1218"/>
                    <a:pt x="156" y="1218"/>
                  </a:cubicBezTo>
                  <a:moveTo>
                    <a:pt x="156" y="1218"/>
                  </a:moveTo>
                  <a:cubicBezTo>
                    <a:pt x="156" y="1219"/>
                    <a:pt x="157" y="1219"/>
                    <a:pt x="157" y="1219"/>
                  </a:cubicBezTo>
                  <a:moveTo>
                    <a:pt x="157" y="1219"/>
                  </a:moveTo>
                  <a:cubicBezTo>
                    <a:pt x="158" y="1220"/>
                    <a:pt x="158" y="1219"/>
                    <a:pt x="157" y="1219"/>
                  </a:cubicBezTo>
                  <a:moveTo>
                    <a:pt x="157" y="1219"/>
                  </a:moveTo>
                  <a:cubicBezTo>
                    <a:pt x="157" y="1218"/>
                    <a:pt x="157" y="1218"/>
                    <a:pt x="156" y="1218"/>
                  </a:cubicBezTo>
                  <a:moveTo>
                    <a:pt x="156" y="1218"/>
                  </a:moveTo>
                  <a:cubicBezTo>
                    <a:pt x="156" y="1217"/>
                    <a:pt x="156" y="1216"/>
                    <a:pt x="155" y="1216"/>
                  </a:cubicBezTo>
                  <a:moveTo>
                    <a:pt x="155" y="1216"/>
                  </a:moveTo>
                  <a:cubicBezTo>
                    <a:pt x="155" y="1215"/>
                    <a:pt x="155" y="1215"/>
                    <a:pt x="154" y="1215"/>
                  </a:cubicBezTo>
                  <a:moveTo>
                    <a:pt x="154" y="1215"/>
                  </a:moveTo>
                  <a:cubicBezTo>
                    <a:pt x="134" y="1178"/>
                    <a:pt x="113" y="1142"/>
                    <a:pt x="99" y="1099"/>
                  </a:cubicBezTo>
                  <a:cubicBezTo>
                    <a:pt x="85" y="1089"/>
                    <a:pt x="75" y="1077"/>
                    <a:pt x="64" y="1065"/>
                  </a:cubicBezTo>
                  <a:moveTo>
                    <a:pt x="64" y="1065"/>
                  </a:moveTo>
                  <a:cubicBezTo>
                    <a:pt x="63" y="1064"/>
                    <a:pt x="63" y="1065"/>
                    <a:pt x="64" y="1065"/>
                  </a:cubicBezTo>
                  <a:moveTo>
                    <a:pt x="282" y="1081"/>
                  </a:moveTo>
                  <a:cubicBezTo>
                    <a:pt x="297" y="1111"/>
                    <a:pt x="315" y="1138"/>
                    <a:pt x="335" y="1164"/>
                  </a:cubicBezTo>
                  <a:cubicBezTo>
                    <a:pt x="327" y="1133"/>
                    <a:pt x="324" y="1098"/>
                    <a:pt x="318" y="1066"/>
                  </a:cubicBezTo>
                  <a:cubicBezTo>
                    <a:pt x="307" y="1072"/>
                    <a:pt x="294" y="1076"/>
                    <a:pt x="282" y="1081"/>
                  </a:cubicBezTo>
                  <a:close/>
                  <a:moveTo>
                    <a:pt x="1457" y="1068"/>
                  </a:moveTo>
                  <a:cubicBezTo>
                    <a:pt x="1458" y="1069"/>
                    <a:pt x="1457" y="1068"/>
                    <a:pt x="1457" y="1068"/>
                  </a:cubicBezTo>
                  <a:close/>
                  <a:moveTo>
                    <a:pt x="1361" y="1232"/>
                  </a:moveTo>
                  <a:cubicBezTo>
                    <a:pt x="1360" y="1233"/>
                    <a:pt x="1361" y="1233"/>
                    <a:pt x="1361" y="1232"/>
                  </a:cubicBezTo>
                  <a:moveTo>
                    <a:pt x="1361" y="1232"/>
                  </a:moveTo>
                  <a:cubicBezTo>
                    <a:pt x="1399" y="1185"/>
                    <a:pt x="1434" y="1129"/>
                    <a:pt x="1456" y="1069"/>
                  </a:cubicBezTo>
                  <a:cubicBezTo>
                    <a:pt x="1450" y="1078"/>
                    <a:pt x="1442" y="1085"/>
                    <a:pt x="1433" y="1092"/>
                  </a:cubicBezTo>
                  <a:cubicBezTo>
                    <a:pt x="1414" y="1130"/>
                    <a:pt x="1388" y="1162"/>
                    <a:pt x="1365" y="1196"/>
                  </a:cubicBezTo>
                  <a:cubicBezTo>
                    <a:pt x="1367" y="1209"/>
                    <a:pt x="1364" y="1221"/>
                    <a:pt x="1361" y="1232"/>
                  </a:cubicBezTo>
                  <a:moveTo>
                    <a:pt x="341" y="1193"/>
                  </a:moveTo>
                  <a:cubicBezTo>
                    <a:pt x="341" y="1194"/>
                    <a:pt x="342" y="1193"/>
                    <a:pt x="341" y="1193"/>
                  </a:cubicBezTo>
                  <a:moveTo>
                    <a:pt x="341" y="1193"/>
                  </a:moveTo>
                  <a:cubicBezTo>
                    <a:pt x="340" y="1185"/>
                    <a:pt x="337" y="1179"/>
                    <a:pt x="337" y="1172"/>
                  </a:cubicBezTo>
                  <a:cubicBezTo>
                    <a:pt x="315" y="1144"/>
                    <a:pt x="298" y="1113"/>
                    <a:pt x="278" y="1083"/>
                  </a:cubicBezTo>
                  <a:cubicBezTo>
                    <a:pt x="261" y="1092"/>
                    <a:pt x="240" y="1102"/>
                    <a:pt x="222" y="1114"/>
                  </a:cubicBezTo>
                  <a:cubicBezTo>
                    <a:pt x="220" y="1116"/>
                    <a:pt x="207" y="1125"/>
                    <a:pt x="207" y="1127"/>
                  </a:cubicBezTo>
                  <a:cubicBezTo>
                    <a:pt x="207" y="1129"/>
                    <a:pt x="219" y="1144"/>
                    <a:pt x="221" y="1146"/>
                  </a:cubicBezTo>
                  <a:cubicBezTo>
                    <a:pt x="226" y="1153"/>
                    <a:pt x="230" y="1157"/>
                    <a:pt x="234" y="1164"/>
                  </a:cubicBezTo>
                  <a:cubicBezTo>
                    <a:pt x="269" y="1174"/>
                    <a:pt x="303" y="1186"/>
                    <a:pt x="341" y="1193"/>
                  </a:cubicBezTo>
                  <a:moveTo>
                    <a:pt x="183" y="1096"/>
                  </a:moveTo>
                  <a:cubicBezTo>
                    <a:pt x="183" y="1095"/>
                    <a:pt x="184" y="1096"/>
                    <a:pt x="183" y="1096"/>
                  </a:cubicBezTo>
                  <a:close/>
                  <a:moveTo>
                    <a:pt x="195" y="1134"/>
                  </a:moveTo>
                  <a:cubicBezTo>
                    <a:pt x="197" y="1130"/>
                    <a:pt x="202" y="1130"/>
                    <a:pt x="203" y="1125"/>
                  </a:cubicBezTo>
                  <a:cubicBezTo>
                    <a:pt x="196" y="1116"/>
                    <a:pt x="191" y="1106"/>
                    <a:pt x="184" y="1097"/>
                  </a:cubicBezTo>
                  <a:cubicBezTo>
                    <a:pt x="187" y="1110"/>
                    <a:pt x="190" y="1123"/>
                    <a:pt x="195" y="1134"/>
                  </a:cubicBezTo>
                  <a:close/>
                  <a:moveTo>
                    <a:pt x="1271" y="1097"/>
                  </a:moveTo>
                  <a:cubicBezTo>
                    <a:pt x="1271" y="1098"/>
                    <a:pt x="1270" y="1099"/>
                    <a:pt x="1270" y="1100"/>
                  </a:cubicBezTo>
                  <a:cubicBezTo>
                    <a:pt x="1254" y="1126"/>
                    <a:pt x="1234" y="1154"/>
                    <a:pt x="1216" y="1177"/>
                  </a:cubicBezTo>
                  <a:cubicBezTo>
                    <a:pt x="1214" y="1180"/>
                    <a:pt x="1210" y="1183"/>
                    <a:pt x="1210" y="1187"/>
                  </a:cubicBezTo>
                  <a:cubicBezTo>
                    <a:pt x="1235" y="1180"/>
                    <a:pt x="1261" y="1174"/>
                    <a:pt x="1284" y="1165"/>
                  </a:cubicBezTo>
                  <a:cubicBezTo>
                    <a:pt x="1289" y="1147"/>
                    <a:pt x="1294" y="1131"/>
                    <a:pt x="1298" y="1112"/>
                  </a:cubicBezTo>
                  <a:cubicBezTo>
                    <a:pt x="1289" y="1107"/>
                    <a:pt x="1281" y="1100"/>
                    <a:pt x="1271" y="1097"/>
                  </a:cubicBezTo>
                  <a:close/>
                  <a:moveTo>
                    <a:pt x="1426" y="1099"/>
                  </a:moveTo>
                  <a:cubicBezTo>
                    <a:pt x="1417" y="1104"/>
                    <a:pt x="1408" y="1111"/>
                    <a:pt x="1399" y="1117"/>
                  </a:cubicBezTo>
                  <a:cubicBezTo>
                    <a:pt x="1394" y="1137"/>
                    <a:pt x="1385" y="1154"/>
                    <a:pt x="1377" y="1173"/>
                  </a:cubicBezTo>
                  <a:moveTo>
                    <a:pt x="1377" y="1173"/>
                  </a:moveTo>
                  <a:cubicBezTo>
                    <a:pt x="1376" y="1173"/>
                    <a:pt x="1377" y="1174"/>
                    <a:pt x="1376" y="1175"/>
                  </a:cubicBezTo>
                  <a:moveTo>
                    <a:pt x="1376" y="1175"/>
                  </a:moveTo>
                  <a:cubicBezTo>
                    <a:pt x="1375" y="1175"/>
                    <a:pt x="1377" y="1176"/>
                    <a:pt x="1376" y="1175"/>
                  </a:cubicBezTo>
                  <a:moveTo>
                    <a:pt x="1376" y="1175"/>
                  </a:moveTo>
                  <a:cubicBezTo>
                    <a:pt x="1377" y="1174"/>
                    <a:pt x="1377" y="1173"/>
                    <a:pt x="1377" y="1173"/>
                  </a:cubicBezTo>
                  <a:moveTo>
                    <a:pt x="1377" y="1173"/>
                  </a:moveTo>
                  <a:cubicBezTo>
                    <a:pt x="1396" y="1150"/>
                    <a:pt x="1412" y="1125"/>
                    <a:pt x="1426" y="1099"/>
                  </a:cubicBezTo>
                  <a:moveTo>
                    <a:pt x="1426" y="1099"/>
                  </a:moveTo>
                  <a:cubicBezTo>
                    <a:pt x="1428" y="1098"/>
                    <a:pt x="1426" y="1098"/>
                    <a:pt x="1426" y="1099"/>
                  </a:cubicBezTo>
                  <a:moveTo>
                    <a:pt x="159" y="1216"/>
                  </a:moveTo>
                  <a:cubicBezTo>
                    <a:pt x="156" y="1201"/>
                    <a:pt x="160" y="1188"/>
                    <a:pt x="164" y="1176"/>
                  </a:cubicBezTo>
                  <a:cubicBezTo>
                    <a:pt x="148" y="1157"/>
                    <a:pt x="133" y="1136"/>
                    <a:pt x="120" y="1113"/>
                  </a:cubicBezTo>
                  <a:cubicBezTo>
                    <a:pt x="113" y="1111"/>
                    <a:pt x="109" y="1105"/>
                    <a:pt x="102" y="1103"/>
                  </a:cubicBezTo>
                  <a:cubicBezTo>
                    <a:pt x="118" y="1144"/>
                    <a:pt x="137" y="1181"/>
                    <a:pt x="159" y="1216"/>
                  </a:cubicBezTo>
                  <a:close/>
                  <a:moveTo>
                    <a:pt x="1287" y="1164"/>
                  </a:moveTo>
                  <a:cubicBezTo>
                    <a:pt x="1303" y="1157"/>
                    <a:pt x="1323" y="1155"/>
                    <a:pt x="1333" y="1143"/>
                  </a:cubicBezTo>
                  <a:cubicBezTo>
                    <a:pt x="1325" y="1131"/>
                    <a:pt x="1312" y="1123"/>
                    <a:pt x="1301" y="1114"/>
                  </a:cubicBezTo>
                  <a:cubicBezTo>
                    <a:pt x="1296" y="1131"/>
                    <a:pt x="1292" y="1148"/>
                    <a:pt x="1287" y="1164"/>
                  </a:cubicBezTo>
                  <a:close/>
                  <a:moveTo>
                    <a:pt x="126" y="1118"/>
                  </a:moveTo>
                  <a:cubicBezTo>
                    <a:pt x="138" y="1138"/>
                    <a:pt x="150" y="1157"/>
                    <a:pt x="166" y="1174"/>
                  </a:cubicBezTo>
                  <a:cubicBezTo>
                    <a:pt x="169" y="1162"/>
                    <a:pt x="177" y="1155"/>
                    <a:pt x="182" y="1146"/>
                  </a:cubicBezTo>
                  <a:cubicBezTo>
                    <a:pt x="161" y="1138"/>
                    <a:pt x="144" y="1127"/>
                    <a:pt x="126" y="1118"/>
                  </a:cubicBezTo>
                  <a:moveTo>
                    <a:pt x="126" y="1118"/>
                  </a:moveTo>
                  <a:cubicBezTo>
                    <a:pt x="125" y="1116"/>
                    <a:pt x="124" y="1118"/>
                    <a:pt x="126" y="1118"/>
                  </a:cubicBezTo>
                  <a:moveTo>
                    <a:pt x="1342" y="1146"/>
                  </a:moveTo>
                  <a:cubicBezTo>
                    <a:pt x="1351" y="1159"/>
                    <a:pt x="1360" y="1173"/>
                    <a:pt x="1365" y="1190"/>
                  </a:cubicBezTo>
                  <a:cubicBezTo>
                    <a:pt x="1377" y="1168"/>
                    <a:pt x="1387" y="1145"/>
                    <a:pt x="1396" y="1120"/>
                  </a:cubicBezTo>
                  <a:cubicBezTo>
                    <a:pt x="1397" y="1120"/>
                    <a:pt x="1396" y="1119"/>
                    <a:pt x="1395" y="1119"/>
                  </a:cubicBezTo>
                  <a:cubicBezTo>
                    <a:pt x="1379" y="1129"/>
                    <a:pt x="1361" y="1138"/>
                    <a:pt x="1342" y="1146"/>
                  </a:cubicBezTo>
                  <a:close/>
                  <a:moveTo>
                    <a:pt x="204" y="1128"/>
                  </a:moveTo>
                  <a:cubicBezTo>
                    <a:pt x="202" y="1133"/>
                    <a:pt x="196" y="1134"/>
                    <a:pt x="195" y="1139"/>
                  </a:cubicBezTo>
                  <a:cubicBezTo>
                    <a:pt x="197" y="1142"/>
                    <a:pt x="198" y="1146"/>
                    <a:pt x="198" y="1151"/>
                  </a:cubicBezTo>
                  <a:cubicBezTo>
                    <a:pt x="209" y="1153"/>
                    <a:pt x="219" y="1160"/>
                    <a:pt x="229" y="1160"/>
                  </a:cubicBezTo>
                  <a:cubicBezTo>
                    <a:pt x="220" y="1151"/>
                    <a:pt x="214" y="1138"/>
                    <a:pt x="204" y="1128"/>
                  </a:cubicBezTo>
                  <a:close/>
                  <a:moveTo>
                    <a:pt x="1100" y="1194"/>
                  </a:moveTo>
                  <a:cubicBezTo>
                    <a:pt x="1095" y="1200"/>
                    <a:pt x="1088" y="1206"/>
                    <a:pt x="1088" y="1212"/>
                  </a:cubicBezTo>
                  <a:cubicBezTo>
                    <a:pt x="1101" y="1209"/>
                    <a:pt x="1114" y="1208"/>
                    <a:pt x="1126" y="1205"/>
                  </a:cubicBezTo>
                  <a:cubicBezTo>
                    <a:pt x="1129" y="1181"/>
                    <a:pt x="1137" y="1156"/>
                    <a:pt x="1137" y="1132"/>
                  </a:cubicBezTo>
                  <a:cubicBezTo>
                    <a:pt x="1126" y="1153"/>
                    <a:pt x="1113" y="1175"/>
                    <a:pt x="1100" y="1194"/>
                  </a:cubicBezTo>
                  <a:close/>
                  <a:moveTo>
                    <a:pt x="187" y="1146"/>
                  </a:moveTo>
                  <a:cubicBezTo>
                    <a:pt x="190" y="1145"/>
                    <a:pt x="194" y="1150"/>
                    <a:pt x="196" y="1148"/>
                  </a:cubicBezTo>
                  <a:cubicBezTo>
                    <a:pt x="193" y="1146"/>
                    <a:pt x="194" y="1141"/>
                    <a:pt x="192" y="1140"/>
                  </a:cubicBezTo>
                  <a:cubicBezTo>
                    <a:pt x="191" y="1142"/>
                    <a:pt x="188" y="1143"/>
                    <a:pt x="187" y="1146"/>
                  </a:cubicBezTo>
                  <a:close/>
                  <a:moveTo>
                    <a:pt x="1333" y="1147"/>
                  </a:moveTo>
                  <a:cubicBezTo>
                    <a:pt x="1335" y="1147"/>
                    <a:pt x="1336" y="1146"/>
                    <a:pt x="1337" y="1145"/>
                  </a:cubicBezTo>
                  <a:cubicBezTo>
                    <a:pt x="1335" y="1143"/>
                    <a:pt x="1334" y="1145"/>
                    <a:pt x="1333" y="1147"/>
                  </a:cubicBezTo>
                  <a:close/>
                  <a:moveTo>
                    <a:pt x="241" y="1257"/>
                  </a:moveTo>
                  <a:cubicBezTo>
                    <a:pt x="241" y="1258"/>
                    <a:pt x="242" y="1257"/>
                    <a:pt x="241" y="1257"/>
                  </a:cubicBezTo>
                  <a:moveTo>
                    <a:pt x="241" y="1257"/>
                  </a:moveTo>
                  <a:cubicBezTo>
                    <a:pt x="224" y="1224"/>
                    <a:pt x="209" y="1190"/>
                    <a:pt x="197" y="1152"/>
                  </a:cubicBezTo>
                  <a:cubicBezTo>
                    <a:pt x="194" y="1150"/>
                    <a:pt x="189" y="1150"/>
                    <a:pt x="187" y="1148"/>
                  </a:cubicBezTo>
                  <a:cubicBezTo>
                    <a:pt x="177" y="1154"/>
                    <a:pt x="173" y="1166"/>
                    <a:pt x="167" y="1175"/>
                  </a:cubicBezTo>
                  <a:cubicBezTo>
                    <a:pt x="189" y="1205"/>
                    <a:pt x="214" y="1232"/>
                    <a:pt x="241" y="1257"/>
                  </a:cubicBezTo>
                  <a:moveTo>
                    <a:pt x="1207" y="1335"/>
                  </a:moveTo>
                  <a:cubicBezTo>
                    <a:pt x="1206" y="1335"/>
                    <a:pt x="1208" y="1336"/>
                    <a:pt x="1207" y="1335"/>
                  </a:cubicBezTo>
                  <a:moveTo>
                    <a:pt x="1207" y="1335"/>
                  </a:moveTo>
                  <a:cubicBezTo>
                    <a:pt x="1267" y="1295"/>
                    <a:pt x="1319" y="1248"/>
                    <a:pt x="1362" y="1192"/>
                  </a:cubicBezTo>
                  <a:cubicBezTo>
                    <a:pt x="1357" y="1174"/>
                    <a:pt x="1350" y="1158"/>
                    <a:pt x="1337" y="1148"/>
                  </a:cubicBezTo>
                  <a:cubicBezTo>
                    <a:pt x="1322" y="1158"/>
                    <a:pt x="1312" y="1174"/>
                    <a:pt x="1300" y="1189"/>
                  </a:cubicBezTo>
                  <a:cubicBezTo>
                    <a:pt x="1294" y="1196"/>
                    <a:pt x="1288" y="1203"/>
                    <a:pt x="1281" y="1210"/>
                  </a:cubicBezTo>
                  <a:cubicBezTo>
                    <a:pt x="1275" y="1217"/>
                    <a:pt x="1267" y="1223"/>
                    <a:pt x="1263" y="1230"/>
                  </a:cubicBezTo>
                  <a:cubicBezTo>
                    <a:pt x="1258" y="1239"/>
                    <a:pt x="1255" y="1249"/>
                    <a:pt x="1251" y="1258"/>
                  </a:cubicBezTo>
                  <a:cubicBezTo>
                    <a:pt x="1237" y="1285"/>
                    <a:pt x="1225" y="1311"/>
                    <a:pt x="1207" y="1335"/>
                  </a:cubicBezTo>
                  <a:moveTo>
                    <a:pt x="1324" y="1154"/>
                  </a:moveTo>
                  <a:cubicBezTo>
                    <a:pt x="1310" y="1158"/>
                    <a:pt x="1300" y="1164"/>
                    <a:pt x="1286" y="1167"/>
                  </a:cubicBezTo>
                  <a:cubicBezTo>
                    <a:pt x="1282" y="1186"/>
                    <a:pt x="1272" y="1204"/>
                    <a:pt x="1269" y="1221"/>
                  </a:cubicBezTo>
                  <a:cubicBezTo>
                    <a:pt x="1287" y="1199"/>
                    <a:pt x="1307" y="1178"/>
                    <a:pt x="1324" y="1154"/>
                  </a:cubicBezTo>
                  <a:moveTo>
                    <a:pt x="1324" y="1154"/>
                  </a:moveTo>
                  <a:cubicBezTo>
                    <a:pt x="1325" y="1154"/>
                    <a:pt x="1324" y="1153"/>
                    <a:pt x="1324" y="1154"/>
                  </a:cubicBezTo>
                  <a:moveTo>
                    <a:pt x="222" y="1212"/>
                  </a:moveTo>
                  <a:cubicBezTo>
                    <a:pt x="231" y="1230"/>
                    <a:pt x="237" y="1251"/>
                    <a:pt x="247" y="1264"/>
                  </a:cubicBezTo>
                  <a:cubicBezTo>
                    <a:pt x="252" y="1270"/>
                    <a:pt x="260" y="1275"/>
                    <a:pt x="267" y="1280"/>
                  </a:cubicBezTo>
                  <a:cubicBezTo>
                    <a:pt x="287" y="1297"/>
                    <a:pt x="306" y="1314"/>
                    <a:pt x="328" y="1328"/>
                  </a:cubicBezTo>
                  <a:cubicBezTo>
                    <a:pt x="334" y="1313"/>
                    <a:pt x="344" y="1302"/>
                    <a:pt x="354" y="1291"/>
                  </a:cubicBezTo>
                  <a:cubicBezTo>
                    <a:pt x="308" y="1254"/>
                    <a:pt x="269" y="1211"/>
                    <a:pt x="232" y="1165"/>
                  </a:cubicBezTo>
                  <a:cubicBezTo>
                    <a:pt x="220" y="1162"/>
                    <a:pt x="212" y="1157"/>
                    <a:pt x="200" y="1154"/>
                  </a:cubicBezTo>
                  <a:cubicBezTo>
                    <a:pt x="206" y="1174"/>
                    <a:pt x="214" y="1193"/>
                    <a:pt x="222" y="1212"/>
                  </a:cubicBezTo>
                  <a:close/>
                  <a:moveTo>
                    <a:pt x="356" y="1290"/>
                  </a:moveTo>
                  <a:cubicBezTo>
                    <a:pt x="359" y="1285"/>
                    <a:pt x="365" y="1284"/>
                    <a:pt x="367" y="1278"/>
                  </a:cubicBezTo>
                  <a:cubicBezTo>
                    <a:pt x="358" y="1252"/>
                    <a:pt x="349" y="1226"/>
                    <a:pt x="342" y="1197"/>
                  </a:cubicBezTo>
                  <a:cubicBezTo>
                    <a:pt x="306" y="1189"/>
                    <a:pt x="270" y="1177"/>
                    <a:pt x="238" y="1169"/>
                  </a:cubicBezTo>
                  <a:cubicBezTo>
                    <a:pt x="274" y="1212"/>
                    <a:pt x="312" y="1254"/>
                    <a:pt x="356" y="1290"/>
                  </a:cubicBezTo>
                  <a:close/>
                  <a:moveTo>
                    <a:pt x="1223" y="1265"/>
                  </a:moveTo>
                  <a:cubicBezTo>
                    <a:pt x="1235" y="1254"/>
                    <a:pt x="1255" y="1239"/>
                    <a:pt x="1263" y="1225"/>
                  </a:cubicBezTo>
                  <a:cubicBezTo>
                    <a:pt x="1273" y="1209"/>
                    <a:pt x="1274" y="1190"/>
                    <a:pt x="1282" y="1170"/>
                  </a:cubicBezTo>
                  <a:cubicBezTo>
                    <a:pt x="1282" y="1169"/>
                    <a:pt x="1282" y="1169"/>
                    <a:pt x="1281" y="1169"/>
                  </a:cubicBezTo>
                  <a:cubicBezTo>
                    <a:pt x="1257" y="1177"/>
                    <a:pt x="1232" y="1184"/>
                    <a:pt x="1206" y="1191"/>
                  </a:cubicBezTo>
                  <a:cubicBezTo>
                    <a:pt x="1184" y="1218"/>
                    <a:pt x="1160" y="1242"/>
                    <a:pt x="1137" y="1268"/>
                  </a:cubicBezTo>
                  <a:cubicBezTo>
                    <a:pt x="1155" y="1276"/>
                    <a:pt x="1167" y="1289"/>
                    <a:pt x="1181" y="1301"/>
                  </a:cubicBezTo>
                  <a:cubicBezTo>
                    <a:pt x="1195" y="1290"/>
                    <a:pt x="1208" y="1278"/>
                    <a:pt x="1223" y="1265"/>
                  </a:cubicBezTo>
                  <a:close/>
                  <a:moveTo>
                    <a:pt x="344" y="1195"/>
                  </a:moveTo>
                  <a:cubicBezTo>
                    <a:pt x="349" y="1194"/>
                    <a:pt x="353" y="1198"/>
                    <a:pt x="355" y="1196"/>
                  </a:cubicBezTo>
                  <a:cubicBezTo>
                    <a:pt x="350" y="1190"/>
                    <a:pt x="346" y="1183"/>
                    <a:pt x="341" y="1178"/>
                  </a:cubicBezTo>
                  <a:cubicBezTo>
                    <a:pt x="342" y="1184"/>
                    <a:pt x="343" y="1189"/>
                    <a:pt x="344" y="1195"/>
                  </a:cubicBezTo>
                  <a:close/>
                  <a:moveTo>
                    <a:pt x="289" y="1331"/>
                  </a:moveTo>
                  <a:cubicBezTo>
                    <a:pt x="289" y="1332"/>
                    <a:pt x="290" y="1331"/>
                    <a:pt x="289" y="1331"/>
                  </a:cubicBezTo>
                  <a:moveTo>
                    <a:pt x="289" y="1331"/>
                  </a:moveTo>
                  <a:cubicBezTo>
                    <a:pt x="274" y="1310"/>
                    <a:pt x="258" y="1290"/>
                    <a:pt x="246" y="1266"/>
                  </a:cubicBezTo>
                  <a:cubicBezTo>
                    <a:pt x="216" y="1240"/>
                    <a:pt x="192" y="1209"/>
                    <a:pt x="165" y="1180"/>
                  </a:cubicBezTo>
                  <a:cubicBezTo>
                    <a:pt x="163" y="1194"/>
                    <a:pt x="158" y="1209"/>
                    <a:pt x="163" y="1223"/>
                  </a:cubicBezTo>
                  <a:cubicBezTo>
                    <a:pt x="169" y="1238"/>
                    <a:pt x="189" y="1257"/>
                    <a:pt x="203" y="1271"/>
                  </a:cubicBezTo>
                  <a:cubicBezTo>
                    <a:pt x="217" y="1284"/>
                    <a:pt x="236" y="1304"/>
                    <a:pt x="249" y="1313"/>
                  </a:cubicBezTo>
                  <a:cubicBezTo>
                    <a:pt x="261" y="1321"/>
                    <a:pt x="278" y="1326"/>
                    <a:pt x="289" y="1331"/>
                  </a:cubicBezTo>
                  <a:moveTo>
                    <a:pt x="676" y="1195"/>
                  </a:moveTo>
                  <a:cubicBezTo>
                    <a:pt x="677" y="1209"/>
                    <a:pt x="682" y="1221"/>
                    <a:pt x="683" y="1235"/>
                  </a:cubicBezTo>
                  <a:cubicBezTo>
                    <a:pt x="697" y="1236"/>
                    <a:pt x="712" y="1236"/>
                    <a:pt x="727" y="1236"/>
                  </a:cubicBezTo>
                  <a:cubicBezTo>
                    <a:pt x="726" y="1222"/>
                    <a:pt x="730" y="1202"/>
                    <a:pt x="725" y="1192"/>
                  </a:cubicBezTo>
                  <a:cubicBezTo>
                    <a:pt x="709" y="1193"/>
                    <a:pt x="691" y="1193"/>
                    <a:pt x="676" y="1195"/>
                  </a:cubicBezTo>
                  <a:close/>
                  <a:moveTo>
                    <a:pt x="729" y="1192"/>
                  </a:moveTo>
                  <a:cubicBezTo>
                    <a:pt x="729" y="1207"/>
                    <a:pt x="731" y="1220"/>
                    <a:pt x="730" y="1236"/>
                  </a:cubicBezTo>
                  <a:cubicBezTo>
                    <a:pt x="744" y="1238"/>
                    <a:pt x="761" y="1236"/>
                    <a:pt x="775" y="1237"/>
                  </a:cubicBezTo>
                  <a:cubicBezTo>
                    <a:pt x="777" y="1222"/>
                    <a:pt x="777" y="1207"/>
                    <a:pt x="777" y="1192"/>
                  </a:cubicBezTo>
                  <a:cubicBezTo>
                    <a:pt x="761" y="1192"/>
                    <a:pt x="745" y="1192"/>
                    <a:pt x="729" y="1192"/>
                  </a:cubicBezTo>
                  <a:close/>
                  <a:moveTo>
                    <a:pt x="780" y="1192"/>
                  </a:moveTo>
                  <a:cubicBezTo>
                    <a:pt x="779" y="1206"/>
                    <a:pt x="779" y="1222"/>
                    <a:pt x="778" y="1237"/>
                  </a:cubicBezTo>
                  <a:cubicBezTo>
                    <a:pt x="809" y="1235"/>
                    <a:pt x="841" y="1236"/>
                    <a:pt x="871" y="1234"/>
                  </a:cubicBezTo>
                  <a:cubicBezTo>
                    <a:pt x="875" y="1222"/>
                    <a:pt x="879" y="1210"/>
                    <a:pt x="882" y="1198"/>
                  </a:cubicBezTo>
                  <a:cubicBezTo>
                    <a:pt x="849" y="1195"/>
                    <a:pt x="816" y="1192"/>
                    <a:pt x="780" y="1192"/>
                  </a:cubicBezTo>
                  <a:close/>
                  <a:moveTo>
                    <a:pt x="1200" y="1193"/>
                  </a:moveTo>
                  <a:cubicBezTo>
                    <a:pt x="1176" y="1197"/>
                    <a:pt x="1153" y="1204"/>
                    <a:pt x="1128" y="1207"/>
                  </a:cubicBezTo>
                  <a:cubicBezTo>
                    <a:pt x="1124" y="1224"/>
                    <a:pt x="1120" y="1239"/>
                    <a:pt x="1116" y="1255"/>
                  </a:cubicBezTo>
                  <a:cubicBezTo>
                    <a:pt x="1122" y="1258"/>
                    <a:pt x="1128" y="1262"/>
                    <a:pt x="1134" y="1265"/>
                  </a:cubicBezTo>
                  <a:cubicBezTo>
                    <a:pt x="1158" y="1242"/>
                    <a:pt x="1180" y="1219"/>
                    <a:pt x="1200" y="1193"/>
                  </a:cubicBezTo>
                  <a:moveTo>
                    <a:pt x="1200" y="1193"/>
                  </a:moveTo>
                  <a:cubicBezTo>
                    <a:pt x="1201" y="1192"/>
                    <a:pt x="1200" y="1192"/>
                    <a:pt x="1200" y="1193"/>
                  </a:cubicBezTo>
                  <a:moveTo>
                    <a:pt x="671" y="1195"/>
                  </a:moveTo>
                  <a:cubicBezTo>
                    <a:pt x="638" y="1198"/>
                    <a:pt x="605" y="1201"/>
                    <a:pt x="575" y="1207"/>
                  </a:cubicBezTo>
                  <a:cubicBezTo>
                    <a:pt x="578" y="1215"/>
                    <a:pt x="580" y="1224"/>
                    <a:pt x="586" y="1229"/>
                  </a:cubicBezTo>
                  <a:cubicBezTo>
                    <a:pt x="616" y="1232"/>
                    <a:pt x="650" y="1235"/>
                    <a:pt x="680" y="1234"/>
                  </a:cubicBezTo>
                  <a:cubicBezTo>
                    <a:pt x="676" y="1222"/>
                    <a:pt x="675" y="1207"/>
                    <a:pt x="671" y="1195"/>
                  </a:cubicBezTo>
                  <a:close/>
                  <a:moveTo>
                    <a:pt x="369" y="1277"/>
                  </a:moveTo>
                  <a:cubicBezTo>
                    <a:pt x="382" y="1271"/>
                    <a:pt x="394" y="1263"/>
                    <a:pt x="406" y="1255"/>
                  </a:cubicBezTo>
                  <a:cubicBezTo>
                    <a:pt x="389" y="1237"/>
                    <a:pt x="373" y="1219"/>
                    <a:pt x="358" y="1199"/>
                  </a:cubicBezTo>
                  <a:cubicBezTo>
                    <a:pt x="353" y="1200"/>
                    <a:pt x="350" y="1197"/>
                    <a:pt x="345" y="1198"/>
                  </a:cubicBezTo>
                  <a:cubicBezTo>
                    <a:pt x="352" y="1226"/>
                    <a:pt x="361" y="1251"/>
                    <a:pt x="369" y="1277"/>
                  </a:cubicBezTo>
                  <a:close/>
                  <a:moveTo>
                    <a:pt x="884" y="1199"/>
                  </a:moveTo>
                  <a:cubicBezTo>
                    <a:pt x="882" y="1211"/>
                    <a:pt x="877" y="1221"/>
                    <a:pt x="874" y="1234"/>
                  </a:cubicBezTo>
                  <a:cubicBezTo>
                    <a:pt x="894" y="1233"/>
                    <a:pt x="914" y="1231"/>
                    <a:pt x="934" y="1230"/>
                  </a:cubicBezTo>
                  <a:cubicBezTo>
                    <a:pt x="934" y="1221"/>
                    <a:pt x="936" y="1215"/>
                    <a:pt x="936" y="1205"/>
                  </a:cubicBezTo>
                  <a:cubicBezTo>
                    <a:pt x="919" y="1202"/>
                    <a:pt x="903" y="1199"/>
                    <a:pt x="884" y="1199"/>
                  </a:cubicBezTo>
                  <a:close/>
                  <a:moveTo>
                    <a:pt x="1360" y="1199"/>
                  </a:moveTo>
                  <a:cubicBezTo>
                    <a:pt x="1360" y="1199"/>
                    <a:pt x="1361" y="1200"/>
                    <a:pt x="1360" y="1199"/>
                  </a:cubicBezTo>
                  <a:close/>
                  <a:moveTo>
                    <a:pt x="363" y="1201"/>
                  </a:moveTo>
                  <a:cubicBezTo>
                    <a:pt x="378" y="1220"/>
                    <a:pt x="392" y="1239"/>
                    <a:pt x="410" y="1254"/>
                  </a:cubicBezTo>
                  <a:cubicBezTo>
                    <a:pt x="432" y="1244"/>
                    <a:pt x="454" y="1234"/>
                    <a:pt x="480" y="1227"/>
                  </a:cubicBezTo>
                  <a:cubicBezTo>
                    <a:pt x="477" y="1217"/>
                    <a:pt x="463" y="1219"/>
                    <a:pt x="454" y="1218"/>
                  </a:cubicBezTo>
                  <a:cubicBezTo>
                    <a:pt x="424" y="1213"/>
                    <a:pt x="391" y="1206"/>
                    <a:pt x="363" y="1201"/>
                  </a:cubicBezTo>
                  <a:moveTo>
                    <a:pt x="363" y="1201"/>
                  </a:moveTo>
                  <a:cubicBezTo>
                    <a:pt x="362" y="1200"/>
                    <a:pt x="361" y="1201"/>
                    <a:pt x="363" y="1201"/>
                  </a:cubicBezTo>
                  <a:moveTo>
                    <a:pt x="1359" y="1201"/>
                  </a:moveTo>
                  <a:cubicBezTo>
                    <a:pt x="1318" y="1253"/>
                    <a:pt x="1263" y="1298"/>
                    <a:pt x="1208" y="1338"/>
                  </a:cubicBezTo>
                  <a:cubicBezTo>
                    <a:pt x="1206" y="1339"/>
                    <a:pt x="1201" y="1341"/>
                    <a:pt x="1202" y="1345"/>
                  </a:cubicBezTo>
                  <a:cubicBezTo>
                    <a:pt x="1217" y="1339"/>
                    <a:pt x="1232" y="1333"/>
                    <a:pt x="1247" y="1326"/>
                  </a:cubicBezTo>
                  <a:cubicBezTo>
                    <a:pt x="1261" y="1320"/>
                    <a:pt x="1277" y="1313"/>
                    <a:pt x="1289" y="1304"/>
                  </a:cubicBezTo>
                  <a:cubicBezTo>
                    <a:pt x="1303" y="1293"/>
                    <a:pt x="1316" y="1270"/>
                    <a:pt x="1326" y="1255"/>
                  </a:cubicBezTo>
                  <a:cubicBezTo>
                    <a:pt x="1338" y="1238"/>
                    <a:pt x="1350" y="1220"/>
                    <a:pt x="1359" y="1201"/>
                  </a:cubicBezTo>
                  <a:moveTo>
                    <a:pt x="1359" y="1201"/>
                  </a:moveTo>
                  <a:cubicBezTo>
                    <a:pt x="1361" y="1201"/>
                    <a:pt x="1359" y="1200"/>
                    <a:pt x="1359" y="1201"/>
                  </a:cubicBezTo>
                  <a:moveTo>
                    <a:pt x="1301" y="1295"/>
                  </a:moveTo>
                  <a:cubicBezTo>
                    <a:pt x="1299" y="1296"/>
                    <a:pt x="1301" y="1297"/>
                    <a:pt x="1301" y="1295"/>
                  </a:cubicBezTo>
                  <a:moveTo>
                    <a:pt x="1301" y="1295"/>
                  </a:moveTo>
                  <a:cubicBezTo>
                    <a:pt x="1315" y="1282"/>
                    <a:pt x="1343" y="1260"/>
                    <a:pt x="1354" y="1241"/>
                  </a:cubicBezTo>
                  <a:cubicBezTo>
                    <a:pt x="1360" y="1231"/>
                    <a:pt x="1364" y="1215"/>
                    <a:pt x="1362" y="1201"/>
                  </a:cubicBezTo>
                  <a:cubicBezTo>
                    <a:pt x="1345" y="1236"/>
                    <a:pt x="1323" y="1266"/>
                    <a:pt x="1301" y="1295"/>
                  </a:cubicBezTo>
                  <a:moveTo>
                    <a:pt x="938" y="1229"/>
                  </a:moveTo>
                  <a:cubicBezTo>
                    <a:pt x="950" y="1230"/>
                    <a:pt x="958" y="1227"/>
                    <a:pt x="970" y="1227"/>
                  </a:cubicBezTo>
                  <a:cubicBezTo>
                    <a:pt x="975" y="1224"/>
                    <a:pt x="977" y="1218"/>
                    <a:pt x="979" y="1213"/>
                  </a:cubicBezTo>
                  <a:cubicBezTo>
                    <a:pt x="967" y="1210"/>
                    <a:pt x="953" y="1208"/>
                    <a:pt x="941" y="1205"/>
                  </a:cubicBezTo>
                  <a:cubicBezTo>
                    <a:pt x="939" y="1212"/>
                    <a:pt x="940" y="1222"/>
                    <a:pt x="938" y="1229"/>
                  </a:cubicBezTo>
                  <a:close/>
                  <a:moveTo>
                    <a:pt x="526" y="1219"/>
                  </a:moveTo>
                  <a:cubicBezTo>
                    <a:pt x="526" y="1221"/>
                    <a:pt x="526" y="1222"/>
                    <a:pt x="527" y="1223"/>
                  </a:cubicBezTo>
                  <a:cubicBezTo>
                    <a:pt x="544" y="1226"/>
                    <a:pt x="565" y="1229"/>
                    <a:pt x="582" y="1228"/>
                  </a:cubicBezTo>
                  <a:cubicBezTo>
                    <a:pt x="577" y="1222"/>
                    <a:pt x="575" y="1213"/>
                    <a:pt x="571" y="1207"/>
                  </a:cubicBezTo>
                  <a:cubicBezTo>
                    <a:pt x="557" y="1212"/>
                    <a:pt x="538" y="1212"/>
                    <a:pt x="526" y="1219"/>
                  </a:cubicBezTo>
                  <a:close/>
                  <a:moveTo>
                    <a:pt x="1084" y="1215"/>
                  </a:moveTo>
                  <a:cubicBezTo>
                    <a:pt x="1080" y="1223"/>
                    <a:pt x="1071" y="1229"/>
                    <a:pt x="1070" y="1236"/>
                  </a:cubicBezTo>
                  <a:cubicBezTo>
                    <a:pt x="1086" y="1240"/>
                    <a:pt x="1099" y="1248"/>
                    <a:pt x="1113" y="1253"/>
                  </a:cubicBezTo>
                  <a:cubicBezTo>
                    <a:pt x="1118" y="1240"/>
                    <a:pt x="1120" y="1224"/>
                    <a:pt x="1125" y="1210"/>
                  </a:cubicBezTo>
                  <a:cubicBezTo>
                    <a:pt x="1125" y="1209"/>
                    <a:pt x="1125" y="1208"/>
                    <a:pt x="1123" y="1208"/>
                  </a:cubicBezTo>
                  <a:cubicBezTo>
                    <a:pt x="1111" y="1211"/>
                    <a:pt x="1097" y="1213"/>
                    <a:pt x="1084" y="1215"/>
                  </a:cubicBezTo>
                  <a:close/>
                  <a:moveTo>
                    <a:pt x="982" y="1214"/>
                  </a:moveTo>
                  <a:cubicBezTo>
                    <a:pt x="980" y="1218"/>
                    <a:pt x="977" y="1222"/>
                    <a:pt x="975" y="1226"/>
                  </a:cubicBezTo>
                  <a:cubicBezTo>
                    <a:pt x="988" y="1225"/>
                    <a:pt x="1003" y="1224"/>
                    <a:pt x="1015" y="1222"/>
                  </a:cubicBezTo>
                  <a:cubicBezTo>
                    <a:pt x="1005" y="1219"/>
                    <a:pt x="994" y="1216"/>
                    <a:pt x="982" y="1214"/>
                  </a:cubicBezTo>
                  <a:close/>
                  <a:moveTo>
                    <a:pt x="1031" y="1223"/>
                  </a:moveTo>
                  <a:cubicBezTo>
                    <a:pt x="1044" y="1226"/>
                    <a:pt x="1054" y="1231"/>
                    <a:pt x="1066" y="1234"/>
                  </a:cubicBezTo>
                  <a:cubicBezTo>
                    <a:pt x="1070" y="1229"/>
                    <a:pt x="1080" y="1220"/>
                    <a:pt x="1078" y="1216"/>
                  </a:cubicBezTo>
                  <a:cubicBezTo>
                    <a:pt x="1063" y="1219"/>
                    <a:pt x="1045" y="1220"/>
                    <a:pt x="1031" y="1223"/>
                  </a:cubicBezTo>
                  <a:close/>
                  <a:moveTo>
                    <a:pt x="509" y="1223"/>
                  </a:moveTo>
                  <a:cubicBezTo>
                    <a:pt x="515" y="1222"/>
                    <a:pt x="518" y="1224"/>
                    <a:pt x="524" y="1223"/>
                  </a:cubicBezTo>
                  <a:cubicBezTo>
                    <a:pt x="523" y="1222"/>
                    <a:pt x="524" y="1217"/>
                    <a:pt x="521" y="1218"/>
                  </a:cubicBezTo>
                  <a:cubicBezTo>
                    <a:pt x="518" y="1220"/>
                    <a:pt x="511" y="1219"/>
                    <a:pt x="509" y="1223"/>
                  </a:cubicBezTo>
                  <a:close/>
                  <a:moveTo>
                    <a:pt x="482" y="1225"/>
                  </a:moveTo>
                  <a:cubicBezTo>
                    <a:pt x="487" y="1226"/>
                    <a:pt x="490" y="1224"/>
                    <a:pt x="493" y="1223"/>
                  </a:cubicBezTo>
                  <a:cubicBezTo>
                    <a:pt x="488" y="1223"/>
                    <a:pt x="483" y="1220"/>
                    <a:pt x="480" y="1223"/>
                  </a:cubicBezTo>
                  <a:cubicBezTo>
                    <a:pt x="481" y="1223"/>
                    <a:pt x="482" y="1224"/>
                    <a:pt x="482" y="1225"/>
                  </a:cubicBezTo>
                  <a:close/>
                  <a:moveTo>
                    <a:pt x="535" y="1295"/>
                  </a:moveTo>
                  <a:cubicBezTo>
                    <a:pt x="536" y="1296"/>
                    <a:pt x="537" y="1294"/>
                    <a:pt x="535" y="1295"/>
                  </a:cubicBezTo>
                  <a:moveTo>
                    <a:pt x="535" y="1295"/>
                  </a:moveTo>
                  <a:cubicBezTo>
                    <a:pt x="532" y="1272"/>
                    <a:pt x="527" y="1251"/>
                    <a:pt x="525" y="1227"/>
                  </a:cubicBezTo>
                  <a:cubicBezTo>
                    <a:pt x="512" y="1224"/>
                    <a:pt x="497" y="1223"/>
                    <a:pt x="486" y="1227"/>
                  </a:cubicBezTo>
                  <a:cubicBezTo>
                    <a:pt x="498" y="1250"/>
                    <a:pt x="518" y="1273"/>
                    <a:pt x="535" y="1295"/>
                  </a:cubicBezTo>
                  <a:moveTo>
                    <a:pt x="1022" y="1223"/>
                  </a:moveTo>
                  <a:cubicBezTo>
                    <a:pt x="1007" y="1223"/>
                    <a:pt x="991" y="1230"/>
                    <a:pt x="973" y="1229"/>
                  </a:cubicBezTo>
                  <a:cubicBezTo>
                    <a:pt x="960" y="1255"/>
                    <a:pt x="945" y="1280"/>
                    <a:pt x="928" y="1303"/>
                  </a:cubicBezTo>
                  <a:cubicBezTo>
                    <a:pt x="927" y="1316"/>
                    <a:pt x="925" y="1329"/>
                    <a:pt x="922" y="1342"/>
                  </a:cubicBezTo>
                  <a:cubicBezTo>
                    <a:pt x="920" y="1353"/>
                    <a:pt x="915" y="1367"/>
                    <a:pt x="917" y="1376"/>
                  </a:cubicBezTo>
                  <a:cubicBezTo>
                    <a:pt x="925" y="1381"/>
                    <a:pt x="933" y="1372"/>
                    <a:pt x="939" y="1367"/>
                  </a:cubicBezTo>
                  <a:cubicBezTo>
                    <a:pt x="986" y="1330"/>
                    <a:pt x="1029" y="1283"/>
                    <a:pt x="1064" y="1236"/>
                  </a:cubicBezTo>
                  <a:cubicBezTo>
                    <a:pt x="1050" y="1234"/>
                    <a:pt x="1038" y="1224"/>
                    <a:pt x="1022" y="1223"/>
                  </a:cubicBezTo>
                  <a:close/>
                  <a:moveTo>
                    <a:pt x="539" y="1299"/>
                  </a:moveTo>
                  <a:cubicBezTo>
                    <a:pt x="563" y="1325"/>
                    <a:pt x="587" y="1352"/>
                    <a:pt x="615" y="1374"/>
                  </a:cubicBezTo>
                  <a:cubicBezTo>
                    <a:pt x="628" y="1368"/>
                    <a:pt x="645" y="1367"/>
                    <a:pt x="658" y="1362"/>
                  </a:cubicBezTo>
                  <a:cubicBezTo>
                    <a:pt x="630" y="1322"/>
                    <a:pt x="605" y="1279"/>
                    <a:pt x="583" y="1232"/>
                  </a:cubicBezTo>
                  <a:cubicBezTo>
                    <a:pt x="564" y="1230"/>
                    <a:pt x="545" y="1229"/>
                    <a:pt x="527" y="1226"/>
                  </a:cubicBezTo>
                  <a:cubicBezTo>
                    <a:pt x="530" y="1251"/>
                    <a:pt x="535" y="1275"/>
                    <a:pt x="539" y="1299"/>
                  </a:cubicBezTo>
                  <a:close/>
                  <a:moveTo>
                    <a:pt x="537" y="1300"/>
                  </a:moveTo>
                  <a:cubicBezTo>
                    <a:pt x="517" y="1278"/>
                    <a:pt x="500" y="1252"/>
                    <a:pt x="481" y="1229"/>
                  </a:cubicBezTo>
                  <a:cubicBezTo>
                    <a:pt x="456" y="1237"/>
                    <a:pt x="433" y="1246"/>
                    <a:pt x="412" y="1256"/>
                  </a:cubicBezTo>
                  <a:cubicBezTo>
                    <a:pt x="452" y="1302"/>
                    <a:pt x="504" y="1344"/>
                    <a:pt x="558" y="1379"/>
                  </a:cubicBezTo>
                  <a:cubicBezTo>
                    <a:pt x="550" y="1354"/>
                    <a:pt x="543" y="1328"/>
                    <a:pt x="537" y="1300"/>
                  </a:cubicBezTo>
                  <a:close/>
                  <a:moveTo>
                    <a:pt x="938" y="1232"/>
                  </a:moveTo>
                  <a:cubicBezTo>
                    <a:pt x="936" y="1253"/>
                    <a:pt x="931" y="1276"/>
                    <a:pt x="931" y="1295"/>
                  </a:cubicBezTo>
                  <a:cubicBezTo>
                    <a:pt x="945" y="1275"/>
                    <a:pt x="957" y="1253"/>
                    <a:pt x="970" y="1231"/>
                  </a:cubicBezTo>
                  <a:cubicBezTo>
                    <a:pt x="970" y="1230"/>
                    <a:pt x="970" y="1229"/>
                    <a:pt x="968" y="1229"/>
                  </a:cubicBezTo>
                  <a:cubicBezTo>
                    <a:pt x="959" y="1231"/>
                    <a:pt x="948" y="1232"/>
                    <a:pt x="938" y="1232"/>
                  </a:cubicBezTo>
                  <a:close/>
                  <a:moveTo>
                    <a:pt x="663" y="1362"/>
                  </a:moveTo>
                  <a:cubicBezTo>
                    <a:pt x="679" y="1359"/>
                    <a:pt x="696" y="1357"/>
                    <a:pt x="712" y="1355"/>
                  </a:cubicBezTo>
                  <a:cubicBezTo>
                    <a:pt x="700" y="1317"/>
                    <a:pt x="690" y="1278"/>
                    <a:pt x="680" y="1238"/>
                  </a:cubicBezTo>
                  <a:cubicBezTo>
                    <a:pt x="649" y="1236"/>
                    <a:pt x="616" y="1235"/>
                    <a:pt x="586" y="1232"/>
                  </a:cubicBezTo>
                  <a:cubicBezTo>
                    <a:pt x="608" y="1279"/>
                    <a:pt x="632" y="1324"/>
                    <a:pt x="663" y="1362"/>
                  </a:cubicBezTo>
                  <a:close/>
                  <a:moveTo>
                    <a:pt x="872" y="1237"/>
                  </a:moveTo>
                  <a:cubicBezTo>
                    <a:pt x="861" y="1280"/>
                    <a:pt x="845" y="1318"/>
                    <a:pt x="829" y="1357"/>
                  </a:cubicBezTo>
                  <a:cubicBezTo>
                    <a:pt x="845" y="1360"/>
                    <a:pt x="862" y="1361"/>
                    <a:pt x="876" y="1366"/>
                  </a:cubicBezTo>
                  <a:cubicBezTo>
                    <a:pt x="895" y="1349"/>
                    <a:pt x="908" y="1326"/>
                    <a:pt x="924" y="1306"/>
                  </a:cubicBezTo>
                  <a:cubicBezTo>
                    <a:pt x="927" y="1282"/>
                    <a:pt x="932" y="1259"/>
                    <a:pt x="933" y="1233"/>
                  </a:cubicBezTo>
                  <a:cubicBezTo>
                    <a:pt x="912" y="1234"/>
                    <a:pt x="892" y="1235"/>
                    <a:pt x="872" y="1237"/>
                  </a:cubicBezTo>
                  <a:close/>
                  <a:moveTo>
                    <a:pt x="1182" y="1304"/>
                  </a:moveTo>
                  <a:cubicBezTo>
                    <a:pt x="1190" y="1314"/>
                    <a:pt x="1196" y="1326"/>
                    <a:pt x="1200" y="1341"/>
                  </a:cubicBezTo>
                  <a:cubicBezTo>
                    <a:pt x="1222" y="1309"/>
                    <a:pt x="1244" y="1273"/>
                    <a:pt x="1257" y="1235"/>
                  </a:cubicBezTo>
                  <a:cubicBezTo>
                    <a:pt x="1234" y="1260"/>
                    <a:pt x="1208" y="1282"/>
                    <a:pt x="1182" y="1304"/>
                  </a:cubicBezTo>
                  <a:close/>
                  <a:moveTo>
                    <a:pt x="778" y="1239"/>
                  </a:moveTo>
                  <a:cubicBezTo>
                    <a:pt x="776" y="1277"/>
                    <a:pt x="774" y="1315"/>
                    <a:pt x="773" y="1353"/>
                  </a:cubicBezTo>
                  <a:cubicBezTo>
                    <a:pt x="791" y="1354"/>
                    <a:pt x="810" y="1355"/>
                    <a:pt x="826" y="1357"/>
                  </a:cubicBezTo>
                  <a:cubicBezTo>
                    <a:pt x="843" y="1319"/>
                    <a:pt x="857" y="1279"/>
                    <a:pt x="870" y="1237"/>
                  </a:cubicBezTo>
                  <a:cubicBezTo>
                    <a:pt x="840" y="1238"/>
                    <a:pt x="810" y="1239"/>
                    <a:pt x="778" y="1239"/>
                  </a:cubicBezTo>
                  <a:close/>
                  <a:moveTo>
                    <a:pt x="170" y="1239"/>
                  </a:moveTo>
                  <a:cubicBezTo>
                    <a:pt x="177" y="1254"/>
                    <a:pt x="187" y="1266"/>
                    <a:pt x="198" y="1276"/>
                  </a:cubicBezTo>
                  <a:moveTo>
                    <a:pt x="198" y="1276"/>
                  </a:moveTo>
                  <a:cubicBezTo>
                    <a:pt x="199" y="1278"/>
                    <a:pt x="200" y="1276"/>
                    <a:pt x="198" y="1276"/>
                  </a:cubicBezTo>
                  <a:moveTo>
                    <a:pt x="198" y="1276"/>
                  </a:moveTo>
                  <a:cubicBezTo>
                    <a:pt x="189" y="1264"/>
                    <a:pt x="180" y="1250"/>
                    <a:pt x="170" y="1239"/>
                  </a:cubicBezTo>
                  <a:moveTo>
                    <a:pt x="170" y="1239"/>
                  </a:moveTo>
                  <a:cubicBezTo>
                    <a:pt x="169" y="1237"/>
                    <a:pt x="169" y="1239"/>
                    <a:pt x="170" y="1239"/>
                  </a:cubicBezTo>
                  <a:moveTo>
                    <a:pt x="716" y="1355"/>
                  </a:moveTo>
                  <a:cubicBezTo>
                    <a:pt x="722" y="1356"/>
                    <a:pt x="725" y="1353"/>
                    <a:pt x="731" y="1354"/>
                  </a:cubicBezTo>
                  <a:cubicBezTo>
                    <a:pt x="729" y="1317"/>
                    <a:pt x="729" y="1277"/>
                    <a:pt x="727" y="1239"/>
                  </a:cubicBezTo>
                  <a:cubicBezTo>
                    <a:pt x="713" y="1240"/>
                    <a:pt x="696" y="1237"/>
                    <a:pt x="684" y="1239"/>
                  </a:cubicBezTo>
                  <a:cubicBezTo>
                    <a:pt x="694" y="1278"/>
                    <a:pt x="704" y="1318"/>
                    <a:pt x="716" y="1355"/>
                  </a:cubicBezTo>
                  <a:close/>
                  <a:moveTo>
                    <a:pt x="1067" y="1238"/>
                  </a:moveTo>
                  <a:cubicBezTo>
                    <a:pt x="1026" y="1291"/>
                    <a:pt x="978" y="1338"/>
                    <a:pt x="927" y="1381"/>
                  </a:cubicBezTo>
                  <a:cubicBezTo>
                    <a:pt x="939" y="1385"/>
                    <a:pt x="948" y="1391"/>
                    <a:pt x="959" y="1396"/>
                  </a:cubicBezTo>
                  <a:cubicBezTo>
                    <a:pt x="1011" y="1367"/>
                    <a:pt x="1058" y="1334"/>
                    <a:pt x="1101" y="1296"/>
                  </a:cubicBezTo>
                  <a:cubicBezTo>
                    <a:pt x="1104" y="1282"/>
                    <a:pt x="1110" y="1271"/>
                    <a:pt x="1112" y="1256"/>
                  </a:cubicBezTo>
                  <a:cubicBezTo>
                    <a:pt x="1098" y="1249"/>
                    <a:pt x="1084" y="1242"/>
                    <a:pt x="1067" y="1238"/>
                  </a:cubicBezTo>
                  <a:close/>
                  <a:moveTo>
                    <a:pt x="731" y="1239"/>
                  </a:moveTo>
                  <a:cubicBezTo>
                    <a:pt x="730" y="1276"/>
                    <a:pt x="733" y="1316"/>
                    <a:pt x="733" y="1354"/>
                  </a:cubicBezTo>
                  <a:cubicBezTo>
                    <a:pt x="745" y="1354"/>
                    <a:pt x="757" y="1353"/>
                    <a:pt x="770" y="1353"/>
                  </a:cubicBezTo>
                  <a:cubicBezTo>
                    <a:pt x="772" y="1316"/>
                    <a:pt x="774" y="1278"/>
                    <a:pt x="775" y="1240"/>
                  </a:cubicBezTo>
                  <a:cubicBezTo>
                    <a:pt x="761" y="1239"/>
                    <a:pt x="747" y="1238"/>
                    <a:pt x="731" y="1239"/>
                  </a:cubicBezTo>
                  <a:close/>
                  <a:moveTo>
                    <a:pt x="559" y="1383"/>
                  </a:moveTo>
                  <a:cubicBezTo>
                    <a:pt x="502" y="1348"/>
                    <a:pt x="454" y="1304"/>
                    <a:pt x="408" y="1258"/>
                  </a:cubicBezTo>
                  <a:cubicBezTo>
                    <a:pt x="395" y="1265"/>
                    <a:pt x="383" y="1272"/>
                    <a:pt x="371" y="1280"/>
                  </a:cubicBezTo>
                  <a:cubicBezTo>
                    <a:pt x="377" y="1308"/>
                    <a:pt x="393" y="1320"/>
                    <a:pt x="414" y="1334"/>
                  </a:cubicBezTo>
                  <a:cubicBezTo>
                    <a:pt x="445" y="1356"/>
                    <a:pt x="480" y="1376"/>
                    <a:pt x="511" y="1392"/>
                  </a:cubicBezTo>
                  <a:cubicBezTo>
                    <a:pt x="529" y="1393"/>
                    <a:pt x="548" y="1399"/>
                    <a:pt x="564" y="1398"/>
                  </a:cubicBezTo>
                  <a:cubicBezTo>
                    <a:pt x="563" y="1393"/>
                    <a:pt x="560" y="1389"/>
                    <a:pt x="559" y="1383"/>
                  </a:cubicBezTo>
                  <a:close/>
                  <a:moveTo>
                    <a:pt x="1106" y="1293"/>
                  </a:moveTo>
                  <a:cubicBezTo>
                    <a:pt x="1114" y="1284"/>
                    <a:pt x="1124" y="1276"/>
                    <a:pt x="1133" y="1267"/>
                  </a:cubicBezTo>
                  <a:cubicBezTo>
                    <a:pt x="1126" y="1264"/>
                    <a:pt x="1122" y="1260"/>
                    <a:pt x="1115" y="1258"/>
                  </a:cubicBezTo>
                  <a:cubicBezTo>
                    <a:pt x="1112" y="1269"/>
                    <a:pt x="1106" y="1282"/>
                    <a:pt x="1106" y="1293"/>
                  </a:cubicBezTo>
                  <a:close/>
                  <a:moveTo>
                    <a:pt x="193" y="1264"/>
                  </a:moveTo>
                  <a:cubicBezTo>
                    <a:pt x="193" y="1265"/>
                    <a:pt x="193" y="1265"/>
                    <a:pt x="194" y="1265"/>
                  </a:cubicBezTo>
                  <a:moveTo>
                    <a:pt x="194" y="1265"/>
                  </a:moveTo>
                  <a:cubicBezTo>
                    <a:pt x="194" y="1266"/>
                    <a:pt x="194" y="1266"/>
                    <a:pt x="195" y="1266"/>
                  </a:cubicBezTo>
                  <a:moveTo>
                    <a:pt x="195" y="1266"/>
                  </a:moveTo>
                  <a:cubicBezTo>
                    <a:pt x="205" y="1280"/>
                    <a:pt x="216" y="1293"/>
                    <a:pt x="232" y="1301"/>
                  </a:cubicBezTo>
                  <a:moveTo>
                    <a:pt x="232" y="1301"/>
                  </a:moveTo>
                  <a:cubicBezTo>
                    <a:pt x="232" y="1302"/>
                    <a:pt x="232" y="1302"/>
                    <a:pt x="233" y="1302"/>
                  </a:cubicBezTo>
                  <a:moveTo>
                    <a:pt x="233" y="1302"/>
                  </a:moveTo>
                  <a:cubicBezTo>
                    <a:pt x="234" y="1304"/>
                    <a:pt x="234" y="1302"/>
                    <a:pt x="233" y="1302"/>
                  </a:cubicBezTo>
                  <a:moveTo>
                    <a:pt x="233" y="1302"/>
                  </a:moveTo>
                  <a:cubicBezTo>
                    <a:pt x="233" y="1301"/>
                    <a:pt x="233" y="1301"/>
                    <a:pt x="232" y="1301"/>
                  </a:cubicBezTo>
                  <a:moveTo>
                    <a:pt x="195" y="1266"/>
                  </a:moveTo>
                  <a:cubicBezTo>
                    <a:pt x="207" y="1278"/>
                    <a:pt x="219" y="1290"/>
                    <a:pt x="232" y="1301"/>
                  </a:cubicBezTo>
                  <a:moveTo>
                    <a:pt x="195" y="1266"/>
                  </a:moveTo>
                  <a:cubicBezTo>
                    <a:pt x="195" y="1265"/>
                    <a:pt x="194" y="1265"/>
                    <a:pt x="194" y="1265"/>
                  </a:cubicBezTo>
                  <a:moveTo>
                    <a:pt x="194" y="1265"/>
                  </a:moveTo>
                  <a:cubicBezTo>
                    <a:pt x="194" y="1264"/>
                    <a:pt x="193" y="1264"/>
                    <a:pt x="193" y="1264"/>
                  </a:cubicBezTo>
                  <a:moveTo>
                    <a:pt x="193" y="1264"/>
                  </a:moveTo>
                  <a:cubicBezTo>
                    <a:pt x="192" y="1262"/>
                    <a:pt x="192" y="1264"/>
                    <a:pt x="193" y="1264"/>
                  </a:cubicBezTo>
                  <a:moveTo>
                    <a:pt x="1071" y="1373"/>
                  </a:moveTo>
                  <a:cubicBezTo>
                    <a:pt x="1070" y="1374"/>
                    <a:pt x="1071" y="1374"/>
                    <a:pt x="1071" y="1373"/>
                  </a:cubicBezTo>
                  <a:moveTo>
                    <a:pt x="1071" y="1373"/>
                  </a:moveTo>
                  <a:cubicBezTo>
                    <a:pt x="1096" y="1361"/>
                    <a:pt x="1127" y="1341"/>
                    <a:pt x="1154" y="1321"/>
                  </a:cubicBezTo>
                  <a:cubicBezTo>
                    <a:pt x="1159" y="1318"/>
                    <a:pt x="1178" y="1306"/>
                    <a:pt x="1178" y="1302"/>
                  </a:cubicBezTo>
                  <a:cubicBezTo>
                    <a:pt x="1178" y="1299"/>
                    <a:pt x="1160" y="1286"/>
                    <a:pt x="1158" y="1284"/>
                  </a:cubicBezTo>
                  <a:cubicBezTo>
                    <a:pt x="1149" y="1277"/>
                    <a:pt x="1143" y="1273"/>
                    <a:pt x="1134" y="1269"/>
                  </a:cubicBezTo>
                  <a:cubicBezTo>
                    <a:pt x="1124" y="1279"/>
                    <a:pt x="1114" y="1289"/>
                    <a:pt x="1102" y="1298"/>
                  </a:cubicBezTo>
                  <a:cubicBezTo>
                    <a:pt x="1094" y="1326"/>
                    <a:pt x="1082" y="1349"/>
                    <a:pt x="1071" y="1373"/>
                  </a:cubicBezTo>
                  <a:moveTo>
                    <a:pt x="253" y="1272"/>
                  </a:moveTo>
                  <a:cubicBezTo>
                    <a:pt x="253" y="1273"/>
                    <a:pt x="254" y="1273"/>
                    <a:pt x="254" y="1273"/>
                  </a:cubicBezTo>
                  <a:moveTo>
                    <a:pt x="254" y="1273"/>
                  </a:moveTo>
                  <a:cubicBezTo>
                    <a:pt x="266" y="1296"/>
                    <a:pt x="280" y="1316"/>
                    <a:pt x="295" y="1335"/>
                  </a:cubicBezTo>
                  <a:cubicBezTo>
                    <a:pt x="305" y="1338"/>
                    <a:pt x="314" y="1343"/>
                    <a:pt x="324" y="1345"/>
                  </a:cubicBezTo>
                  <a:cubicBezTo>
                    <a:pt x="324" y="1340"/>
                    <a:pt x="326" y="1335"/>
                    <a:pt x="327" y="1331"/>
                  </a:cubicBezTo>
                  <a:cubicBezTo>
                    <a:pt x="302" y="1313"/>
                    <a:pt x="277" y="1294"/>
                    <a:pt x="254" y="1273"/>
                  </a:cubicBezTo>
                  <a:moveTo>
                    <a:pt x="254" y="1273"/>
                  </a:moveTo>
                  <a:cubicBezTo>
                    <a:pt x="254" y="1273"/>
                    <a:pt x="254" y="1272"/>
                    <a:pt x="253" y="1272"/>
                  </a:cubicBezTo>
                  <a:moveTo>
                    <a:pt x="253" y="1272"/>
                  </a:moveTo>
                  <a:cubicBezTo>
                    <a:pt x="253" y="1271"/>
                    <a:pt x="252" y="1273"/>
                    <a:pt x="253" y="1272"/>
                  </a:cubicBezTo>
                  <a:moveTo>
                    <a:pt x="379" y="1308"/>
                  </a:moveTo>
                  <a:cubicBezTo>
                    <a:pt x="380" y="1309"/>
                    <a:pt x="380" y="1308"/>
                    <a:pt x="379" y="1308"/>
                  </a:cubicBezTo>
                  <a:moveTo>
                    <a:pt x="379" y="1308"/>
                  </a:moveTo>
                  <a:cubicBezTo>
                    <a:pt x="376" y="1299"/>
                    <a:pt x="372" y="1290"/>
                    <a:pt x="368" y="1282"/>
                  </a:cubicBezTo>
                  <a:cubicBezTo>
                    <a:pt x="365" y="1285"/>
                    <a:pt x="361" y="1288"/>
                    <a:pt x="358" y="1292"/>
                  </a:cubicBezTo>
                  <a:cubicBezTo>
                    <a:pt x="365" y="1297"/>
                    <a:pt x="371" y="1303"/>
                    <a:pt x="379" y="1308"/>
                  </a:cubicBezTo>
                  <a:moveTo>
                    <a:pt x="383" y="1315"/>
                  </a:moveTo>
                  <a:cubicBezTo>
                    <a:pt x="373" y="1308"/>
                    <a:pt x="366" y="1299"/>
                    <a:pt x="355" y="1294"/>
                  </a:cubicBezTo>
                  <a:cubicBezTo>
                    <a:pt x="345" y="1304"/>
                    <a:pt x="335" y="1315"/>
                    <a:pt x="330" y="1330"/>
                  </a:cubicBezTo>
                  <a:cubicBezTo>
                    <a:pt x="356" y="1345"/>
                    <a:pt x="378" y="1368"/>
                    <a:pt x="413" y="1371"/>
                  </a:cubicBezTo>
                  <a:cubicBezTo>
                    <a:pt x="401" y="1354"/>
                    <a:pt x="391" y="1335"/>
                    <a:pt x="383" y="1315"/>
                  </a:cubicBezTo>
                  <a:close/>
                  <a:moveTo>
                    <a:pt x="929" y="1297"/>
                  </a:moveTo>
                  <a:cubicBezTo>
                    <a:pt x="929" y="1297"/>
                    <a:pt x="930" y="1298"/>
                    <a:pt x="929" y="1297"/>
                  </a:cubicBezTo>
                  <a:close/>
                  <a:moveTo>
                    <a:pt x="224" y="1300"/>
                  </a:moveTo>
                  <a:cubicBezTo>
                    <a:pt x="224" y="1301"/>
                    <a:pt x="225" y="1301"/>
                    <a:pt x="225" y="1301"/>
                  </a:cubicBezTo>
                  <a:moveTo>
                    <a:pt x="225" y="1301"/>
                  </a:moveTo>
                  <a:cubicBezTo>
                    <a:pt x="259" y="1340"/>
                    <a:pt x="299" y="1371"/>
                    <a:pt x="343" y="1399"/>
                  </a:cubicBezTo>
                  <a:cubicBezTo>
                    <a:pt x="340" y="1392"/>
                    <a:pt x="333" y="1387"/>
                    <a:pt x="331" y="1378"/>
                  </a:cubicBezTo>
                  <a:cubicBezTo>
                    <a:pt x="326" y="1374"/>
                    <a:pt x="321" y="1369"/>
                    <a:pt x="317" y="1364"/>
                  </a:cubicBezTo>
                  <a:cubicBezTo>
                    <a:pt x="283" y="1346"/>
                    <a:pt x="259" y="1319"/>
                    <a:pt x="225" y="1301"/>
                  </a:cubicBezTo>
                  <a:moveTo>
                    <a:pt x="225" y="1301"/>
                  </a:moveTo>
                  <a:cubicBezTo>
                    <a:pt x="226" y="1300"/>
                    <a:pt x="225" y="1300"/>
                    <a:pt x="224" y="1300"/>
                  </a:cubicBezTo>
                  <a:moveTo>
                    <a:pt x="224" y="1300"/>
                  </a:moveTo>
                  <a:cubicBezTo>
                    <a:pt x="224" y="1299"/>
                    <a:pt x="223" y="1300"/>
                    <a:pt x="224" y="1300"/>
                  </a:cubicBezTo>
                  <a:moveTo>
                    <a:pt x="961" y="1398"/>
                  </a:moveTo>
                  <a:cubicBezTo>
                    <a:pt x="996" y="1395"/>
                    <a:pt x="1039" y="1392"/>
                    <a:pt x="1066" y="1377"/>
                  </a:cubicBezTo>
                  <a:cubicBezTo>
                    <a:pt x="1077" y="1353"/>
                    <a:pt x="1091" y="1328"/>
                    <a:pt x="1097" y="1302"/>
                  </a:cubicBezTo>
                  <a:cubicBezTo>
                    <a:pt x="1057" y="1339"/>
                    <a:pt x="1010" y="1370"/>
                    <a:pt x="961" y="1398"/>
                  </a:cubicBezTo>
                  <a:close/>
                  <a:moveTo>
                    <a:pt x="1294" y="1304"/>
                  </a:moveTo>
                  <a:cubicBezTo>
                    <a:pt x="1293" y="1304"/>
                    <a:pt x="1294" y="1305"/>
                    <a:pt x="1294" y="1304"/>
                  </a:cubicBezTo>
                  <a:close/>
                  <a:moveTo>
                    <a:pt x="1292" y="1305"/>
                  </a:moveTo>
                  <a:cubicBezTo>
                    <a:pt x="1292" y="1305"/>
                    <a:pt x="1293" y="1306"/>
                    <a:pt x="1292" y="1305"/>
                  </a:cubicBezTo>
                  <a:close/>
                  <a:moveTo>
                    <a:pt x="561" y="1382"/>
                  </a:moveTo>
                  <a:cubicBezTo>
                    <a:pt x="567" y="1384"/>
                    <a:pt x="571" y="1388"/>
                    <a:pt x="577" y="1391"/>
                  </a:cubicBezTo>
                  <a:cubicBezTo>
                    <a:pt x="587" y="1385"/>
                    <a:pt x="597" y="1379"/>
                    <a:pt x="610" y="1376"/>
                  </a:cubicBezTo>
                  <a:cubicBezTo>
                    <a:pt x="587" y="1352"/>
                    <a:pt x="562" y="1331"/>
                    <a:pt x="541" y="1305"/>
                  </a:cubicBezTo>
                  <a:cubicBezTo>
                    <a:pt x="546" y="1332"/>
                    <a:pt x="554" y="1357"/>
                    <a:pt x="561" y="1382"/>
                  </a:cubicBezTo>
                  <a:close/>
                  <a:moveTo>
                    <a:pt x="1179" y="1305"/>
                  </a:moveTo>
                  <a:cubicBezTo>
                    <a:pt x="1162" y="1320"/>
                    <a:pt x="1142" y="1333"/>
                    <a:pt x="1122" y="1345"/>
                  </a:cubicBezTo>
                  <a:cubicBezTo>
                    <a:pt x="1103" y="1357"/>
                    <a:pt x="1083" y="1369"/>
                    <a:pt x="1066" y="1382"/>
                  </a:cubicBezTo>
                  <a:cubicBezTo>
                    <a:pt x="1112" y="1371"/>
                    <a:pt x="1168" y="1364"/>
                    <a:pt x="1197" y="1341"/>
                  </a:cubicBezTo>
                  <a:cubicBezTo>
                    <a:pt x="1194" y="1326"/>
                    <a:pt x="1188" y="1314"/>
                    <a:pt x="1179" y="1305"/>
                  </a:cubicBezTo>
                  <a:close/>
                  <a:moveTo>
                    <a:pt x="1283" y="1311"/>
                  </a:moveTo>
                  <a:cubicBezTo>
                    <a:pt x="1257" y="1325"/>
                    <a:pt x="1230" y="1338"/>
                    <a:pt x="1200" y="1348"/>
                  </a:cubicBezTo>
                  <a:cubicBezTo>
                    <a:pt x="1201" y="1361"/>
                    <a:pt x="1197" y="1369"/>
                    <a:pt x="1194" y="1378"/>
                  </a:cubicBezTo>
                  <a:moveTo>
                    <a:pt x="1194" y="1378"/>
                  </a:moveTo>
                  <a:cubicBezTo>
                    <a:pt x="1193" y="1379"/>
                    <a:pt x="1194" y="1379"/>
                    <a:pt x="1194" y="1378"/>
                  </a:cubicBezTo>
                  <a:moveTo>
                    <a:pt x="1194" y="1378"/>
                  </a:moveTo>
                  <a:cubicBezTo>
                    <a:pt x="1227" y="1358"/>
                    <a:pt x="1258" y="1338"/>
                    <a:pt x="1283" y="1311"/>
                  </a:cubicBezTo>
                  <a:moveTo>
                    <a:pt x="1283" y="1311"/>
                  </a:moveTo>
                  <a:cubicBezTo>
                    <a:pt x="1285" y="1310"/>
                    <a:pt x="1283" y="1310"/>
                    <a:pt x="1283" y="1311"/>
                  </a:cubicBezTo>
                  <a:moveTo>
                    <a:pt x="881" y="1367"/>
                  </a:moveTo>
                  <a:cubicBezTo>
                    <a:pt x="892" y="1368"/>
                    <a:pt x="901" y="1372"/>
                    <a:pt x="911" y="1374"/>
                  </a:cubicBezTo>
                  <a:cubicBezTo>
                    <a:pt x="916" y="1355"/>
                    <a:pt x="921" y="1331"/>
                    <a:pt x="922" y="1312"/>
                  </a:cubicBezTo>
                  <a:cubicBezTo>
                    <a:pt x="910" y="1331"/>
                    <a:pt x="895" y="1349"/>
                    <a:pt x="881" y="1367"/>
                  </a:cubicBezTo>
                  <a:close/>
                  <a:moveTo>
                    <a:pt x="388" y="1319"/>
                  </a:moveTo>
                  <a:cubicBezTo>
                    <a:pt x="395" y="1338"/>
                    <a:pt x="406" y="1356"/>
                    <a:pt x="416" y="1373"/>
                  </a:cubicBezTo>
                  <a:cubicBezTo>
                    <a:pt x="444" y="1379"/>
                    <a:pt x="470" y="1386"/>
                    <a:pt x="500" y="1390"/>
                  </a:cubicBezTo>
                  <a:moveTo>
                    <a:pt x="500" y="1390"/>
                  </a:moveTo>
                  <a:cubicBezTo>
                    <a:pt x="500" y="1392"/>
                    <a:pt x="504" y="1389"/>
                    <a:pt x="500" y="1390"/>
                  </a:cubicBezTo>
                  <a:moveTo>
                    <a:pt x="388" y="1319"/>
                  </a:moveTo>
                  <a:cubicBezTo>
                    <a:pt x="423" y="1344"/>
                    <a:pt x="460" y="1368"/>
                    <a:pt x="500" y="1390"/>
                  </a:cubicBezTo>
                  <a:moveTo>
                    <a:pt x="388" y="1319"/>
                  </a:moveTo>
                  <a:cubicBezTo>
                    <a:pt x="387" y="1317"/>
                    <a:pt x="386" y="1319"/>
                    <a:pt x="388" y="1319"/>
                  </a:cubicBezTo>
                  <a:moveTo>
                    <a:pt x="261" y="1322"/>
                  </a:moveTo>
                  <a:cubicBezTo>
                    <a:pt x="260" y="1322"/>
                    <a:pt x="262" y="1323"/>
                    <a:pt x="261" y="1322"/>
                  </a:cubicBezTo>
                  <a:close/>
                  <a:moveTo>
                    <a:pt x="264" y="1323"/>
                  </a:moveTo>
                  <a:cubicBezTo>
                    <a:pt x="264" y="1324"/>
                    <a:pt x="264" y="1324"/>
                    <a:pt x="264" y="1324"/>
                  </a:cubicBezTo>
                  <a:cubicBezTo>
                    <a:pt x="279" y="1334"/>
                    <a:pt x="292" y="1346"/>
                    <a:pt x="308" y="1355"/>
                  </a:cubicBezTo>
                  <a:moveTo>
                    <a:pt x="308" y="1355"/>
                  </a:moveTo>
                  <a:cubicBezTo>
                    <a:pt x="308" y="1356"/>
                    <a:pt x="308" y="1356"/>
                    <a:pt x="309" y="1356"/>
                  </a:cubicBezTo>
                  <a:moveTo>
                    <a:pt x="309" y="1356"/>
                  </a:moveTo>
                  <a:cubicBezTo>
                    <a:pt x="309" y="1357"/>
                    <a:pt x="310" y="1356"/>
                    <a:pt x="309" y="1356"/>
                  </a:cubicBezTo>
                  <a:moveTo>
                    <a:pt x="309" y="1356"/>
                  </a:moveTo>
                  <a:cubicBezTo>
                    <a:pt x="309" y="1355"/>
                    <a:pt x="309" y="1355"/>
                    <a:pt x="308" y="1355"/>
                  </a:cubicBezTo>
                  <a:moveTo>
                    <a:pt x="308" y="1355"/>
                  </a:moveTo>
                  <a:cubicBezTo>
                    <a:pt x="299" y="1338"/>
                    <a:pt x="282" y="1330"/>
                    <a:pt x="264" y="1323"/>
                  </a:cubicBezTo>
                  <a:moveTo>
                    <a:pt x="264" y="1323"/>
                  </a:moveTo>
                  <a:cubicBezTo>
                    <a:pt x="263" y="1322"/>
                    <a:pt x="263" y="1323"/>
                    <a:pt x="264" y="1323"/>
                  </a:cubicBezTo>
                  <a:moveTo>
                    <a:pt x="327" y="1347"/>
                  </a:moveTo>
                  <a:cubicBezTo>
                    <a:pt x="343" y="1351"/>
                    <a:pt x="359" y="1360"/>
                    <a:pt x="374" y="1361"/>
                  </a:cubicBezTo>
                  <a:cubicBezTo>
                    <a:pt x="358" y="1353"/>
                    <a:pt x="345" y="1342"/>
                    <a:pt x="329" y="1333"/>
                  </a:cubicBezTo>
                  <a:cubicBezTo>
                    <a:pt x="328" y="1337"/>
                    <a:pt x="327" y="1341"/>
                    <a:pt x="327" y="1347"/>
                  </a:cubicBezTo>
                  <a:close/>
                  <a:moveTo>
                    <a:pt x="299" y="1340"/>
                  </a:moveTo>
                  <a:cubicBezTo>
                    <a:pt x="308" y="1349"/>
                    <a:pt x="314" y="1361"/>
                    <a:pt x="326" y="1367"/>
                  </a:cubicBezTo>
                  <a:cubicBezTo>
                    <a:pt x="325" y="1362"/>
                    <a:pt x="324" y="1356"/>
                    <a:pt x="324" y="1348"/>
                  </a:cubicBezTo>
                  <a:cubicBezTo>
                    <a:pt x="315" y="1346"/>
                    <a:pt x="309" y="1342"/>
                    <a:pt x="299" y="1340"/>
                  </a:cubicBezTo>
                  <a:moveTo>
                    <a:pt x="299" y="1340"/>
                  </a:moveTo>
                  <a:cubicBezTo>
                    <a:pt x="299" y="1338"/>
                    <a:pt x="298" y="1340"/>
                    <a:pt x="299" y="1340"/>
                  </a:cubicBezTo>
                  <a:moveTo>
                    <a:pt x="1254" y="1341"/>
                  </a:moveTo>
                  <a:cubicBezTo>
                    <a:pt x="1254" y="1340"/>
                    <a:pt x="1254" y="1341"/>
                    <a:pt x="1254" y="1342"/>
                  </a:cubicBezTo>
                  <a:moveTo>
                    <a:pt x="1254" y="1342"/>
                  </a:moveTo>
                  <a:cubicBezTo>
                    <a:pt x="1253" y="1341"/>
                    <a:pt x="1253" y="1342"/>
                    <a:pt x="1253" y="1343"/>
                  </a:cubicBezTo>
                  <a:moveTo>
                    <a:pt x="1253" y="1343"/>
                  </a:moveTo>
                  <a:cubicBezTo>
                    <a:pt x="1252" y="1342"/>
                    <a:pt x="1252" y="1343"/>
                    <a:pt x="1252" y="1343"/>
                  </a:cubicBezTo>
                  <a:moveTo>
                    <a:pt x="1252" y="1343"/>
                  </a:moveTo>
                  <a:cubicBezTo>
                    <a:pt x="1231" y="1356"/>
                    <a:pt x="1213" y="1372"/>
                    <a:pt x="1191" y="1383"/>
                  </a:cubicBezTo>
                  <a:cubicBezTo>
                    <a:pt x="1188" y="1390"/>
                    <a:pt x="1182" y="1395"/>
                    <a:pt x="1178" y="1402"/>
                  </a:cubicBezTo>
                  <a:moveTo>
                    <a:pt x="1178" y="1402"/>
                  </a:moveTo>
                  <a:cubicBezTo>
                    <a:pt x="1177" y="1402"/>
                    <a:pt x="1177" y="1402"/>
                    <a:pt x="1177" y="1403"/>
                  </a:cubicBezTo>
                  <a:moveTo>
                    <a:pt x="1177" y="1403"/>
                  </a:moveTo>
                  <a:cubicBezTo>
                    <a:pt x="1175" y="1404"/>
                    <a:pt x="1177" y="1404"/>
                    <a:pt x="1177" y="1403"/>
                  </a:cubicBezTo>
                  <a:moveTo>
                    <a:pt x="1177" y="1403"/>
                  </a:moveTo>
                  <a:cubicBezTo>
                    <a:pt x="1178" y="1403"/>
                    <a:pt x="1178" y="1403"/>
                    <a:pt x="1178" y="1402"/>
                  </a:cubicBezTo>
                  <a:moveTo>
                    <a:pt x="1178" y="1402"/>
                  </a:moveTo>
                  <a:cubicBezTo>
                    <a:pt x="1205" y="1385"/>
                    <a:pt x="1229" y="1365"/>
                    <a:pt x="1252" y="1343"/>
                  </a:cubicBezTo>
                  <a:moveTo>
                    <a:pt x="1252" y="1343"/>
                  </a:moveTo>
                  <a:cubicBezTo>
                    <a:pt x="1252" y="1344"/>
                    <a:pt x="1253" y="1343"/>
                    <a:pt x="1253" y="1343"/>
                  </a:cubicBezTo>
                  <a:moveTo>
                    <a:pt x="1253" y="1343"/>
                  </a:moveTo>
                  <a:cubicBezTo>
                    <a:pt x="1253" y="1343"/>
                    <a:pt x="1253" y="1342"/>
                    <a:pt x="1254" y="1342"/>
                  </a:cubicBezTo>
                  <a:moveTo>
                    <a:pt x="1254" y="1342"/>
                  </a:moveTo>
                  <a:cubicBezTo>
                    <a:pt x="1254" y="1342"/>
                    <a:pt x="1254" y="1341"/>
                    <a:pt x="1254" y="1341"/>
                  </a:cubicBezTo>
                  <a:moveTo>
                    <a:pt x="1254" y="1341"/>
                  </a:moveTo>
                  <a:cubicBezTo>
                    <a:pt x="1256" y="1340"/>
                    <a:pt x="1254" y="1339"/>
                    <a:pt x="1254" y="1341"/>
                  </a:cubicBezTo>
                  <a:moveTo>
                    <a:pt x="1193" y="1348"/>
                  </a:moveTo>
                  <a:cubicBezTo>
                    <a:pt x="1193" y="1348"/>
                    <a:pt x="1194" y="1349"/>
                    <a:pt x="1193" y="1348"/>
                  </a:cubicBezTo>
                  <a:close/>
                  <a:moveTo>
                    <a:pt x="330" y="1369"/>
                  </a:moveTo>
                  <a:cubicBezTo>
                    <a:pt x="368" y="1393"/>
                    <a:pt x="409" y="1413"/>
                    <a:pt x="454" y="1429"/>
                  </a:cubicBezTo>
                  <a:cubicBezTo>
                    <a:pt x="444" y="1415"/>
                    <a:pt x="432" y="1403"/>
                    <a:pt x="423" y="1388"/>
                  </a:cubicBezTo>
                  <a:cubicBezTo>
                    <a:pt x="395" y="1370"/>
                    <a:pt x="360" y="1360"/>
                    <a:pt x="326" y="1349"/>
                  </a:cubicBezTo>
                  <a:cubicBezTo>
                    <a:pt x="327" y="1357"/>
                    <a:pt x="327" y="1364"/>
                    <a:pt x="330" y="1369"/>
                  </a:cubicBezTo>
                  <a:close/>
                  <a:moveTo>
                    <a:pt x="1151" y="1402"/>
                  </a:moveTo>
                  <a:cubicBezTo>
                    <a:pt x="1149" y="1403"/>
                    <a:pt x="1151" y="1403"/>
                    <a:pt x="1151" y="1402"/>
                  </a:cubicBezTo>
                  <a:moveTo>
                    <a:pt x="1151" y="1402"/>
                  </a:moveTo>
                  <a:cubicBezTo>
                    <a:pt x="1165" y="1397"/>
                    <a:pt x="1176" y="1388"/>
                    <a:pt x="1189" y="1382"/>
                  </a:cubicBezTo>
                  <a:cubicBezTo>
                    <a:pt x="1193" y="1373"/>
                    <a:pt x="1197" y="1363"/>
                    <a:pt x="1198" y="1350"/>
                  </a:cubicBezTo>
                  <a:cubicBezTo>
                    <a:pt x="1183" y="1365"/>
                    <a:pt x="1168" y="1386"/>
                    <a:pt x="1151" y="1402"/>
                  </a:cubicBezTo>
                  <a:moveTo>
                    <a:pt x="1191" y="1352"/>
                  </a:moveTo>
                  <a:cubicBezTo>
                    <a:pt x="1142" y="1377"/>
                    <a:pt x="1096" y="1406"/>
                    <a:pt x="1039" y="1424"/>
                  </a:cubicBezTo>
                  <a:cubicBezTo>
                    <a:pt x="1033" y="1434"/>
                    <a:pt x="1025" y="1443"/>
                    <a:pt x="1017" y="1452"/>
                  </a:cubicBezTo>
                  <a:moveTo>
                    <a:pt x="1017" y="1452"/>
                  </a:moveTo>
                  <a:cubicBezTo>
                    <a:pt x="1016" y="1453"/>
                    <a:pt x="1017" y="1453"/>
                    <a:pt x="1017" y="1452"/>
                  </a:cubicBezTo>
                  <a:moveTo>
                    <a:pt x="1017" y="1452"/>
                  </a:moveTo>
                  <a:cubicBezTo>
                    <a:pt x="1063" y="1442"/>
                    <a:pt x="1102" y="1425"/>
                    <a:pt x="1141" y="1408"/>
                  </a:cubicBezTo>
                  <a:cubicBezTo>
                    <a:pt x="1159" y="1390"/>
                    <a:pt x="1176" y="1372"/>
                    <a:pt x="1191" y="1352"/>
                  </a:cubicBezTo>
                  <a:moveTo>
                    <a:pt x="1191" y="1352"/>
                  </a:moveTo>
                  <a:cubicBezTo>
                    <a:pt x="1193" y="1352"/>
                    <a:pt x="1191" y="1351"/>
                    <a:pt x="1191" y="1352"/>
                  </a:cubicBezTo>
                  <a:moveTo>
                    <a:pt x="735" y="1356"/>
                  </a:moveTo>
                  <a:cubicBezTo>
                    <a:pt x="733" y="1373"/>
                    <a:pt x="736" y="1393"/>
                    <a:pt x="736" y="1411"/>
                  </a:cubicBezTo>
                  <a:cubicBezTo>
                    <a:pt x="746" y="1411"/>
                    <a:pt x="756" y="1411"/>
                    <a:pt x="766" y="1411"/>
                  </a:cubicBezTo>
                  <a:cubicBezTo>
                    <a:pt x="768" y="1393"/>
                    <a:pt x="768" y="1374"/>
                    <a:pt x="770" y="1356"/>
                  </a:cubicBezTo>
                  <a:cubicBezTo>
                    <a:pt x="758" y="1356"/>
                    <a:pt x="747" y="1356"/>
                    <a:pt x="735" y="1356"/>
                  </a:cubicBezTo>
                  <a:close/>
                  <a:moveTo>
                    <a:pt x="773" y="1356"/>
                  </a:moveTo>
                  <a:cubicBezTo>
                    <a:pt x="771" y="1374"/>
                    <a:pt x="770" y="1392"/>
                    <a:pt x="769" y="1411"/>
                  </a:cubicBezTo>
                  <a:cubicBezTo>
                    <a:pt x="779" y="1411"/>
                    <a:pt x="789" y="1411"/>
                    <a:pt x="799" y="1411"/>
                  </a:cubicBezTo>
                  <a:cubicBezTo>
                    <a:pt x="809" y="1394"/>
                    <a:pt x="817" y="1376"/>
                    <a:pt x="825" y="1359"/>
                  </a:cubicBezTo>
                  <a:cubicBezTo>
                    <a:pt x="807" y="1358"/>
                    <a:pt x="791" y="1356"/>
                    <a:pt x="773" y="1356"/>
                  </a:cubicBezTo>
                  <a:close/>
                  <a:moveTo>
                    <a:pt x="718" y="1358"/>
                  </a:moveTo>
                  <a:cubicBezTo>
                    <a:pt x="721" y="1371"/>
                    <a:pt x="728" y="1389"/>
                    <a:pt x="733" y="1403"/>
                  </a:cubicBezTo>
                  <a:cubicBezTo>
                    <a:pt x="732" y="1388"/>
                    <a:pt x="731" y="1373"/>
                    <a:pt x="731" y="1357"/>
                  </a:cubicBezTo>
                  <a:cubicBezTo>
                    <a:pt x="727" y="1357"/>
                    <a:pt x="721" y="1356"/>
                    <a:pt x="718" y="1358"/>
                  </a:cubicBezTo>
                  <a:close/>
                  <a:moveTo>
                    <a:pt x="664" y="1365"/>
                  </a:moveTo>
                  <a:cubicBezTo>
                    <a:pt x="673" y="1379"/>
                    <a:pt x="687" y="1397"/>
                    <a:pt x="701" y="1410"/>
                  </a:cubicBezTo>
                  <a:cubicBezTo>
                    <a:pt x="712" y="1408"/>
                    <a:pt x="723" y="1413"/>
                    <a:pt x="732" y="1410"/>
                  </a:cubicBezTo>
                  <a:cubicBezTo>
                    <a:pt x="724" y="1394"/>
                    <a:pt x="719" y="1376"/>
                    <a:pt x="713" y="1358"/>
                  </a:cubicBezTo>
                  <a:cubicBezTo>
                    <a:pt x="696" y="1359"/>
                    <a:pt x="679" y="1361"/>
                    <a:pt x="664" y="1365"/>
                  </a:cubicBezTo>
                  <a:close/>
                  <a:moveTo>
                    <a:pt x="1171" y="1359"/>
                  </a:moveTo>
                  <a:cubicBezTo>
                    <a:pt x="1137" y="1369"/>
                    <a:pt x="1101" y="1378"/>
                    <a:pt x="1064" y="1386"/>
                  </a:cubicBezTo>
                  <a:cubicBezTo>
                    <a:pt x="1058" y="1397"/>
                    <a:pt x="1050" y="1409"/>
                    <a:pt x="1043" y="1420"/>
                  </a:cubicBezTo>
                  <a:cubicBezTo>
                    <a:pt x="1090" y="1404"/>
                    <a:pt x="1132" y="1383"/>
                    <a:pt x="1171" y="1359"/>
                  </a:cubicBezTo>
                  <a:moveTo>
                    <a:pt x="1171" y="1359"/>
                  </a:moveTo>
                  <a:cubicBezTo>
                    <a:pt x="1172" y="1358"/>
                    <a:pt x="1171" y="1358"/>
                    <a:pt x="1171" y="1359"/>
                  </a:cubicBezTo>
                  <a:moveTo>
                    <a:pt x="827" y="1360"/>
                  </a:moveTo>
                  <a:cubicBezTo>
                    <a:pt x="820" y="1378"/>
                    <a:pt x="811" y="1394"/>
                    <a:pt x="802" y="1411"/>
                  </a:cubicBezTo>
                  <a:cubicBezTo>
                    <a:pt x="813" y="1409"/>
                    <a:pt x="828" y="1411"/>
                    <a:pt x="838" y="1409"/>
                  </a:cubicBezTo>
                  <a:cubicBezTo>
                    <a:pt x="847" y="1399"/>
                    <a:pt x="859" y="1388"/>
                    <a:pt x="868" y="1378"/>
                  </a:cubicBezTo>
                  <a:cubicBezTo>
                    <a:pt x="871" y="1375"/>
                    <a:pt x="876" y="1371"/>
                    <a:pt x="874" y="1367"/>
                  </a:cubicBezTo>
                  <a:cubicBezTo>
                    <a:pt x="860" y="1364"/>
                    <a:pt x="844" y="1361"/>
                    <a:pt x="827" y="1360"/>
                  </a:cubicBezTo>
                  <a:close/>
                  <a:moveTo>
                    <a:pt x="375" y="1363"/>
                  </a:moveTo>
                  <a:cubicBezTo>
                    <a:pt x="375" y="1362"/>
                    <a:pt x="376" y="1363"/>
                    <a:pt x="375" y="1363"/>
                  </a:cubicBezTo>
                  <a:close/>
                  <a:moveTo>
                    <a:pt x="618" y="1375"/>
                  </a:moveTo>
                  <a:cubicBezTo>
                    <a:pt x="621" y="1381"/>
                    <a:pt x="628" y="1387"/>
                    <a:pt x="635" y="1392"/>
                  </a:cubicBezTo>
                  <a:cubicBezTo>
                    <a:pt x="641" y="1397"/>
                    <a:pt x="650" y="1406"/>
                    <a:pt x="657" y="1408"/>
                  </a:cubicBezTo>
                  <a:cubicBezTo>
                    <a:pt x="669" y="1411"/>
                    <a:pt x="681" y="1407"/>
                    <a:pt x="695" y="1410"/>
                  </a:cubicBezTo>
                  <a:cubicBezTo>
                    <a:pt x="685" y="1397"/>
                    <a:pt x="672" y="1379"/>
                    <a:pt x="659" y="1366"/>
                  </a:cubicBezTo>
                  <a:cubicBezTo>
                    <a:pt x="644" y="1368"/>
                    <a:pt x="632" y="1372"/>
                    <a:pt x="618" y="1375"/>
                  </a:cubicBezTo>
                  <a:close/>
                  <a:moveTo>
                    <a:pt x="879" y="1368"/>
                  </a:moveTo>
                  <a:cubicBezTo>
                    <a:pt x="870" y="1379"/>
                    <a:pt x="860" y="1391"/>
                    <a:pt x="850" y="1400"/>
                  </a:cubicBezTo>
                  <a:cubicBezTo>
                    <a:pt x="848" y="1403"/>
                    <a:pt x="842" y="1405"/>
                    <a:pt x="844" y="1409"/>
                  </a:cubicBezTo>
                  <a:cubicBezTo>
                    <a:pt x="857" y="1409"/>
                    <a:pt x="870" y="1407"/>
                    <a:pt x="884" y="1407"/>
                  </a:cubicBezTo>
                  <a:cubicBezTo>
                    <a:pt x="892" y="1402"/>
                    <a:pt x="900" y="1396"/>
                    <a:pt x="908" y="1391"/>
                  </a:cubicBezTo>
                  <a:cubicBezTo>
                    <a:pt x="908" y="1385"/>
                    <a:pt x="910" y="1381"/>
                    <a:pt x="911" y="1377"/>
                  </a:cubicBezTo>
                  <a:cubicBezTo>
                    <a:pt x="900" y="1374"/>
                    <a:pt x="890" y="1371"/>
                    <a:pt x="879" y="1368"/>
                  </a:cubicBezTo>
                  <a:close/>
                  <a:moveTo>
                    <a:pt x="419" y="1382"/>
                  </a:moveTo>
                  <a:cubicBezTo>
                    <a:pt x="416" y="1375"/>
                    <a:pt x="405" y="1372"/>
                    <a:pt x="398" y="1372"/>
                  </a:cubicBezTo>
                  <a:cubicBezTo>
                    <a:pt x="405" y="1375"/>
                    <a:pt x="413" y="1382"/>
                    <a:pt x="419" y="1382"/>
                  </a:cubicBezTo>
                  <a:close/>
                  <a:moveTo>
                    <a:pt x="332" y="1374"/>
                  </a:moveTo>
                  <a:cubicBezTo>
                    <a:pt x="368" y="1419"/>
                    <a:pt x="423" y="1445"/>
                    <a:pt x="487" y="1461"/>
                  </a:cubicBezTo>
                  <a:moveTo>
                    <a:pt x="487" y="1461"/>
                  </a:moveTo>
                  <a:cubicBezTo>
                    <a:pt x="488" y="1462"/>
                    <a:pt x="489" y="1461"/>
                    <a:pt x="487" y="1461"/>
                  </a:cubicBezTo>
                  <a:moveTo>
                    <a:pt x="487" y="1461"/>
                  </a:moveTo>
                  <a:cubicBezTo>
                    <a:pt x="476" y="1454"/>
                    <a:pt x="470" y="1441"/>
                    <a:pt x="458" y="1434"/>
                  </a:cubicBezTo>
                  <a:cubicBezTo>
                    <a:pt x="438" y="1423"/>
                    <a:pt x="414" y="1417"/>
                    <a:pt x="392" y="1407"/>
                  </a:cubicBezTo>
                  <a:cubicBezTo>
                    <a:pt x="371" y="1397"/>
                    <a:pt x="351" y="1384"/>
                    <a:pt x="332" y="1374"/>
                  </a:cubicBezTo>
                  <a:moveTo>
                    <a:pt x="332" y="1374"/>
                  </a:moveTo>
                  <a:cubicBezTo>
                    <a:pt x="331" y="1373"/>
                    <a:pt x="331" y="1374"/>
                    <a:pt x="332" y="1374"/>
                  </a:cubicBezTo>
                  <a:moveTo>
                    <a:pt x="419" y="1377"/>
                  </a:moveTo>
                  <a:cubicBezTo>
                    <a:pt x="420" y="1381"/>
                    <a:pt x="424" y="1383"/>
                    <a:pt x="425" y="1387"/>
                  </a:cubicBezTo>
                  <a:cubicBezTo>
                    <a:pt x="461" y="1403"/>
                    <a:pt x="496" y="1420"/>
                    <a:pt x="536" y="1431"/>
                  </a:cubicBezTo>
                  <a:cubicBezTo>
                    <a:pt x="537" y="1422"/>
                    <a:pt x="546" y="1417"/>
                    <a:pt x="546" y="1411"/>
                  </a:cubicBezTo>
                  <a:cubicBezTo>
                    <a:pt x="533" y="1406"/>
                    <a:pt x="522" y="1401"/>
                    <a:pt x="511" y="1394"/>
                  </a:cubicBezTo>
                  <a:cubicBezTo>
                    <a:pt x="479" y="1390"/>
                    <a:pt x="450" y="1383"/>
                    <a:pt x="419" y="1377"/>
                  </a:cubicBezTo>
                  <a:moveTo>
                    <a:pt x="419" y="1377"/>
                  </a:moveTo>
                  <a:cubicBezTo>
                    <a:pt x="419" y="1376"/>
                    <a:pt x="418" y="1377"/>
                    <a:pt x="419" y="1377"/>
                  </a:cubicBezTo>
                  <a:moveTo>
                    <a:pt x="612" y="1377"/>
                  </a:moveTo>
                  <a:cubicBezTo>
                    <a:pt x="601" y="1382"/>
                    <a:pt x="588" y="1386"/>
                    <a:pt x="579" y="1392"/>
                  </a:cubicBezTo>
                  <a:cubicBezTo>
                    <a:pt x="593" y="1405"/>
                    <a:pt x="625" y="1407"/>
                    <a:pt x="650" y="1406"/>
                  </a:cubicBezTo>
                  <a:cubicBezTo>
                    <a:pt x="636" y="1397"/>
                    <a:pt x="626" y="1386"/>
                    <a:pt x="612" y="1377"/>
                  </a:cubicBezTo>
                  <a:close/>
                  <a:moveTo>
                    <a:pt x="914" y="1387"/>
                  </a:moveTo>
                  <a:cubicBezTo>
                    <a:pt x="915" y="1384"/>
                    <a:pt x="920" y="1384"/>
                    <a:pt x="920" y="1380"/>
                  </a:cubicBezTo>
                  <a:cubicBezTo>
                    <a:pt x="917" y="1380"/>
                    <a:pt x="917" y="1378"/>
                    <a:pt x="914" y="1379"/>
                  </a:cubicBezTo>
                  <a:cubicBezTo>
                    <a:pt x="915" y="1382"/>
                    <a:pt x="911" y="1385"/>
                    <a:pt x="914" y="1387"/>
                  </a:cubicBezTo>
                  <a:close/>
                  <a:moveTo>
                    <a:pt x="1062" y="1382"/>
                  </a:moveTo>
                  <a:cubicBezTo>
                    <a:pt x="1061" y="1382"/>
                    <a:pt x="1059" y="1383"/>
                    <a:pt x="1059" y="1384"/>
                  </a:cubicBezTo>
                  <a:cubicBezTo>
                    <a:pt x="1061" y="1384"/>
                    <a:pt x="1062" y="1384"/>
                    <a:pt x="1062" y="1382"/>
                  </a:cubicBezTo>
                  <a:moveTo>
                    <a:pt x="1062" y="1382"/>
                  </a:moveTo>
                  <a:cubicBezTo>
                    <a:pt x="1064" y="1381"/>
                    <a:pt x="1062" y="1381"/>
                    <a:pt x="1062" y="1382"/>
                  </a:cubicBezTo>
                  <a:moveTo>
                    <a:pt x="911" y="1391"/>
                  </a:moveTo>
                  <a:cubicBezTo>
                    <a:pt x="911" y="1397"/>
                    <a:pt x="908" y="1400"/>
                    <a:pt x="908" y="1405"/>
                  </a:cubicBezTo>
                  <a:cubicBezTo>
                    <a:pt x="923" y="1401"/>
                    <a:pt x="944" y="1404"/>
                    <a:pt x="956" y="1397"/>
                  </a:cubicBezTo>
                  <a:cubicBezTo>
                    <a:pt x="941" y="1391"/>
                    <a:pt x="923" y="1374"/>
                    <a:pt x="911" y="1391"/>
                  </a:cubicBezTo>
                  <a:close/>
                  <a:moveTo>
                    <a:pt x="339" y="1387"/>
                  </a:moveTo>
                  <a:cubicBezTo>
                    <a:pt x="338" y="1387"/>
                    <a:pt x="339" y="1388"/>
                    <a:pt x="340" y="1388"/>
                  </a:cubicBezTo>
                  <a:moveTo>
                    <a:pt x="340" y="1388"/>
                  </a:moveTo>
                  <a:cubicBezTo>
                    <a:pt x="346" y="1400"/>
                    <a:pt x="356" y="1408"/>
                    <a:pt x="369" y="1414"/>
                  </a:cubicBezTo>
                  <a:moveTo>
                    <a:pt x="369" y="1414"/>
                  </a:moveTo>
                  <a:cubicBezTo>
                    <a:pt x="369" y="1414"/>
                    <a:pt x="371" y="1414"/>
                    <a:pt x="371" y="1415"/>
                  </a:cubicBezTo>
                  <a:moveTo>
                    <a:pt x="371" y="1415"/>
                  </a:moveTo>
                  <a:cubicBezTo>
                    <a:pt x="372" y="1416"/>
                    <a:pt x="372" y="1414"/>
                    <a:pt x="371" y="1415"/>
                  </a:cubicBezTo>
                  <a:moveTo>
                    <a:pt x="371" y="1415"/>
                  </a:moveTo>
                  <a:cubicBezTo>
                    <a:pt x="371" y="1414"/>
                    <a:pt x="370" y="1414"/>
                    <a:pt x="369" y="1414"/>
                  </a:cubicBezTo>
                  <a:moveTo>
                    <a:pt x="369" y="1414"/>
                  </a:moveTo>
                  <a:cubicBezTo>
                    <a:pt x="360" y="1405"/>
                    <a:pt x="349" y="1396"/>
                    <a:pt x="340" y="1388"/>
                  </a:cubicBezTo>
                  <a:moveTo>
                    <a:pt x="340" y="1388"/>
                  </a:moveTo>
                  <a:cubicBezTo>
                    <a:pt x="340" y="1387"/>
                    <a:pt x="339" y="1387"/>
                    <a:pt x="339" y="1387"/>
                  </a:cubicBezTo>
                  <a:moveTo>
                    <a:pt x="339" y="1387"/>
                  </a:moveTo>
                  <a:cubicBezTo>
                    <a:pt x="338" y="1385"/>
                    <a:pt x="337" y="1387"/>
                    <a:pt x="339" y="1387"/>
                  </a:cubicBezTo>
                  <a:moveTo>
                    <a:pt x="567" y="1396"/>
                  </a:moveTo>
                  <a:cubicBezTo>
                    <a:pt x="568" y="1393"/>
                    <a:pt x="572" y="1394"/>
                    <a:pt x="573" y="1391"/>
                  </a:cubicBezTo>
                  <a:cubicBezTo>
                    <a:pt x="570" y="1390"/>
                    <a:pt x="566" y="1388"/>
                    <a:pt x="563" y="1386"/>
                  </a:cubicBezTo>
                  <a:cubicBezTo>
                    <a:pt x="564" y="1390"/>
                    <a:pt x="565" y="1394"/>
                    <a:pt x="567" y="1396"/>
                  </a:cubicBezTo>
                  <a:close/>
                  <a:moveTo>
                    <a:pt x="982" y="1419"/>
                  </a:moveTo>
                  <a:cubicBezTo>
                    <a:pt x="986" y="1424"/>
                    <a:pt x="989" y="1430"/>
                    <a:pt x="989" y="1439"/>
                  </a:cubicBezTo>
                  <a:cubicBezTo>
                    <a:pt x="1006" y="1434"/>
                    <a:pt x="1021" y="1428"/>
                    <a:pt x="1038" y="1423"/>
                  </a:cubicBezTo>
                  <a:cubicBezTo>
                    <a:pt x="1040" y="1417"/>
                    <a:pt x="1046" y="1411"/>
                    <a:pt x="1050" y="1405"/>
                  </a:cubicBezTo>
                  <a:cubicBezTo>
                    <a:pt x="1054" y="1399"/>
                    <a:pt x="1059" y="1390"/>
                    <a:pt x="1059" y="1387"/>
                  </a:cubicBezTo>
                  <a:cubicBezTo>
                    <a:pt x="1030" y="1395"/>
                    <a:pt x="1008" y="1409"/>
                    <a:pt x="982" y="1419"/>
                  </a:cubicBezTo>
                  <a:close/>
                  <a:moveTo>
                    <a:pt x="1184" y="1388"/>
                  </a:moveTo>
                  <a:cubicBezTo>
                    <a:pt x="1153" y="1402"/>
                    <a:pt x="1127" y="1421"/>
                    <a:pt x="1103" y="1442"/>
                  </a:cubicBezTo>
                  <a:moveTo>
                    <a:pt x="1103" y="1442"/>
                  </a:moveTo>
                  <a:cubicBezTo>
                    <a:pt x="1102" y="1442"/>
                    <a:pt x="1101" y="1443"/>
                    <a:pt x="1101" y="1443"/>
                  </a:cubicBezTo>
                  <a:moveTo>
                    <a:pt x="1101" y="1443"/>
                  </a:moveTo>
                  <a:cubicBezTo>
                    <a:pt x="1099" y="1444"/>
                    <a:pt x="1101" y="1444"/>
                    <a:pt x="1101" y="1443"/>
                  </a:cubicBezTo>
                  <a:moveTo>
                    <a:pt x="1101" y="1443"/>
                  </a:moveTo>
                  <a:cubicBezTo>
                    <a:pt x="1102" y="1443"/>
                    <a:pt x="1103" y="1443"/>
                    <a:pt x="1103" y="1442"/>
                  </a:cubicBezTo>
                  <a:moveTo>
                    <a:pt x="1103" y="1442"/>
                  </a:moveTo>
                  <a:cubicBezTo>
                    <a:pt x="1134" y="1428"/>
                    <a:pt x="1167" y="1416"/>
                    <a:pt x="1184" y="1388"/>
                  </a:cubicBezTo>
                  <a:moveTo>
                    <a:pt x="1184" y="1388"/>
                  </a:moveTo>
                  <a:cubicBezTo>
                    <a:pt x="1186" y="1387"/>
                    <a:pt x="1184" y="1386"/>
                    <a:pt x="1184" y="1388"/>
                  </a:cubicBezTo>
                  <a:moveTo>
                    <a:pt x="429" y="1391"/>
                  </a:moveTo>
                  <a:cubicBezTo>
                    <a:pt x="438" y="1406"/>
                    <a:pt x="450" y="1419"/>
                    <a:pt x="461" y="1432"/>
                  </a:cubicBezTo>
                  <a:cubicBezTo>
                    <a:pt x="485" y="1439"/>
                    <a:pt x="511" y="1450"/>
                    <a:pt x="537" y="1452"/>
                  </a:cubicBezTo>
                  <a:cubicBezTo>
                    <a:pt x="534" y="1448"/>
                    <a:pt x="536" y="1440"/>
                    <a:pt x="535" y="1434"/>
                  </a:cubicBezTo>
                  <a:cubicBezTo>
                    <a:pt x="497" y="1422"/>
                    <a:pt x="463" y="1407"/>
                    <a:pt x="429" y="1391"/>
                  </a:cubicBezTo>
                  <a:moveTo>
                    <a:pt x="429" y="1391"/>
                  </a:moveTo>
                  <a:cubicBezTo>
                    <a:pt x="428" y="1390"/>
                    <a:pt x="428" y="1392"/>
                    <a:pt x="429" y="1391"/>
                  </a:cubicBezTo>
                  <a:moveTo>
                    <a:pt x="966" y="1402"/>
                  </a:moveTo>
                  <a:cubicBezTo>
                    <a:pt x="971" y="1406"/>
                    <a:pt x="976" y="1410"/>
                    <a:pt x="980" y="1416"/>
                  </a:cubicBezTo>
                  <a:cubicBezTo>
                    <a:pt x="1001" y="1409"/>
                    <a:pt x="1020" y="1400"/>
                    <a:pt x="1038" y="1391"/>
                  </a:cubicBezTo>
                  <a:cubicBezTo>
                    <a:pt x="1015" y="1395"/>
                    <a:pt x="989" y="1397"/>
                    <a:pt x="966" y="1402"/>
                  </a:cubicBezTo>
                  <a:close/>
                  <a:moveTo>
                    <a:pt x="567" y="1399"/>
                  </a:moveTo>
                  <a:cubicBezTo>
                    <a:pt x="573" y="1400"/>
                    <a:pt x="584" y="1403"/>
                    <a:pt x="589" y="1401"/>
                  </a:cubicBezTo>
                  <a:cubicBezTo>
                    <a:pt x="581" y="1397"/>
                    <a:pt x="574" y="1390"/>
                    <a:pt x="567" y="1399"/>
                  </a:cubicBezTo>
                  <a:close/>
                  <a:moveTo>
                    <a:pt x="891" y="1406"/>
                  </a:moveTo>
                  <a:cubicBezTo>
                    <a:pt x="896" y="1407"/>
                    <a:pt x="899" y="1404"/>
                    <a:pt x="904" y="1405"/>
                  </a:cubicBezTo>
                  <a:cubicBezTo>
                    <a:pt x="903" y="1401"/>
                    <a:pt x="907" y="1397"/>
                    <a:pt x="905" y="1395"/>
                  </a:cubicBezTo>
                  <a:cubicBezTo>
                    <a:pt x="901" y="1399"/>
                    <a:pt x="895" y="1402"/>
                    <a:pt x="891" y="1406"/>
                  </a:cubicBezTo>
                  <a:close/>
                  <a:moveTo>
                    <a:pt x="548" y="1410"/>
                  </a:moveTo>
                  <a:cubicBezTo>
                    <a:pt x="552" y="1408"/>
                    <a:pt x="555" y="1404"/>
                    <a:pt x="558" y="1401"/>
                  </a:cubicBezTo>
                  <a:cubicBezTo>
                    <a:pt x="546" y="1401"/>
                    <a:pt x="532" y="1396"/>
                    <a:pt x="521" y="1397"/>
                  </a:cubicBezTo>
                  <a:cubicBezTo>
                    <a:pt x="530" y="1401"/>
                    <a:pt x="539" y="1405"/>
                    <a:pt x="548" y="1410"/>
                  </a:cubicBezTo>
                  <a:close/>
                  <a:moveTo>
                    <a:pt x="552" y="1412"/>
                  </a:moveTo>
                  <a:cubicBezTo>
                    <a:pt x="559" y="1414"/>
                    <a:pt x="565" y="1417"/>
                    <a:pt x="572" y="1419"/>
                  </a:cubicBezTo>
                  <a:cubicBezTo>
                    <a:pt x="571" y="1413"/>
                    <a:pt x="567" y="1409"/>
                    <a:pt x="566" y="1402"/>
                  </a:cubicBezTo>
                  <a:cubicBezTo>
                    <a:pt x="558" y="1402"/>
                    <a:pt x="556" y="1408"/>
                    <a:pt x="552" y="1412"/>
                  </a:cubicBezTo>
                  <a:close/>
                  <a:moveTo>
                    <a:pt x="950" y="1403"/>
                  </a:moveTo>
                  <a:cubicBezTo>
                    <a:pt x="936" y="1407"/>
                    <a:pt x="915" y="1424"/>
                    <a:pt x="901" y="1427"/>
                  </a:cubicBezTo>
                  <a:cubicBezTo>
                    <a:pt x="899" y="1433"/>
                    <a:pt x="898" y="1439"/>
                    <a:pt x="895" y="1444"/>
                  </a:cubicBezTo>
                  <a:cubicBezTo>
                    <a:pt x="925" y="1438"/>
                    <a:pt x="950" y="1427"/>
                    <a:pt x="977" y="1418"/>
                  </a:cubicBezTo>
                  <a:cubicBezTo>
                    <a:pt x="971" y="1409"/>
                    <a:pt x="964" y="1399"/>
                    <a:pt x="950" y="1403"/>
                  </a:cubicBezTo>
                  <a:close/>
                  <a:moveTo>
                    <a:pt x="576" y="1421"/>
                  </a:moveTo>
                  <a:cubicBezTo>
                    <a:pt x="625" y="1439"/>
                    <a:pt x="678" y="1457"/>
                    <a:pt x="736" y="1463"/>
                  </a:cubicBezTo>
                  <a:cubicBezTo>
                    <a:pt x="684" y="1449"/>
                    <a:pt x="638" y="1429"/>
                    <a:pt x="596" y="1405"/>
                  </a:cubicBezTo>
                  <a:cubicBezTo>
                    <a:pt x="586" y="1405"/>
                    <a:pt x="579" y="1403"/>
                    <a:pt x="569" y="1403"/>
                  </a:cubicBezTo>
                  <a:cubicBezTo>
                    <a:pt x="571" y="1409"/>
                    <a:pt x="574" y="1415"/>
                    <a:pt x="576" y="1421"/>
                  </a:cubicBezTo>
                  <a:close/>
                  <a:moveTo>
                    <a:pt x="908" y="1407"/>
                  </a:moveTo>
                  <a:cubicBezTo>
                    <a:pt x="905" y="1412"/>
                    <a:pt x="905" y="1418"/>
                    <a:pt x="902" y="1423"/>
                  </a:cubicBezTo>
                  <a:cubicBezTo>
                    <a:pt x="917" y="1418"/>
                    <a:pt x="930" y="1411"/>
                    <a:pt x="942" y="1404"/>
                  </a:cubicBezTo>
                  <a:cubicBezTo>
                    <a:pt x="931" y="1405"/>
                    <a:pt x="920" y="1407"/>
                    <a:pt x="908" y="1407"/>
                  </a:cubicBezTo>
                  <a:close/>
                  <a:moveTo>
                    <a:pt x="606" y="1407"/>
                  </a:moveTo>
                  <a:cubicBezTo>
                    <a:pt x="645" y="1429"/>
                    <a:pt x="691" y="1449"/>
                    <a:pt x="737" y="1461"/>
                  </a:cubicBezTo>
                  <a:cubicBezTo>
                    <a:pt x="716" y="1449"/>
                    <a:pt x="695" y="1437"/>
                    <a:pt x="674" y="1423"/>
                  </a:cubicBezTo>
                  <a:cubicBezTo>
                    <a:pt x="667" y="1419"/>
                    <a:pt x="660" y="1411"/>
                    <a:pt x="654" y="1410"/>
                  </a:cubicBezTo>
                  <a:cubicBezTo>
                    <a:pt x="638" y="1406"/>
                    <a:pt x="624" y="1410"/>
                    <a:pt x="606" y="1407"/>
                  </a:cubicBezTo>
                  <a:moveTo>
                    <a:pt x="606" y="1407"/>
                  </a:moveTo>
                  <a:cubicBezTo>
                    <a:pt x="605" y="1404"/>
                    <a:pt x="602" y="1408"/>
                    <a:pt x="606" y="1407"/>
                  </a:cubicBezTo>
                  <a:moveTo>
                    <a:pt x="886" y="1409"/>
                  </a:moveTo>
                  <a:cubicBezTo>
                    <a:pt x="854" y="1430"/>
                    <a:pt x="820" y="1448"/>
                    <a:pt x="783" y="1463"/>
                  </a:cubicBezTo>
                  <a:cubicBezTo>
                    <a:pt x="824" y="1454"/>
                    <a:pt x="862" y="1441"/>
                    <a:pt x="897" y="1426"/>
                  </a:cubicBezTo>
                  <a:cubicBezTo>
                    <a:pt x="899" y="1420"/>
                    <a:pt x="901" y="1413"/>
                    <a:pt x="903" y="1408"/>
                  </a:cubicBezTo>
                  <a:cubicBezTo>
                    <a:pt x="897" y="1407"/>
                    <a:pt x="893" y="1410"/>
                    <a:pt x="886" y="1409"/>
                  </a:cubicBezTo>
                  <a:close/>
                  <a:moveTo>
                    <a:pt x="839" y="1412"/>
                  </a:moveTo>
                  <a:cubicBezTo>
                    <a:pt x="819" y="1430"/>
                    <a:pt x="798" y="1447"/>
                    <a:pt x="776" y="1463"/>
                  </a:cubicBezTo>
                  <a:cubicBezTo>
                    <a:pt x="814" y="1448"/>
                    <a:pt x="848" y="1430"/>
                    <a:pt x="879" y="1410"/>
                  </a:cubicBezTo>
                  <a:cubicBezTo>
                    <a:pt x="865" y="1410"/>
                    <a:pt x="853" y="1412"/>
                    <a:pt x="839" y="1412"/>
                  </a:cubicBezTo>
                  <a:close/>
                  <a:moveTo>
                    <a:pt x="736" y="1456"/>
                  </a:moveTo>
                  <a:cubicBezTo>
                    <a:pt x="735" y="1447"/>
                    <a:pt x="725" y="1440"/>
                    <a:pt x="718" y="1433"/>
                  </a:cubicBezTo>
                  <a:cubicBezTo>
                    <a:pt x="712" y="1427"/>
                    <a:pt x="704" y="1415"/>
                    <a:pt x="697" y="1413"/>
                  </a:cubicBezTo>
                  <a:cubicBezTo>
                    <a:pt x="687" y="1409"/>
                    <a:pt x="674" y="1412"/>
                    <a:pt x="661" y="1412"/>
                  </a:cubicBezTo>
                  <a:cubicBezTo>
                    <a:pt x="685" y="1428"/>
                    <a:pt x="708" y="1444"/>
                    <a:pt x="736" y="1456"/>
                  </a:cubicBezTo>
                  <a:close/>
                  <a:moveTo>
                    <a:pt x="770" y="1463"/>
                  </a:moveTo>
                  <a:cubicBezTo>
                    <a:pt x="769" y="1462"/>
                    <a:pt x="769" y="1463"/>
                    <a:pt x="769" y="1463"/>
                  </a:cubicBezTo>
                  <a:moveTo>
                    <a:pt x="769" y="1463"/>
                  </a:moveTo>
                  <a:cubicBezTo>
                    <a:pt x="767" y="1464"/>
                    <a:pt x="769" y="1465"/>
                    <a:pt x="769" y="1463"/>
                  </a:cubicBezTo>
                  <a:moveTo>
                    <a:pt x="769" y="1463"/>
                  </a:moveTo>
                  <a:cubicBezTo>
                    <a:pt x="770" y="1464"/>
                    <a:pt x="770" y="1463"/>
                    <a:pt x="770" y="1463"/>
                  </a:cubicBezTo>
                  <a:moveTo>
                    <a:pt x="770" y="1463"/>
                  </a:moveTo>
                  <a:cubicBezTo>
                    <a:pt x="789" y="1450"/>
                    <a:pt x="811" y="1435"/>
                    <a:pt x="828" y="1418"/>
                  </a:cubicBezTo>
                  <a:cubicBezTo>
                    <a:pt x="830" y="1417"/>
                    <a:pt x="834" y="1414"/>
                    <a:pt x="832" y="1412"/>
                  </a:cubicBezTo>
                  <a:cubicBezTo>
                    <a:pt x="824" y="1414"/>
                    <a:pt x="811" y="1412"/>
                    <a:pt x="801" y="1413"/>
                  </a:cubicBezTo>
                  <a:cubicBezTo>
                    <a:pt x="792" y="1430"/>
                    <a:pt x="781" y="1446"/>
                    <a:pt x="770" y="1463"/>
                  </a:cubicBezTo>
                  <a:moveTo>
                    <a:pt x="735" y="1445"/>
                  </a:moveTo>
                  <a:cubicBezTo>
                    <a:pt x="735" y="1434"/>
                    <a:pt x="734" y="1424"/>
                    <a:pt x="733" y="1414"/>
                  </a:cubicBezTo>
                  <a:cubicBezTo>
                    <a:pt x="724" y="1414"/>
                    <a:pt x="712" y="1411"/>
                    <a:pt x="702" y="1414"/>
                  </a:cubicBezTo>
                  <a:cubicBezTo>
                    <a:pt x="713" y="1424"/>
                    <a:pt x="723" y="1436"/>
                    <a:pt x="735" y="1445"/>
                  </a:cubicBezTo>
                  <a:close/>
                  <a:moveTo>
                    <a:pt x="574" y="1423"/>
                  </a:moveTo>
                  <a:cubicBezTo>
                    <a:pt x="566" y="1420"/>
                    <a:pt x="558" y="1416"/>
                    <a:pt x="549" y="1414"/>
                  </a:cubicBezTo>
                  <a:cubicBezTo>
                    <a:pt x="545" y="1420"/>
                    <a:pt x="540" y="1423"/>
                    <a:pt x="539" y="1433"/>
                  </a:cubicBezTo>
                  <a:cubicBezTo>
                    <a:pt x="554" y="1436"/>
                    <a:pt x="571" y="1443"/>
                    <a:pt x="584" y="1444"/>
                  </a:cubicBezTo>
                  <a:cubicBezTo>
                    <a:pt x="580" y="1438"/>
                    <a:pt x="578" y="1430"/>
                    <a:pt x="574" y="1423"/>
                  </a:cubicBezTo>
                  <a:close/>
                  <a:moveTo>
                    <a:pt x="761" y="1463"/>
                  </a:moveTo>
                  <a:cubicBezTo>
                    <a:pt x="763" y="1448"/>
                    <a:pt x="764" y="1430"/>
                    <a:pt x="766" y="1414"/>
                  </a:cubicBezTo>
                  <a:cubicBezTo>
                    <a:pt x="757" y="1414"/>
                    <a:pt x="745" y="1412"/>
                    <a:pt x="737" y="1415"/>
                  </a:cubicBezTo>
                  <a:cubicBezTo>
                    <a:pt x="745" y="1431"/>
                    <a:pt x="752" y="1449"/>
                    <a:pt x="761" y="1463"/>
                  </a:cubicBezTo>
                  <a:close/>
                  <a:moveTo>
                    <a:pt x="765" y="1464"/>
                  </a:moveTo>
                  <a:cubicBezTo>
                    <a:pt x="776" y="1448"/>
                    <a:pt x="788" y="1432"/>
                    <a:pt x="798" y="1414"/>
                  </a:cubicBezTo>
                  <a:cubicBezTo>
                    <a:pt x="788" y="1414"/>
                    <a:pt x="778" y="1414"/>
                    <a:pt x="768" y="1414"/>
                  </a:cubicBezTo>
                  <a:cubicBezTo>
                    <a:pt x="768" y="1431"/>
                    <a:pt x="764" y="1449"/>
                    <a:pt x="765" y="1464"/>
                  </a:cubicBezTo>
                  <a:close/>
                  <a:moveTo>
                    <a:pt x="366" y="1415"/>
                  </a:moveTo>
                  <a:cubicBezTo>
                    <a:pt x="366" y="1416"/>
                    <a:pt x="367" y="1416"/>
                    <a:pt x="367" y="1416"/>
                  </a:cubicBezTo>
                  <a:moveTo>
                    <a:pt x="367" y="1416"/>
                  </a:moveTo>
                  <a:cubicBezTo>
                    <a:pt x="382" y="1430"/>
                    <a:pt x="403" y="1442"/>
                    <a:pt x="422" y="1448"/>
                  </a:cubicBezTo>
                  <a:cubicBezTo>
                    <a:pt x="403" y="1438"/>
                    <a:pt x="388" y="1425"/>
                    <a:pt x="367" y="1416"/>
                  </a:cubicBezTo>
                  <a:moveTo>
                    <a:pt x="367" y="1416"/>
                  </a:moveTo>
                  <a:cubicBezTo>
                    <a:pt x="367" y="1416"/>
                    <a:pt x="366" y="1416"/>
                    <a:pt x="366" y="1415"/>
                  </a:cubicBezTo>
                  <a:moveTo>
                    <a:pt x="366" y="1415"/>
                  </a:moveTo>
                  <a:cubicBezTo>
                    <a:pt x="365" y="1414"/>
                    <a:pt x="364" y="1416"/>
                    <a:pt x="366" y="1415"/>
                  </a:cubicBezTo>
                  <a:moveTo>
                    <a:pt x="1132" y="1415"/>
                  </a:moveTo>
                  <a:cubicBezTo>
                    <a:pt x="1094" y="1431"/>
                    <a:pt x="1057" y="1446"/>
                    <a:pt x="1014" y="1456"/>
                  </a:cubicBezTo>
                  <a:cubicBezTo>
                    <a:pt x="1007" y="1463"/>
                    <a:pt x="999" y="1470"/>
                    <a:pt x="991" y="1477"/>
                  </a:cubicBezTo>
                  <a:cubicBezTo>
                    <a:pt x="1048" y="1467"/>
                    <a:pt x="1099" y="1450"/>
                    <a:pt x="1132" y="1415"/>
                  </a:cubicBezTo>
                  <a:moveTo>
                    <a:pt x="1132" y="1415"/>
                  </a:moveTo>
                  <a:cubicBezTo>
                    <a:pt x="1133" y="1415"/>
                    <a:pt x="1132" y="1414"/>
                    <a:pt x="1132" y="1415"/>
                  </a:cubicBezTo>
                  <a:moveTo>
                    <a:pt x="979" y="1419"/>
                  </a:moveTo>
                  <a:cubicBezTo>
                    <a:pt x="953" y="1430"/>
                    <a:pt x="925" y="1440"/>
                    <a:pt x="894" y="1447"/>
                  </a:cubicBezTo>
                  <a:cubicBezTo>
                    <a:pt x="893" y="1451"/>
                    <a:pt x="891" y="1455"/>
                    <a:pt x="890" y="1460"/>
                  </a:cubicBezTo>
                  <a:cubicBezTo>
                    <a:pt x="924" y="1455"/>
                    <a:pt x="955" y="1447"/>
                    <a:pt x="987" y="1439"/>
                  </a:cubicBezTo>
                  <a:cubicBezTo>
                    <a:pt x="986" y="1431"/>
                    <a:pt x="983" y="1424"/>
                    <a:pt x="979" y="1419"/>
                  </a:cubicBezTo>
                  <a:close/>
                  <a:moveTo>
                    <a:pt x="755" y="1463"/>
                  </a:moveTo>
                  <a:cubicBezTo>
                    <a:pt x="756" y="1464"/>
                    <a:pt x="756" y="1462"/>
                    <a:pt x="755" y="1463"/>
                  </a:cubicBezTo>
                  <a:moveTo>
                    <a:pt x="755" y="1463"/>
                  </a:moveTo>
                  <a:cubicBezTo>
                    <a:pt x="749" y="1449"/>
                    <a:pt x="743" y="1437"/>
                    <a:pt x="737" y="1424"/>
                  </a:cubicBezTo>
                  <a:cubicBezTo>
                    <a:pt x="736" y="1433"/>
                    <a:pt x="739" y="1439"/>
                    <a:pt x="738" y="1448"/>
                  </a:cubicBezTo>
                  <a:cubicBezTo>
                    <a:pt x="743" y="1453"/>
                    <a:pt x="749" y="1458"/>
                    <a:pt x="755" y="1463"/>
                  </a:cubicBezTo>
                  <a:moveTo>
                    <a:pt x="587" y="1446"/>
                  </a:moveTo>
                  <a:cubicBezTo>
                    <a:pt x="632" y="1456"/>
                    <a:pt x="682" y="1466"/>
                    <a:pt x="733" y="1466"/>
                  </a:cubicBezTo>
                  <a:cubicBezTo>
                    <a:pt x="676" y="1459"/>
                    <a:pt x="625" y="1440"/>
                    <a:pt x="578" y="1426"/>
                  </a:cubicBezTo>
                  <a:cubicBezTo>
                    <a:pt x="582" y="1432"/>
                    <a:pt x="584" y="1439"/>
                    <a:pt x="587" y="1446"/>
                  </a:cubicBezTo>
                  <a:close/>
                  <a:moveTo>
                    <a:pt x="1034" y="1427"/>
                  </a:moveTo>
                  <a:cubicBezTo>
                    <a:pt x="1019" y="1432"/>
                    <a:pt x="1004" y="1437"/>
                    <a:pt x="989" y="1441"/>
                  </a:cubicBezTo>
                  <a:cubicBezTo>
                    <a:pt x="989" y="1450"/>
                    <a:pt x="986" y="1454"/>
                    <a:pt x="984" y="1460"/>
                  </a:cubicBezTo>
                  <a:moveTo>
                    <a:pt x="984" y="1460"/>
                  </a:moveTo>
                  <a:cubicBezTo>
                    <a:pt x="982" y="1460"/>
                    <a:pt x="984" y="1461"/>
                    <a:pt x="984" y="1460"/>
                  </a:cubicBezTo>
                  <a:moveTo>
                    <a:pt x="984" y="1460"/>
                  </a:moveTo>
                  <a:cubicBezTo>
                    <a:pt x="994" y="1459"/>
                    <a:pt x="1001" y="1456"/>
                    <a:pt x="1011" y="1455"/>
                  </a:cubicBezTo>
                  <a:cubicBezTo>
                    <a:pt x="1019" y="1446"/>
                    <a:pt x="1027" y="1437"/>
                    <a:pt x="1034" y="1427"/>
                  </a:cubicBezTo>
                  <a:moveTo>
                    <a:pt x="1034" y="1427"/>
                  </a:moveTo>
                  <a:cubicBezTo>
                    <a:pt x="1035" y="1426"/>
                    <a:pt x="1034" y="1426"/>
                    <a:pt x="1034" y="1427"/>
                  </a:cubicBezTo>
                  <a:moveTo>
                    <a:pt x="1141" y="1428"/>
                  </a:moveTo>
                  <a:cubicBezTo>
                    <a:pt x="1141" y="1428"/>
                    <a:pt x="1142" y="1429"/>
                    <a:pt x="1141" y="1428"/>
                  </a:cubicBezTo>
                  <a:close/>
                  <a:moveTo>
                    <a:pt x="1139" y="1429"/>
                  </a:moveTo>
                  <a:cubicBezTo>
                    <a:pt x="1138" y="1429"/>
                    <a:pt x="1138" y="1429"/>
                    <a:pt x="1137" y="1430"/>
                  </a:cubicBezTo>
                  <a:moveTo>
                    <a:pt x="1137" y="1430"/>
                  </a:moveTo>
                  <a:cubicBezTo>
                    <a:pt x="1136" y="1430"/>
                    <a:pt x="1136" y="1430"/>
                    <a:pt x="1135" y="1431"/>
                  </a:cubicBezTo>
                  <a:moveTo>
                    <a:pt x="1135" y="1431"/>
                  </a:moveTo>
                  <a:cubicBezTo>
                    <a:pt x="1116" y="1441"/>
                    <a:pt x="1092" y="1448"/>
                    <a:pt x="1074" y="1461"/>
                  </a:cubicBezTo>
                  <a:cubicBezTo>
                    <a:pt x="1096" y="1452"/>
                    <a:pt x="1118" y="1443"/>
                    <a:pt x="1135" y="1431"/>
                  </a:cubicBezTo>
                  <a:moveTo>
                    <a:pt x="1135" y="1431"/>
                  </a:moveTo>
                  <a:cubicBezTo>
                    <a:pt x="1137" y="1431"/>
                    <a:pt x="1137" y="1431"/>
                    <a:pt x="1137" y="1430"/>
                  </a:cubicBezTo>
                  <a:moveTo>
                    <a:pt x="1137" y="1430"/>
                  </a:moveTo>
                  <a:cubicBezTo>
                    <a:pt x="1138" y="1430"/>
                    <a:pt x="1139" y="1430"/>
                    <a:pt x="1139" y="1429"/>
                  </a:cubicBezTo>
                  <a:moveTo>
                    <a:pt x="1139" y="1429"/>
                  </a:moveTo>
                  <a:cubicBezTo>
                    <a:pt x="1141" y="1428"/>
                    <a:pt x="1139" y="1428"/>
                    <a:pt x="1139" y="1429"/>
                  </a:cubicBezTo>
                  <a:moveTo>
                    <a:pt x="789" y="1465"/>
                  </a:moveTo>
                  <a:cubicBezTo>
                    <a:pt x="825" y="1461"/>
                    <a:pt x="858" y="1454"/>
                    <a:pt x="891" y="1446"/>
                  </a:cubicBezTo>
                  <a:cubicBezTo>
                    <a:pt x="892" y="1440"/>
                    <a:pt x="897" y="1434"/>
                    <a:pt x="895" y="1429"/>
                  </a:cubicBezTo>
                  <a:cubicBezTo>
                    <a:pt x="863" y="1444"/>
                    <a:pt x="826" y="1455"/>
                    <a:pt x="789" y="1465"/>
                  </a:cubicBezTo>
                  <a:close/>
                  <a:moveTo>
                    <a:pt x="404" y="1435"/>
                  </a:moveTo>
                  <a:cubicBezTo>
                    <a:pt x="404" y="1434"/>
                    <a:pt x="405" y="1435"/>
                    <a:pt x="404" y="1435"/>
                  </a:cubicBezTo>
                  <a:close/>
                  <a:moveTo>
                    <a:pt x="407" y="1436"/>
                  </a:moveTo>
                  <a:cubicBezTo>
                    <a:pt x="407" y="1437"/>
                    <a:pt x="408" y="1436"/>
                    <a:pt x="409" y="1437"/>
                  </a:cubicBezTo>
                  <a:moveTo>
                    <a:pt x="409" y="1437"/>
                  </a:moveTo>
                  <a:cubicBezTo>
                    <a:pt x="409" y="1437"/>
                    <a:pt x="409" y="1437"/>
                    <a:pt x="409" y="1438"/>
                  </a:cubicBezTo>
                  <a:cubicBezTo>
                    <a:pt x="439" y="1456"/>
                    <a:pt x="472" y="1472"/>
                    <a:pt x="513" y="1480"/>
                  </a:cubicBezTo>
                  <a:moveTo>
                    <a:pt x="513" y="1480"/>
                  </a:moveTo>
                  <a:cubicBezTo>
                    <a:pt x="514" y="1483"/>
                    <a:pt x="517" y="1479"/>
                    <a:pt x="513" y="1480"/>
                  </a:cubicBezTo>
                  <a:moveTo>
                    <a:pt x="513" y="1480"/>
                  </a:moveTo>
                  <a:cubicBezTo>
                    <a:pt x="487" y="1457"/>
                    <a:pt x="441" y="1454"/>
                    <a:pt x="409" y="1437"/>
                  </a:cubicBezTo>
                  <a:moveTo>
                    <a:pt x="409" y="1437"/>
                  </a:moveTo>
                  <a:cubicBezTo>
                    <a:pt x="409" y="1436"/>
                    <a:pt x="408" y="1436"/>
                    <a:pt x="407" y="1436"/>
                  </a:cubicBezTo>
                  <a:moveTo>
                    <a:pt x="407" y="1436"/>
                  </a:moveTo>
                  <a:cubicBezTo>
                    <a:pt x="406" y="1434"/>
                    <a:pt x="406" y="1436"/>
                    <a:pt x="407" y="1436"/>
                  </a:cubicBezTo>
                  <a:moveTo>
                    <a:pt x="541" y="1455"/>
                  </a:moveTo>
                  <a:cubicBezTo>
                    <a:pt x="559" y="1457"/>
                    <a:pt x="575" y="1462"/>
                    <a:pt x="594" y="1463"/>
                  </a:cubicBezTo>
                  <a:cubicBezTo>
                    <a:pt x="592" y="1458"/>
                    <a:pt x="588" y="1454"/>
                    <a:pt x="586" y="1448"/>
                  </a:cubicBezTo>
                  <a:cubicBezTo>
                    <a:pt x="570" y="1444"/>
                    <a:pt x="554" y="1440"/>
                    <a:pt x="538" y="1435"/>
                  </a:cubicBezTo>
                  <a:cubicBezTo>
                    <a:pt x="536" y="1441"/>
                    <a:pt x="539" y="1450"/>
                    <a:pt x="541" y="1455"/>
                  </a:cubicBezTo>
                  <a:close/>
                  <a:moveTo>
                    <a:pt x="466" y="1437"/>
                  </a:moveTo>
                  <a:cubicBezTo>
                    <a:pt x="466" y="1437"/>
                    <a:pt x="466" y="1437"/>
                    <a:pt x="466" y="1438"/>
                  </a:cubicBezTo>
                  <a:cubicBezTo>
                    <a:pt x="476" y="1446"/>
                    <a:pt x="485" y="1455"/>
                    <a:pt x="495" y="1463"/>
                  </a:cubicBezTo>
                  <a:cubicBezTo>
                    <a:pt x="514" y="1467"/>
                    <a:pt x="531" y="1473"/>
                    <a:pt x="552" y="1474"/>
                  </a:cubicBezTo>
                  <a:moveTo>
                    <a:pt x="552" y="1474"/>
                  </a:moveTo>
                  <a:cubicBezTo>
                    <a:pt x="552" y="1475"/>
                    <a:pt x="553" y="1474"/>
                    <a:pt x="552" y="1474"/>
                  </a:cubicBezTo>
                  <a:moveTo>
                    <a:pt x="552" y="1474"/>
                  </a:moveTo>
                  <a:cubicBezTo>
                    <a:pt x="547" y="1468"/>
                    <a:pt x="542" y="1463"/>
                    <a:pt x="538" y="1456"/>
                  </a:cubicBezTo>
                  <a:cubicBezTo>
                    <a:pt x="512" y="1451"/>
                    <a:pt x="490" y="1443"/>
                    <a:pt x="466" y="1437"/>
                  </a:cubicBezTo>
                  <a:moveTo>
                    <a:pt x="466" y="1437"/>
                  </a:moveTo>
                  <a:cubicBezTo>
                    <a:pt x="466" y="1435"/>
                    <a:pt x="465" y="1437"/>
                    <a:pt x="466" y="1437"/>
                  </a:cubicBezTo>
                  <a:moveTo>
                    <a:pt x="888" y="1463"/>
                  </a:moveTo>
                  <a:cubicBezTo>
                    <a:pt x="888" y="1467"/>
                    <a:pt x="885" y="1469"/>
                    <a:pt x="884" y="1472"/>
                  </a:cubicBezTo>
                  <a:cubicBezTo>
                    <a:pt x="919" y="1472"/>
                    <a:pt x="949" y="1466"/>
                    <a:pt x="980" y="1462"/>
                  </a:cubicBezTo>
                  <a:cubicBezTo>
                    <a:pt x="982" y="1456"/>
                    <a:pt x="988" y="1448"/>
                    <a:pt x="986" y="1441"/>
                  </a:cubicBezTo>
                  <a:cubicBezTo>
                    <a:pt x="956" y="1451"/>
                    <a:pt x="922" y="1458"/>
                    <a:pt x="888" y="1463"/>
                  </a:cubicBezTo>
                  <a:close/>
                  <a:moveTo>
                    <a:pt x="1098" y="1445"/>
                  </a:moveTo>
                  <a:cubicBezTo>
                    <a:pt x="1098" y="1445"/>
                    <a:pt x="1099" y="1446"/>
                    <a:pt x="1098" y="1445"/>
                  </a:cubicBezTo>
                  <a:close/>
                  <a:moveTo>
                    <a:pt x="423" y="1450"/>
                  </a:moveTo>
                  <a:cubicBezTo>
                    <a:pt x="423" y="1450"/>
                    <a:pt x="424" y="1451"/>
                    <a:pt x="423" y="1450"/>
                  </a:cubicBezTo>
                  <a:close/>
                  <a:moveTo>
                    <a:pt x="600" y="1464"/>
                  </a:moveTo>
                  <a:cubicBezTo>
                    <a:pt x="639" y="1469"/>
                    <a:pt x="688" y="1474"/>
                    <a:pt x="730" y="1469"/>
                  </a:cubicBezTo>
                  <a:cubicBezTo>
                    <a:pt x="679" y="1467"/>
                    <a:pt x="633" y="1459"/>
                    <a:pt x="590" y="1449"/>
                  </a:cubicBezTo>
                  <a:cubicBezTo>
                    <a:pt x="593" y="1455"/>
                    <a:pt x="595" y="1461"/>
                    <a:pt x="600" y="1464"/>
                  </a:cubicBezTo>
                  <a:close/>
                  <a:moveTo>
                    <a:pt x="888" y="1449"/>
                  </a:moveTo>
                  <a:cubicBezTo>
                    <a:pt x="859" y="1457"/>
                    <a:pt x="828" y="1462"/>
                    <a:pt x="797" y="1467"/>
                  </a:cubicBezTo>
                  <a:cubicBezTo>
                    <a:pt x="795" y="1467"/>
                    <a:pt x="793" y="1467"/>
                    <a:pt x="792" y="1467"/>
                  </a:cubicBezTo>
                  <a:cubicBezTo>
                    <a:pt x="790" y="1468"/>
                    <a:pt x="792" y="1469"/>
                    <a:pt x="794" y="1468"/>
                  </a:cubicBezTo>
                  <a:cubicBezTo>
                    <a:pt x="826" y="1467"/>
                    <a:pt x="856" y="1465"/>
                    <a:pt x="885" y="1461"/>
                  </a:cubicBezTo>
                  <a:cubicBezTo>
                    <a:pt x="887" y="1457"/>
                    <a:pt x="888" y="1453"/>
                    <a:pt x="890" y="1449"/>
                  </a:cubicBezTo>
                  <a:cubicBezTo>
                    <a:pt x="889" y="1449"/>
                    <a:pt x="888" y="1449"/>
                    <a:pt x="888" y="1449"/>
                  </a:cubicBezTo>
                  <a:close/>
                  <a:moveTo>
                    <a:pt x="425" y="1451"/>
                  </a:moveTo>
                  <a:cubicBezTo>
                    <a:pt x="425" y="1451"/>
                    <a:pt x="426" y="1452"/>
                    <a:pt x="425" y="1451"/>
                  </a:cubicBezTo>
                  <a:close/>
                  <a:moveTo>
                    <a:pt x="427" y="1452"/>
                  </a:moveTo>
                  <a:cubicBezTo>
                    <a:pt x="427" y="1452"/>
                    <a:pt x="428" y="1453"/>
                    <a:pt x="427" y="1452"/>
                  </a:cubicBezTo>
                  <a:close/>
                  <a:moveTo>
                    <a:pt x="429" y="1453"/>
                  </a:moveTo>
                  <a:cubicBezTo>
                    <a:pt x="428" y="1453"/>
                    <a:pt x="430" y="1454"/>
                    <a:pt x="429" y="1453"/>
                  </a:cubicBezTo>
                  <a:close/>
                  <a:moveTo>
                    <a:pt x="749" y="1462"/>
                  </a:moveTo>
                  <a:cubicBezTo>
                    <a:pt x="749" y="1462"/>
                    <a:pt x="750" y="1462"/>
                    <a:pt x="750" y="1463"/>
                  </a:cubicBezTo>
                  <a:moveTo>
                    <a:pt x="750" y="1463"/>
                  </a:moveTo>
                  <a:cubicBezTo>
                    <a:pt x="751" y="1464"/>
                    <a:pt x="752" y="1462"/>
                    <a:pt x="750" y="1463"/>
                  </a:cubicBezTo>
                  <a:moveTo>
                    <a:pt x="750" y="1463"/>
                  </a:moveTo>
                  <a:cubicBezTo>
                    <a:pt x="750" y="1462"/>
                    <a:pt x="749" y="1462"/>
                    <a:pt x="749" y="1462"/>
                  </a:cubicBezTo>
                  <a:moveTo>
                    <a:pt x="749" y="1462"/>
                  </a:moveTo>
                  <a:cubicBezTo>
                    <a:pt x="746" y="1458"/>
                    <a:pt x="742" y="1456"/>
                    <a:pt x="739" y="1453"/>
                  </a:cubicBezTo>
                  <a:cubicBezTo>
                    <a:pt x="738" y="1460"/>
                    <a:pt x="744" y="1460"/>
                    <a:pt x="749" y="1462"/>
                  </a:cubicBezTo>
                  <a:moveTo>
                    <a:pt x="559" y="1476"/>
                  </a:moveTo>
                  <a:cubicBezTo>
                    <a:pt x="572" y="1480"/>
                    <a:pt x="590" y="1477"/>
                    <a:pt x="605" y="1480"/>
                  </a:cubicBezTo>
                  <a:cubicBezTo>
                    <a:pt x="605" y="1476"/>
                    <a:pt x="598" y="1472"/>
                    <a:pt x="597" y="1466"/>
                  </a:cubicBezTo>
                  <a:cubicBezTo>
                    <a:pt x="577" y="1465"/>
                    <a:pt x="561" y="1460"/>
                    <a:pt x="543" y="1458"/>
                  </a:cubicBezTo>
                  <a:cubicBezTo>
                    <a:pt x="547" y="1464"/>
                    <a:pt x="551" y="1473"/>
                    <a:pt x="559" y="1476"/>
                  </a:cubicBezTo>
                  <a:close/>
                  <a:moveTo>
                    <a:pt x="981" y="1463"/>
                  </a:moveTo>
                  <a:cubicBezTo>
                    <a:pt x="976" y="1471"/>
                    <a:pt x="970" y="1476"/>
                    <a:pt x="964" y="1481"/>
                  </a:cubicBezTo>
                  <a:cubicBezTo>
                    <a:pt x="972" y="1480"/>
                    <a:pt x="978" y="1479"/>
                    <a:pt x="986" y="1478"/>
                  </a:cubicBezTo>
                  <a:cubicBezTo>
                    <a:pt x="993" y="1472"/>
                    <a:pt x="1000" y="1466"/>
                    <a:pt x="1007" y="1460"/>
                  </a:cubicBezTo>
                  <a:cubicBezTo>
                    <a:pt x="1007" y="1458"/>
                    <a:pt x="1008" y="1458"/>
                    <a:pt x="1006" y="1458"/>
                  </a:cubicBezTo>
                  <a:cubicBezTo>
                    <a:pt x="998" y="1460"/>
                    <a:pt x="989" y="1461"/>
                    <a:pt x="981" y="1463"/>
                  </a:cubicBezTo>
                  <a:close/>
                  <a:moveTo>
                    <a:pt x="1069" y="1460"/>
                  </a:moveTo>
                  <a:cubicBezTo>
                    <a:pt x="1069" y="1459"/>
                    <a:pt x="1070" y="1460"/>
                    <a:pt x="1069" y="1460"/>
                  </a:cubicBezTo>
                  <a:close/>
                  <a:moveTo>
                    <a:pt x="1066" y="1461"/>
                  </a:moveTo>
                  <a:cubicBezTo>
                    <a:pt x="1041" y="1468"/>
                    <a:pt x="1016" y="1476"/>
                    <a:pt x="987" y="1480"/>
                  </a:cubicBezTo>
                  <a:cubicBezTo>
                    <a:pt x="984" y="1484"/>
                    <a:pt x="979" y="1485"/>
                    <a:pt x="976" y="1488"/>
                  </a:cubicBezTo>
                  <a:cubicBezTo>
                    <a:pt x="1008" y="1481"/>
                    <a:pt x="1042" y="1475"/>
                    <a:pt x="1066" y="1461"/>
                  </a:cubicBezTo>
                  <a:moveTo>
                    <a:pt x="1066" y="1461"/>
                  </a:moveTo>
                  <a:cubicBezTo>
                    <a:pt x="1070" y="1462"/>
                    <a:pt x="1067" y="1458"/>
                    <a:pt x="1066" y="1461"/>
                  </a:cubicBezTo>
                  <a:moveTo>
                    <a:pt x="742" y="1463"/>
                  </a:moveTo>
                  <a:cubicBezTo>
                    <a:pt x="742" y="1465"/>
                    <a:pt x="746" y="1462"/>
                    <a:pt x="742" y="1463"/>
                  </a:cubicBezTo>
                  <a:moveTo>
                    <a:pt x="742" y="1463"/>
                  </a:moveTo>
                  <a:cubicBezTo>
                    <a:pt x="741" y="1462"/>
                    <a:pt x="740" y="1461"/>
                    <a:pt x="739" y="1461"/>
                  </a:cubicBezTo>
                  <a:cubicBezTo>
                    <a:pt x="739" y="1463"/>
                    <a:pt x="740" y="1462"/>
                    <a:pt x="742" y="1463"/>
                  </a:cubicBezTo>
                  <a:moveTo>
                    <a:pt x="1072" y="1462"/>
                  </a:moveTo>
                  <a:cubicBezTo>
                    <a:pt x="1072" y="1461"/>
                    <a:pt x="1073" y="1462"/>
                    <a:pt x="1072" y="1462"/>
                  </a:cubicBezTo>
                  <a:close/>
                  <a:moveTo>
                    <a:pt x="774" y="1463"/>
                  </a:moveTo>
                  <a:cubicBezTo>
                    <a:pt x="774" y="1463"/>
                    <a:pt x="775" y="1464"/>
                    <a:pt x="774" y="1463"/>
                  </a:cubicBezTo>
                  <a:close/>
                  <a:moveTo>
                    <a:pt x="746" y="1464"/>
                  </a:moveTo>
                  <a:cubicBezTo>
                    <a:pt x="745" y="1464"/>
                    <a:pt x="746" y="1465"/>
                    <a:pt x="746" y="1464"/>
                  </a:cubicBezTo>
                  <a:close/>
                  <a:moveTo>
                    <a:pt x="780" y="1464"/>
                  </a:moveTo>
                  <a:cubicBezTo>
                    <a:pt x="780" y="1464"/>
                    <a:pt x="781" y="1465"/>
                    <a:pt x="780" y="1464"/>
                  </a:cubicBezTo>
                  <a:close/>
                  <a:moveTo>
                    <a:pt x="796" y="1472"/>
                  </a:moveTo>
                  <a:cubicBezTo>
                    <a:pt x="823" y="1473"/>
                    <a:pt x="851" y="1473"/>
                    <a:pt x="879" y="1473"/>
                  </a:cubicBezTo>
                  <a:cubicBezTo>
                    <a:pt x="879" y="1470"/>
                    <a:pt x="886" y="1464"/>
                    <a:pt x="882" y="1463"/>
                  </a:cubicBezTo>
                  <a:cubicBezTo>
                    <a:pt x="855" y="1469"/>
                    <a:pt x="823" y="1468"/>
                    <a:pt x="796" y="1472"/>
                  </a:cubicBezTo>
                  <a:close/>
                  <a:moveTo>
                    <a:pt x="882" y="1475"/>
                  </a:moveTo>
                  <a:cubicBezTo>
                    <a:pt x="882" y="1479"/>
                    <a:pt x="879" y="1481"/>
                    <a:pt x="878" y="1485"/>
                  </a:cubicBezTo>
                  <a:cubicBezTo>
                    <a:pt x="901" y="1482"/>
                    <a:pt x="937" y="1489"/>
                    <a:pt x="958" y="1482"/>
                  </a:cubicBezTo>
                  <a:cubicBezTo>
                    <a:pt x="961" y="1480"/>
                    <a:pt x="965" y="1476"/>
                    <a:pt x="968" y="1473"/>
                  </a:cubicBezTo>
                  <a:cubicBezTo>
                    <a:pt x="971" y="1470"/>
                    <a:pt x="977" y="1467"/>
                    <a:pt x="975" y="1464"/>
                  </a:cubicBezTo>
                  <a:cubicBezTo>
                    <a:pt x="946" y="1470"/>
                    <a:pt x="916" y="1474"/>
                    <a:pt x="882" y="1475"/>
                  </a:cubicBezTo>
                  <a:close/>
                  <a:moveTo>
                    <a:pt x="784" y="1466"/>
                  </a:moveTo>
                  <a:cubicBezTo>
                    <a:pt x="784" y="1466"/>
                    <a:pt x="785" y="1467"/>
                    <a:pt x="784" y="1466"/>
                  </a:cubicBezTo>
                  <a:close/>
                  <a:moveTo>
                    <a:pt x="503" y="1468"/>
                  </a:moveTo>
                  <a:cubicBezTo>
                    <a:pt x="520" y="1486"/>
                    <a:pt x="554" y="1491"/>
                    <a:pt x="582" y="1493"/>
                  </a:cubicBezTo>
                  <a:cubicBezTo>
                    <a:pt x="572" y="1490"/>
                    <a:pt x="565" y="1483"/>
                    <a:pt x="556" y="1478"/>
                  </a:cubicBezTo>
                  <a:cubicBezTo>
                    <a:pt x="537" y="1475"/>
                    <a:pt x="521" y="1471"/>
                    <a:pt x="503" y="1468"/>
                  </a:cubicBezTo>
                  <a:moveTo>
                    <a:pt x="503" y="1468"/>
                  </a:moveTo>
                  <a:cubicBezTo>
                    <a:pt x="502" y="1467"/>
                    <a:pt x="502" y="1468"/>
                    <a:pt x="503" y="1468"/>
                  </a:cubicBezTo>
                  <a:moveTo>
                    <a:pt x="611" y="1480"/>
                  </a:moveTo>
                  <a:cubicBezTo>
                    <a:pt x="653" y="1483"/>
                    <a:pt x="697" y="1480"/>
                    <a:pt x="732" y="1473"/>
                  </a:cubicBezTo>
                  <a:cubicBezTo>
                    <a:pt x="687" y="1475"/>
                    <a:pt x="642" y="1473"/>
                    <a:pt x="601" y="1467"/>
                  </a:cubicBezTo>
                  <a:cubicBezTo>
                    <a:pt x="604" y="1472"/>
                    <a:pt x="605" y="1478"/>
                    <a:pt x="611" y="1480"/>
                  </a:cubicBezTo>
                  <a:close/>
                  <a:moveTo>
                    <a:pt x="738" y="1472"/>
                  </a:moveTo>
                  <a:cubicBezTo>
                    <a:pt x="737" y="1472"/>
                    <a:pt x="736" y="1472"/>
                    <a:pt x="736" y="1473"/>
                  </a:cubicBezTo>
                  <a:cubicBezTo>
                    <a:pt x="737" y="1473"/>
                    <a:pt x="738" y="1473"/>
                    <a:pt x="738" y="1472"/>
                  </a:cubicBezTo>
                  <a:close/>
                  <a:moveTo>
                    <a:pt x="789" y="1473"/>
                  </a:moveTo>
                  <a:cubicBezTo>
                    <a:pt x="788" y="1473"/>
                    <a:pt x="786" y="1473"/>
                    <a:pt x="786" y="1474"/>
                  </a:cubicBezTo>
                  <a:cubicBezTo>
                    <a:pt x="787" y="1474"/>
                    <a:pt x="789" y="1474"/>
                    <a:pt x="789" y="1473"/>
                  </a:cubicBezTo>
                  <a:close/>
                  <a:moveTo>
                    <a:pt x="742" y="1475"/>
                  </a:moveTo>
                  <a:cubicBezTo>
                    <a:pt x="741" y="1475"/>
                    <a:pt x="742" y="1476"/>
                    <a:pt x="742" y="1475"/>
                  </a:cubicBezTo>
                  <a:close/>
                  <a:moveTo>
                    <a:pt x="745" y="1509"/>
                  </a:moveTo>
                  <a:cubicBezTo>
                    <a:pt x="748" y="1509"/>
                    <a:pt x="752" y="1509"/>
                    <a:pt x="755" y="1509"/>
                  </a:cubicBezTo>
                  <a:cubicBezTo>
                    <a:pt x="757" y="1498"/>
                    <a:pt x="761" y="1484"/>
                    <a:pt x="759" y="1474"/>
                  </a:cubicBezTo>
                  <a:cubicBezTo>
                    <a:pt x="754" y="1485"/>
                    <a:pt x="737" y="1490"/>
                    <a:pt x="745" y="1509"/>
                  </a:cubicBezTo>
                  <a:close/>
                  <a:moveTo>
                    <a:pt x="877" y="1476"/>
                  </a:moveTo>
                  <a:cubicBezTo>
                    <a:pt x="879" y="1475"/>
                    <a:pt x="877" y="1475"/>
                    <a:pt x="877" y="1476"/>
                  </a:cubicBezTo>
                  <a:moveTo>
                    <a:pt x="877" y="1476"/>
                  </a:moveTo>
                  <a:cubicBezTo>
                    <a:pt x="848" y="1477"/>
                    <a:pt x="817" y="1475"/>
                    <a:pt x="791" y="1475"/>
                  </a:cubicBezTo>
                  <a:cubicBezTo>
                    <a:pt x="817" y="1479"/>
                    <a:pt x="844" y="1483"/>
                    <a:pt x="873" y="1485"/>
                  </a:cubicBezTo>
                  <a:cubicBezTo>
                    <a:pt x="875" y="1482"/>
                    <a:pt x="877" y="1480"/>
                    <a:pt x="877" y="1476"/>
                  </a:cubicBezTo>
                  <a:moveTo>
                    <a:pt x="655" y="1493"/>
                  </a:moveTo>
                  <a:cubicBezTo>
                    <a:pt x="685" y="1490"/>
                    <a:pt x="715" y="1482"/>
                    <a:pt x="737" y="1477"/>
                  </a:cubicBezTo>
                  <a:cubicBezTo>
                    <a:pt x="737" y="1476"/>
                    <a:pt x="739" y="1475"/>
                    <a:pt x="736" y="1475"/>
                  </a:cubicBezTo>
                  <a:cubicBezTo>
                    <a:pt x="700" y="1482"/>
                    <a:pt x="655" y="1485"/>
                    <a:pt x="612" y="1483"/>
                  </a:cubicBezTo>
                  <a:cubicBezTo>
                    <a:pt x="615" y="1498"/>
                    <a:pt x="635" y="1496"/>
                    <a:pt x="655" y="1493"/>
                  </a:cubicBezTo>
                  <a:close/>
                  <a:moveTo>
                    <a:pt x="749" y="1476"/>
                  </a:moveTo>
                  <a:cubicBezTo>
                    <a:pt x="748" y="1476"/>
                    <a:pt x="749" y="1477"/>
                    <a:pt x="749" y="1476"/>
                  </a:cubicBezTo>
                  <a:close/>
                  <a:moveTo>
                    <a:pt x="754" y="1476"/>
                  </a:moveTo>
                  <a:cubicBezTo>
                    <a:pt x="749" y="1477"/>
                    <a:pt x="746" y="1481"/>
                    <a:pt x="741" y="1483"/>
                  </a:cubicBezTo>
                  <a:cubicBezTo>
                    <a:pt x="742" y="1484"/>
                    <a:pt x="741" y="1488"/>
                    <a:pt x="743" y="1489"/>
                  </a:cubicBezTo>
                  <a:cubicBezTo>
                    <a:pt x="746" y="1485"/>
                    <a:pt x="752" y="1481"/>
                    <a:pt x="754" y="1476"/>
                  </a:cubicBezTo>
                  <a:moveTo>
                    <a:pt x="754" y="1476"/>
                  </a:moveTo>
                  <a:cubicBezTo>
                    <a:pt x="756" y="1475"/>
                    <a:pt x="754" y="1475"/>
                    <a:pt x="754" y="1476"/>
                  </a:cubicBezTo>
                  <a:moveTo>
                    <a:pt x="773" y="1476"/>
                  </a:moveTo>
                  <a:cubicBezTo>
                    <a:pt x="772" y="1476"/>
                    <a:pt x="773" y="1477"/>
                    <a:pt x="773" y="1476"/>
                  </a:cubicBezTo>
                  <a:close/>
                  <a:moveTo>
                    <a:pt x="782" y="1475"/>
                  </a:moveTo>
                  <a:cubicBezTo>
                    <a:pt x="781" y="1475"/>
                    <a:pt x="780" y="1475"/>
                    <a:pt x="780" y="1476"/>
                  </a:cubicBezTo>
                  <a:cubicBezTo>
                    <a:pt x="781" y="1476"/>
                    <a:pt x="782" y="1476"/>
                    <a:pt x="782" y="1475"/>
                  </a:cubicBezTo>
                  <a:close/>
                  <a:moveTo>
                    <a:pt x="746" y="1477"/>
                  </a:moveTo>
                  <a:cubicBezTo>
                    <a:pt x="743" y="1476"/>
                    <a:pt x="739" y="1478"/>
                    <a:pt x="742" y="1480"/>
                  </a:cubicBezTo>
                  <a:cubicBezTo>
                    <a:pt x="742" y="1478"/>
                    <a:pt x="745" y="1479"/>
                    <a:pt x="746" y="1477"/>
                  </a:cubicBezTo>
                  <a:moveTo>
                    <a:pt x="746" y="1477"/>
                  </a:moveTo>
                  <a:cubicBezTo>
                    <a:pt x="750" y="1478"/>
                    <a:pt x="746" y="1474"/>
                    <a:pt x="746" y="1477"/>
                  </a:cubicBezTo>
                  <a:moveTo>
                    <a:pt x="758" y="1509"/>
                  </a:moveTo>
                  <a:cubicBezTo>
                    <a:pt x="768" y="1509"/>
                    <a:pt x="777" y="1509"/>
                    <a:pt x="787" y="1509"/>
                  </a:cubicBezTo>
                  <a:cubicBezTo>
                    <a:pt x="781" y="1500"/>
                    <a:pt x="770" y="1487"/>
                    <a:pt x="763" y="1476"/>
                  </a:cubicBezTo>
                  <a:cubicBezTo>
                    <a:pt x="761" y="1486"/>
                    <a:pt x="760" y="1498"/>
                    <a:pt x="758" y="1509"/>
                  </a:cubicBezTo>
                  <a:close/>
                  <a:moveTo>
                    <a:pt x="796" y="1509"/>
                  </a:moveTo>
                  <a:cubicBezTo>
                    <a:pt x="804" y="1511"/>
                    <a:pt x="813" y="1505"/>
                    <a:pt x="826" y="1508"/>
                  </a:cubicBezTo>
                  <a:cubicBezTo>
                    <a:pt x="807" y="1497"/>
                    <a:pt x="786" y="1489"/>
                    <a:pt x="769" y="1476"/>
                  </a:cubicBezTo>
                  <a:cubicBezTo>
                    <a:pt x="777" y="1485"/>
                    <a:pt x="782" y="1505"/>
                    <a:pt x="796" y="1509"/>
                  </a:cubicBezTo>
                  <a:close/>
                  <a:moveTo>
                    <a:pt x="837" y="1507"/>
                  </a:moveTo>
                  <a:cubicBezTo>
                    <a:pt x="844" y="1507"/>
                    <a:pt x="860" y="1507"/>
                    <a:pt x="864" y="1499"/>
                  </a:cubicBezTo>
                  <a:cubicBezTo>
                    <a:pt x="831" y="1496"/>
                    <a:pt x="800" y="1484"/>
                    <a:pt x="774" y="1477"/>
                  </a:cubicBezTo>
                  <a:cubicBezTo>
                    <a:pt x="791" y="1485"/>
                    <a:pt x="814" y="1505"/>
                    <a:pt x="837" y="1507"/>
                  </a:cubicBezTo>
                  <a:close/>
                  <a:moveTo>
                    <a:pt x="865" y="1497"/>
                  </a:moveTo>
                  <a:cubicBezTo>
                    <a:pt x="867" y="1494"/>
                    <a:pt x="870" y="1491"/>
                    <a:pt x="871" y="1487"/>
                  </a:cubicBezTo>
                  <a:cubicBezTo>
                    <a:pt x="839" y="1487"/>
                    <a:pt x="810" y="1479"/>
                    <a:pt x="783" y="1477"/>
                  </a:cubicBezTo>
                  <a:cubicBezTo>
                    <a:pt x="809" y="1485"/>
                    <a:pt x="835" y="1493"/>
                    <a:pt x="865" y="1497"/>
                  </a:cubicBezTo>
                  <a:close/>
                  <a:moveTo>
                    <a:pt x="617" y="1495"/>
                  </a:moveTo>
                  <a:cubicBezTo>
                    <a:pt x="616" y="1492"/>
                    <a:pt x="610" y="1486"/>
                    <a:pt x="606" y="1483"/>
                  </a:cubicBezTo>
                  <a:cubicBezTo>
                    <a:pt x="592" y="1483"/>
                    <a:pt x="576" y="1479"/>
                    <a:pt x="563" y="1480"/>
                  </a:cubicBezTo>
                  <a:cubicBezTo>
                    <a:pt x="577" y="1489"/>
                    <a:pt x="591" y="1498"/>
                    <a:pt x="617" y="1495"/>
                  </a:cubicBezTo>
                  <a:close/>
                  <a:moveTo>
                    <a:pt x="626" y="1499"/>
                  </a:moveTo>
                  <a:cubicBezTo>
                    <a:pt x="667" y="1513"/>
                    <a:pt x="710" y="1498"/>
                    <a:pt x="738" y="1480"/>
                  </a:cubicBezTo>
                  <a:cubicBezTo>
                    <a:pt x="706" y="1488"/>
                    <a:pt x="665" y="1495"/>
                    <a:pt x="626" y="1499"/>
                  </a:cubicBezTo>
                  <a:close/>
                  <a:moveTo>
                    <a:pt x="1025" y="1480"/>
                  </a:moveTo>
                  <a:cubicBezTo>
                    <a:pt x="1025" y="1479"/>
                    <a:pt x="1026" y="1480"/>
                    <a:pt x="1025" y="1480"/>
                  </a:cubicBezTo>
                  <a:close/>
                  <a:moveTo>
                    <a:pt x="1022" y="1481"/>
                  </a:moveTo>
                  <a:cubicBezTo>
                    <a:pt x="1023" y="1481"/>
                    <a:pt x="1022" y="1480"/>
                    <a:pt x="1022" y="1481"/>
                  </a:cubicBezTo>
                  <a:close/>
                  <a:moveTo>
                    <a:pt x="516" y="1482"/>
                  </a:moveTo>
                  <a:cubicBezTo>
                    <a:pt x="516" y="1481"/>
                    <a:pt x="517" y="1482"/>
                    <a:pt x="516" y="1482"/>
                  </a:cubicBezTo>
                  <a:close/>
                  <a:moveTo>
                    <a:pt x="1018" y="1482"/>
                  </a:moveTo>
                  <a:cubicBezTo>
                    <a:pt x="1001" y="1486"/>
                    <a:pt x="981" y="1488"/>
                    <a:pt x="966" y="1495"/>
                  </a:cubicBezTo>
                  <a:moveTo>
                    <a:pt x="966" y="1495"/>
                  </a:moveTo>
                  <a:cubicBezTo>
                    <a:pt x="962" y="1494"/>
                    <a:pt x="965" y="1498"/>
                    <a:pt x="966" y="1495"/>
                  </a:cubicBezTo>
                  <a:moveTo>
                    <a:pt x="966" y="1495"/>
                  </a:moveTo>
                  <a:cubicBezTo>
                    <a:pt x="985" y="1493"/>
                    <a:pt x="1002" y="1488"/>
                    <a:pt x="1018" y="1482"/>
                  </a:cubicBezTo>
                  <a:moveTo>
                    <a:pt x="1018" y="1482"/>
                  </a:moveTo>
                  <a:cubicBezTo>
                    <a:pt x="1022" y="1483"/>
                    <a:pt x="1019" y="1479"/>
                    <a:pt x="1018" y="1482"/>
                  </a:cubicBezTo>
                  <a:moveTo>
                    <a:pt x="940" y="1495"/>
                  </a:moveTo>
                  <a:cubicBezTo>
                    <a:pt x="955" y="1492"/>
                    <a:pt x="972" y="1491"/>
                    <a:pt x="980" y="1482"/>
                  </a:cubicBezTo>
                  <a:cubicBezTo>
                    <a:pt x="962" y="1482"/>
                    <a:pt x="950" y="1488"/>
                    <a:pt x="940" y="1495"/>
                  </a:cubicBezTo>
                  <a:close/>
                  <a:moveTo>
                    <a:pt x="681" y="1507"/>
                  </a:moveTo>
                  <a:cubicBezTo>
                    <a:pt x="694" y="1507"/>
                    <a:pt x="707" y="1507"/>
                    <a:pt x="719" y="1509"/>
                  </a:cubicBezTo>
                  <a:cubicBezTo>
                    <a:pt x="726" y="1503"/>
                    <a:pt x="734" y="1498"/>
                    <a:pt x="740" y="1491"/>
                  </a:cubicBezTo>
                  <a:cubicBezTo>
                    <a:pt x="737" y="1491"/>
                    <a:pt x="741" y="1484"/>
                    <a:pt x="738" y="1484"/>
                  </a:cubicBezTo>
                  <a:cubicBezTo>
                    <a:pt x="722" y="1494"/>
                    <a:pt x="700" y="1499"/>
                    <a:pt x="681" y="1507"/>
                  </a:cubicBezTo>
                  <a:close/>
                  <a:moveTo>
                    <a:pt x="876" y="1487"/>
                  </a:moveTo>
                  <a:cubicBezTo>
                    <a:pt x="874" y="1491"/>
                    <a:pt x="871" y="1493"/>
                    <a:pt x="870" y="1498"/>
                  </a:cubicBezTo>
                  <a:cubicBezTo>
                    <a:pt x="900" y="1502"/>
                    <a:pt x="934" y="1501"/>
                    <a:pt x="950" y="1486"/>
                  </a:cubicBezTo>
                  <a:cubicBezTo>
                    <a:pt x="927" y="1487"/>
                    <a:pt x="902" y="1488"/>
                    <a:pt x="876" y="1487"/>
                  </a:cubicBezTo>
                  <a:close/>
                  <a:moveTo>
                    <a:pt x="542" y="1492"/>
                  </a:moveTo>
                  <a:cubicBezTo>
                    <a:pt x="542" y="1492"/>
                    <a:pt x="543" y="1493"/>
                    <a:pt x="542" y="1492"/>
                  </a:cubicBezTo>
                  <a:close/>
                  <a:moveTo>
                    <a:pt x="570" y="1495"/>
                  </a:moveTo>
                  <a:cubicBezTo>
                    <a:pt x="565" y="1495"/>
                    <a:pt x="538" y="1491"/>
                    <a:pt x="548" y="1494"/>
                  </a:cubicBezTo>
                  <a:cubicBezTo>
                    <a:pt x="571" y="1502"/>
                    <a:pt x="600" y="1512"/>
                    <a:pt x="625" y="1510"/>
                  </a:cubicBezTo>
                  <a:cubicBezTo>
                    <a:pt x="606" y="1504"/>
                    <a:pt x="592" y="1498"/>
                    <a:pt x="570" y="1495"/>
                  </a:cubicBezTo>
                  <a:close/>
                  <a:moveTo>
                    <a:pt x="958" y="1495"/>
                  </a:moveTo>
                  <a:cubicBezTo>
                    <a:pt x="949" y="1496"/>
                    <a:pt x="942" y="1497"/>
                    <a:pt x="935" y="1499"/>
                  </a:cubicBezTo>
                  <a:cubicBezTo>
                    <a:pt x="943" y="1498"/>
                    <a:pt x="953" y="1499"/>
                    <a:pt x="958" y="1495"/>
                  </a:cubicBezTo>
                  <a:moveTo>
                    <a:pt x="958" y="1495"/>
                  </a:moveTo>
                  <a:cubicBezTo>
                    <a:pt x="962" y="1496"/>
                    <a:pt x="958" y="1492"/>
                    <a:pt x="958" y="1495"/>
                  </a:cubicBezTo>
                  <a:moveTo>
                    <a:pt x="724" y="1509"/>
                  </a:moveTo>
                  <a:cubicBezTo>
                    <a:pt x="730" y="1509"/>
                    <a:pt x="736" y="1509"/>
                    <a:pt x="742" y="1509"/>
                  </a:cubicBezTo>
                  <a:cubicBezTo>
                    <a:pt x="740" y="1505"/>
                    <a:pt x="741" y="1498"/>
                    <a:pt x="739" y="1495"/>
                  </a:cubicBezTo>
                  <a:cubicBezTo>
                    <a:pt x="735" y="1501"/>
                    <a:pt x="728" y="1504"/>
                    <a:pt x="724" y="1509"/>
                  </a:cubicBezTo>
                  <a:close/>
                  <a:moveTo>
                    <a:pt x="613" y="1499"/>
                  </a:moveTo>
                  <a:cubicBezTo>
                    <a:pt x="615" y="1500"/>
                    <a:pt x="623" y="1501"/>
                    <a:pt x="624" y="1500"/>
                  </a:cubicBezTo>
                  <a:cubicBezTo>
                    <a:pt x="622" y="1496"/>
                    <a:pt x="599" y="1499"/>
                    <a:pt x="613" y="1499"/>
                  </a:cubicBezTo>
                  <a:close/>
                  <a:moveTo>
                    <a:pt x="929" y="1500"/>
                  </a:moveTo>
                  <a:cubicBezTo>
                    <a:pt x="929" y="1500"/>
                    <a:pt x="930" y="1501"/>
                    <a:pt x="929" y="1500"/>
                  </a:cubicBezTo>
                  <a:close/>
                  <a:moveTo>
                    <a:pt x="865" y="1505"/>
                  </a:moveTo>
                  <a:cubicBezTo>
                    <a:pt x="871" y="1503"/>
                    <a:pt x="880" y="1504"/>
                    <a:pt x="886" y="1502"/>
                  </a:cubicBezTo>
                  <a:cubicBezTo>
                    <a:pt x="879" y="1502"/>
                    <a:pt x="867" y="1497"/>
                    <a:pt x="865" y="1505"/>
                  </a:cubicBezTo>
                  <a:close/>
                  <a:moveTo>
                    <a:pt x="608" y="1501"/>
                  </a:moveTo>
                  <a:cubicBezTo>
                    <a:pt x="608" y="1501"/>
                    <a:pt x="607" y="1501"/>
                    <a:pt x="606" y="1502"/>
                  </a:cubicBezTo>
                  <a:cubicBezTo>
                    <a:pt x="607" y="1502"/>
                    <a:pt x="608" y="1502"/>
                    <a:pt x="608" y="1501"/>
                  </a:cubicBezTo>
                  <a:close/>
                  <a:moveTo>
                    <a:pt x="885" y="1514"/>
                  </a:moveTo>
                  <a:cubicBezTo>
                    <a:pt x="909" y="1514"/>
                    <a:pt x="929" y="1509"/>
                    <a:pt x="946" y="1501"/>
                  </a:cubicBezTo>
                  <a:cubicBezTo>
                    <a:pt x="921" y="1500"/>
                    <a:pt x="904" y="1509"/>
                    <a:pt x="885" y="1514"/>
                  </a:cubicBezTo>
                  <a:close/>
                  <a:moveTo>
                    <a:pt x="633" y="1509"/>
                  </a:moveTo>
                  <a:cubicBezTo>
                    <a:pt x="629" y="1504"/>
                    <a:pt x="618" y="1501"/>
                    <a:pt x="609" y="1503"/>
                  </a:cubicBezTo>
                  <a:cubicBezTo>
                    <a:pt x="618" y="1504"/>
                    <a:pt x="626" y="1509"/>
                    <a:pt x="633" y="1509"/>
                  </a:cubicBezTo>
                  <a:close/>
                  <a:moveTo>
                    <a:pt x="858" y="1512"/>
                  </a:moveTo>
                  <a:cubicBezTo>
                    <a:pt x="879" y="1516"/>
                    <a:pt x="896" y="1508"/>
                    <a:pt x="912" y="1503"/>
                  </a:cubicBezTo>
                  <a:cubicBezTo>
                    <a:pt x="893" y="1506"/>
                    <a:pt x="869" y="1502"/>
                    <a:pt x="858" y="1512"/>
                  </a:cubicBezTo>
                  <a:close/>
                  <a:moveTo>
                    <a:pt x="659" y="1507"/>
                  </a:moveTo>
                  <a:cubicBezTo>
                    <a:pt x="650" y="1508"/>
                    <a:pt x="641" y="1503"/>
                    <a:pt x="633" y="1506"/>
                  </a:cubicBezTo>
                  <a:cubicBezTo>
                    <a:pt x="638" y="1512"/>
                    <a:pt x="652" y="1509"/>
                    <a:pt x="659" y="1507"/>
                  </a:cubicBezTo>
                  <a:close/>
                  <a:moveTo>
                    <a:pt x="645" y="1512"/>
                  </a:moveTo>
                  <a:cubicBezTo>
                    <a:pt x="667" y="1518"/>
                    <a:pt x="698" y="1526"/>
                    <a:pt x="714" y="1511"/>
                  </a:cubicBezTo>
                  <a:cubicBezTo>
                    <a:pt x="688" y="1510"/>
                    <a:pt x="666" y="1506"/>
                    <a:pt x="645" y="1512"/>
                  </a:cubicBezTo>
                  <a:close/>
                  <a:moveTo>
                    <a:pt x="845" y="1510"/>
                  </a:moveTo>
                  <a:cubicBezTo>
                    <a:pt x="849" y="1510"/>
                    <a:pt x="855" y="1512"/>
                    <a:pt x="856" y="1508"/>
                  </a:cubicBezTo>
                  <a:cubicBezTo>
                    <a:pt x="852" y="1509"/>
                    <a:pt x="847" y="1508"/>
                    <a:pt x="845" y="1510"/>
                  </a:cubicBezTo>
                  <a:close/>
                  <a:moveTo>
                    <a:pt x="798" y="1512"/>
                  </a:moveTo>
                  <a:cubicBezTo>
                    <a:pt x="808" y="1524"/>
                    <a:pt x="839" y="1525"/>
                    <a:pt x="850" y="1513"/>
                  </a:cubicBezTo>
                  <a:cubicBezTo>
                    <a:pt x="837" y="1508"/>
                    <a:pt x="813" y="1509"/>
                    <a:pt x="798" y="1512"/>
                  </a:cubicBezTo>
                  <a:close/>
                  <a:moveTo>
                    <a:pt x="699" y="1522"/>
                  </a:moveTo>
                  <a:cubicBezTo>
                    <a:pt x="714" y="1522"/>
                    <a:pt x="731" y="1526"/>
                    <a:pt x="746" y="1524"/>
                  </a:cubicBezTo>
                  <a:cubicBezTo>
                    <a:pt x="743" y="1521"/>
                    <a:pt x="744" y="1515"/>
                    <a:pt x="742" y="1511"/>
                  </a:cubicBezTo>
                  <a:cubicBezTo>
                    <a:pt x="721" y="1509"/>
                    <a:pt x="710" y="1514"/>
                    <a:pt x="699" y="1522"/>
                  </a:cubicBezTo>
                  <a:close/>
                  <a:moveTo>
                    <a:pt x="750" y="1525"/>
                  </a:moveTo>
                  <a:cubicBezTo>
                    <a:pt x="753" y="1522"/>
                    <a:pt x="754" y="1517"/>
                    <a:pt x="754" y="1511"/>
                  </a:cubicBezTo>
                  <a:cubicBezTo>
                    <a:pt x="751" y="1511"/>
                    <a:pt x="748" y="1511"/>
                    <a:pt x="745" y="1511"/>
                  </a:cubicBezTo>
                  <a:cubicBezTo>
                    <a:pt x="747" y="1516"/>
                    <a:pt x="745" y="1524"/>
                    <a:pt x="750" y="1525"/>
                  </a:cubicBezTo>
                  <a:close/>
                  <a:moveTo>
                    <a:pt x="790" y="1511"/>
                  </a:moveTo>
                  <a:cubicBezTo>
                    <a:pt x="779" y="1511"/>
                    <a:pt x="768" y="1511"/>
                    <a:pt x="757" y="1511"/>
                  </a:cubicBezTo>
                  <a:cubicBezTo>
                    <a:pt x="757" y="1517"/>
                    <a:pt x="755" y="1520"/>
                    <a:pt x="754" y="1525"/>
                  </a:cubicBezTo>
                  <a:cubicBezTo>
                    <a:pt x="773" y="1525"/>
                    <a:pt x="792" y="1526"/>
                    <a:pt x="807" y="1522"/>
                  </a:cubicBezTo>
                  <a:cubicBezTo>
                    <a:pt x="800" y="1520"/>
                    <a:pt x="797" y="1514"/>
                    <a:pt x="790" y="1511"/>
                  </a:cubicBezTo>
                  <a:close/>
                  <a:moveTo>
                    <a:pt x="852" y="1517"/>
                  </a:moveTo>
                  <a:cubicBezTo>
                    <a:pt x="851" y="1518"/>
                    <a:pt x="852" y="1518"/>
                    <a:pt x="852" y="1517"/>
                  </a:cubicBezTo>
                  <a:moveTo>
                    <a:pt x="852" y="1517"/>
                  </a:moveTo>
                  <a:cubicBezTo>
                    <a:pt x="857" y="1517"/>
                    <a:pt x="861" y="1517"/>
                    <a:pt x="864" y="1515"/>
                  </a:cubicBezTo>
                  <a:cubicBezTo>
                    <a:pt x="859" y="1515"/>
                    <a:pt x="854" y="1513"/>
                    <a:pt x="852" y="1517"/>
                  </a:cubicBezTo>
                  <a:moveTo>
                    <a:pt x="655" y="1518"/>
                  </a:moveTo>
                  <a:cubicBezTo>
                    <a:pt x="655" y="1518"/>
                    <a:pt x="656" y="1519"/>
                    <a:pt x="655" y="1518"/>
                  </a:cubicBezTo>
                  <a:close/>
                  <a:moveTo>
                    <a:pt x="674" y="1522"/>
                  </a:moveTo>
                  <a:cubicBezTo>
                    <a:pt x="679" y="1522"/>
                    <a:pt x="678" y="1522"/>
                    <a:pt x="674" y="1521"/>
                  </a:cubicBezTo>
                  <a:cubicBezTo>
                    <a:pt x="672" y="1521"/>
                    <a:pt x="662" y="1518"/>
                    <a:pt x="658" y="1519"/>
                  </a:cubicBezTo>
                  <a:cubicBezTo>
                    <a:pt x="665" y="1520"/>
                    <a:pt x="671" y="1522"/>
                    <a:pt x="674" y="1522"/>
                  </a:cubicBezTo>
                  <a:close/>
                </a:path>
              </a:pathLst>
            </a:custGeom>
            <a:grpFill/>
            <a:ln w="9525">
              <a:noFill/>
              <a:round/>
            </a:ln>
          </p:spPr>
          <p:txBody>
            <a:bodyPr/>
            <a:lstStyle/>
            <a:p>
              <a:endParaRPr lang="de-DE">
                <a:solidFill>
                  <a:prstClr val="black"/>
                </a:solidFill>
              </a:endParaRPr>
            </a:p>
          </p:txBody>
        </p:sp>
        <p:sp>
          <p:nvSpPr>
            <p:cNvPr id="15" name="Freeform 12"/>
            <p:cNvSpPr>
              <a:spLocks noEditPoints="1"/>
            </p:cNvSpPr>
            <p:nvPr/>
          </p:nvSpPr>
          <p:spPr bwMode="gray">
            <a:xfrm>
              <a:off x="2834290" y="1987741"/>
              <a:ext cx="3470441" cy="3332809"/>
            </a:xfrm>
            <a:custGeom>
              <a:avLst/>
              <a:gdLst/>
              <a:ahLst/>
              <a:cxnLst>
                <a:cxn ang="0">
                  <a:pos x="1157" y="29"/>
                </a:cxn>
                <a:cxn ang="0">
                  <a:pos x="617" y="117"/>
                </a:cxn>
                <a:cxn ang="0">
                  <a:pos x="656" y="178"/>
                </a:cxn>
                <a:cxn ang="0">
                  <a:pos x="239" y="258"/>
                </a:cxn>
                <a:cxn ang="0">
                  <a:pos x="536" y="255"/>
                </a:cxn>
                <a:cxn ang="0">
                  <a:pos x="663" y="454"/>
                </a:cxn>
                <a:cxn ang="0">
                  <a:pos x="900" y="474"/>
                </a:cxn>
                <a:cxn ang="0">
                  <a:pos x="922" y="511"/>
                </a:cxn>
                <a:cxn ang="0">
                  <a:pos x="908" y="527"/>
                </a:cxn>
                <a:cxn ang="0">
                  <a:pos x="895" y="533"/>
                </a:cxn>
                <a:cxn ang="0">
                  <a:pos x="1040" y="559"/>
                </a:cxn>
                <a:cxn ang="0">
                  <a:pos x="1319" y="1342"/>
                </a:cxn>
                <a:cxn ang="0">
                  <a:pos x="1320" y="1379"/>
                </a:cxn>
                <a:cxn ang="0">
                  <a:pos x="576" y="31"/>
                </a:cxn>
                <a:cxn ang="0">
                  <a:pos x="469" y="123"/>
                </a:cxn>
                <a:cxn ang="0">
                  <a:pos x="676" y="54"/>
                </a:cxn>
                <a:cxn ang="0">
                  <a:pos x="618" y="4"/>
                </a:cxn>
                <a:cxn ang="0">
                  <a:pos x="595" y="5"/>
                </a:cxn>
                <a:cxn ang="0">
                  <a:pos x="513" y="46"/>
                </a:cxn>
                <a:cxn ang="0">
                  <a:pos x="422" y="75"/>
                </a:cxn>
                <a:cxn ang="0">
                  <a:pos x="459" y="67"/>
                </a:cxn>
                <a:cxn ang="0">
                  <a:pos x="1681" y="642"/>
                </a:cxn>
                <a:cxn ang="0">
                  <a:pos x="1077" y="36"/>
                </a:cxn>
                <a:cxn ang="0">
                  <a:pos x="1098" y="110"/>
                </a:cxn>
                <a:cxn ang="0">
                  <a:pos x="979" y="117"/>
                </a:cxn>
                <a:cxn ang="0">
                  <a:pos x="948" y="122"/>
                </a:cxn>
                <a:cxn ang="0">
                  <a:pos x="820" y="97"/>
                </a:cxn>
                <a:cxn ang="0">
                  <a:pos x="698" y="200"/>
                </a:cxn>
                <a:cxn ang="0">
                  <a:pos x="828" y="182"/>
                </a:cxn>
                <a:cxn ang="0">
                  <a:pos x="734" y="228"/>
                </a:cxn>
                <a:cxn ang="0">
                  <a:pos x="635" y="272"/>
                </a:cxn>
                <a:cxn ang="0">
                  <a:pos x="593" y="234"/>
                </a:cxn>
                <a:cxn ang="0">
                  <a:pos x="621" y="295"/>
                </a:cxn>
                <a:cxn ang="0">
                  <a:pos x="441" y="441"/>
                </a:cxn>
                <a:cxn ang="0">
                  <a:pos x="621" y="411"/>
                </a:cxn>
                <a:cxn ang="0">
                  <a:pos x="709" y="512"/>
                </a:cxn>
                <a:cxn ang="0">
                  <a:pos x="740" y="381"/>
                </a:cxn>
                <a:cxn ang="0">
                  <a:pos x="870" y="536"/>
                </a:cxn>
                <a:cxn ang="0">
                  <a:pos x="911" y="470"/>
                </a:cxn>
                <a:cxn ang="0">
                  <a:pos x="1059" y="616"/>
                </a:cxn>
                <a:cxn ang="0">
                  <a:pos x="834" y="603"/>
                </a:cxn>
                <a:cxn ang="0">
                  <a:pos x="677" y="539"/>
                </a:cxn>
                <a:cxn ang="0">
                  <a:pos x="369" y="587"/>
                </a:cxn>
                <a:cxn ang="0">
                  <a:pos x="215" y="834"/>
                </a:cxn>
                <a:cxn ang="0">
                  <a:pos x="317" y="1065"/>
                </a:cxn>
                <a:cxn ang="0">
                  <a:pos x="592" y="1115"/>
                </a:cxn>
                <a:cxn ang="0">
                  <a:pos x="681" y="1291"/>
                </a:cxn>
                <a:cxn ang="0">
                  <a:pos x="733" y="1503"/>
                </a:cxn>
                <a:cxn ang="0">
                  <a:pos x="1016" y="1556"/>
                </a:cxn>
                <a:cxn ang="0">
                  <a:pos x="1197" y="1373"/>
                </a:cxn>
                <a:cxn ang="0">
                  <a:pos x="1271" y="1154"/>
                </a:cxn>
                <a:cxn ang="0">
                  <a:pos x="1311" y="967"/>
                </a:cxn>
                <a:cxn ang="0">
                  <a:pos x="1135" y="797"/>
                </a:cxn>
                <a:cxn ang="0">
                  <a:pos x="1197" y="810"/>
                </a:cxn>
                <a:cxn ang="0">
                  <a:pos x="1447" y="788"/>
                </a:cxn>
                <a:cxn ang="0">
                  <a:pos x="1277" y="635"/>
                </a:cxn>
                <a:cxn ang="0">
                  <a:pos x="1531" y="652"/>
                </a:cxn>
                <a:cxn ang="0">
                  <a:pos x="1658" y="862"/>
                </a:cxn>
                <a:cxn ang="0">
                  <a:pos x="1038" y="440"/>
                </a:cxn>
                <a:cxn ang="0">
                  <a:pos x="991" y="389"/>
                </a:cxn>
                <a:cxn ang="0">
                  <a:pos x="1099" y="418"/>
                </a:cxn>
                <a:cxn ang="0">
                  <a:pos x="287" y="206"/>
                </a:cxn>
                <a:cxn ang="0">
                  <a:pos x="50" y="1063"/>
                </a:cxn>
              </a:cxnLst>
              <a:rect l="0" t="0" r="r" b="b"/>
              <a:pathLst>
                <a:path w="1683" h="1609">
                  <a:moveTo>
                    <a:pt x="1008" y="20"/>
                  </a:moveTo>
                  <a:cubicBezTo>
                    <a:pt x="1021" y="27"/>
                    <a:pt x="1028" y="27"/>
                    <a:pt x="1045" y="29"/>
                  </a:cubicBezTo>
                  <a:cubicBezTo>
                    <a:pt x="1035" y="22"/>
                    <a:pt x="1023" y="21"/>
                    <a:pt x="1008" y="20"/>
                  </a:cubicBezTo>
                  <a:close/>
                  <a:moveTo>
                    <a:pt x="1146" y="26"/>
                  </a:moveTo>
                  <a:cubicBezTo>
                    <a:pt x="1143" y="26"/>
                    <a:pt x="1143" y="22"/>
                    <a:pt x="1141" y="21"/>
                  </a:cubicBezTo>
                  <a:cubicBezTo>
                    <a:pt x="1142" y="21"/>
                    <a:pt x="1146" y="24"/>
                    <a:pt x="1147" y="21"/>
                  </a:cubicBezTo>
                  <a:cubicBezTo>
                    <a:pt x="1138" y="19"/>
                    <a:pt x="1136" y="20"/>
                    <a:pt x="1128" y="22"/>
                  </a:cubicBezTo>
                  <a:cubicBezTo>
                    <a:pt x="1134" y="24"/>
                    <a:pt x="1139" y="27"/>
                    <a:pt x="1146" y="26"/>
                  </a:cubicBezTo>
                  <a:close/>
                  <a:moveTo>
                    <a:pt x="1063" y="27"/>
                  </a:moveTo>
                  <a:cubicBezTo>
                    <a:pt x="1057" y="27"/>
                    <a:pt x="1049" y="23"/>
                    <a:pt x="1045" y="25"/>
                  </a:cubicBezTo>
                  <a:cubicBezTo>
                    <a:pt x="1050" y="26"/>
                    <a:pt x="1053" y="31"/>
                    <a:pt x="1059" y="32"/>
                  </a:cubicBezTo>
                  <a:cubicBezTo>
                    <a:pt x="1060" y="30"/>
                    <a:pt x="1063" y="30"/>
                    <a:pt x="1063" y="27"/>
                  </a:cubicBezTo>
                  <a:close/>
                  <a:moveTo>
                    <a:pt x="1157" y="29"/>
                  </a:moveTo>
                  <a:cubicBezTo>
                    <a:pt x="1159" y="30"/>
                    <a:pt x="1161" y="30"/>
                    <a:pt x="1163" y="31"/>
                  </a:cubicBezTo>
                  <a:cubicBezTo>
                    <a:pt x="1163" y="28"/>
                    <a:pt x="1158" y="27"/>
                    <a:pt x="1157" y="29"/>
                  </a:cubicBezTo>
                  <a:close/>
                  <a:moveTo>
                    <a:pt x="966" y="79"/>
                  </a:moveTo>
                  <a:cubicBezTo>
                    <a:pt x="979" y="79"/>
                    <a:pt x="987" y="91"/>
                    <a:pt x="1000" y="85"/>
                  </a:cubicBezTo>
                  <a:cubicBezTo>
                    <a:pt x="983" y="83"/>
                    <a:pt x="971" y="65"/>
                    <a:pt x="984" y="55"/>
                  </a:cubicBezTo>
                  <a:cubicBezTo>
                    <a:pt x="988" y="52"/>
                    <a:pt x="993" y="54"/>
                    <a:pt x="996" y="49"/>
                  </a:cubicBezTo>
                  <a:cubicBezTo>
                    <a:pt x="992" y="41"/>
                    <a:pt x="983" y="46"/>
                    <a:pt x="978" y="50"/>
                  </a:cubicBezTo>
                  <a:cubicBezTo>
                    <a:pt x="970" y="49"/>
                    <a:pt x="966" y="53"/>
                    <a:pt x="962" y="58"/>
                  </a:cubicBezTo>
                  <a:cubicBezTo>
                    <a:pt x="969" y="61"/>
                    <a:pt x="963" y="73"/>
                    <a:pt x="966" y="79"/>
                  </a:cubicBezTo>
                  <a:close/>
                  <a:moveTo>
                    <a:pt x="1026" y="63"/>
                  </a:moveTo>
                  <a:cubicBezTo>
                    <a:pt x="1029" y="64"/>
                    <a:pt x="1031" y="68"/>
                    <a:pt x="1033" y="64"/>
                  </a:cubicBezTo>
                  <a:cubicBezTo>
                    <a:pt x="1032" y="63"/>
                    <a:pt x="1028" y="61"/>
                    <a:pt x="1026" y="63"/>
                  </a:cubicBezTo>
                  <a:close/>
                  <a:moveTo>
                    <a:pt x="1025" y="92"/>
                  </a:moveTo>
                  <a:cubicBezTo>
                    <a:pt x="1021" y="90"/>
                    <a:pt x="1015" y="86"/>
                    <a:pt x="1011" y="88"/>
                  </a:cubicBezTo>
                  <a:cubicBezTo>
                    <a:pt x="1014" y="90"/>
                    <a:pt x="1020" y="94"/>
                    <a:pt x="1025" y="92"/>
                  </a:cubicBezTo>
                  <a:close/>
                  <a:moveTo>
                    <a:pt x="618" y="123"/>
                  </a:moveTo>
                  <a:cubicBezTo>
                    <a:pt x="612" y="123"/>
                    <a:pt x="617" y="119"/>
                    <a:pt x="617" y="117"/>
                  </a:cubicBezTo>
                  <a:cubicBezTo>
                    <a:pt x="614" y="117"/>
                    <a:pt x="614" y="116"/>
                    <a:pt x="614" y="114"/>
                  </a:cubicBezTo>
                  <a:cubicBezTo>
                    <a:pt x="605" y="120"/>
                    <a:pt x="599" y="113"/>
                    <a:pt x="590" y="118"/>
                  </a:cubicBezTo>
                  <a:cubicBezTo>
                    <a:pt x="590" y="117"/>
                    <a:pt x="590" y="115"/>
                    <a:pt x="589" y="115"/>
                  </a:cubicBezTo>
                  <a:cubicBezTo>
                    <a:pt x="588" y="118"/>
                    <a:pt x="582" y="120"/>
                    <a:pt x="580" y="119"/>
                  </a:cubicBezTo>
                  <a:cubicBezTo>
                    <a:pt x="582" y="117"/>
                    <a:pt x="585" y="116"/>
                    <a:pt x="584" y="111"/>
                  </a:cubicBezTo>
                  <a:cubicBezTo>
                    <a:pt x="577" y="113"/>
                    <a:pt x="569" y="115"/>
                    <a:pt x="565" y="119"/>
                  </a:cubicBezTo>
                  <a:cubicBezTo>
                    <a:pt x="568" y="121"/>
                    <a:pt x="572" y="116"/>
                    <a:pt x="574" y="119"/>
                  </a:cubicBezTo>
                  <a:cubicBezTo>
                    <a:pt x="573" y="125"/>
                    <a:pt x="562" y="121"/>
                    <a:pt x="559" y="125"/>
                  </a:cubicBezTo>
                  <a:cubicBezTo>
                    <a:pt x="563" y="124"/>
                    <a:pt x="564" y="126"/>
                    <a:pt x="566" y="129"/>
                  </a:cubicBezTo>
                  <a:cubicBezTo>
                    <a:pt x="563" y="133"/>
                    <a:pt x="556" y="128"/>
                    <a:pt x="555" y="134"/>
                  </a:cubicBezTo>
                  <a:cubicBezTo>
                    <a:pt x="559" y="135"/>
                    <a:pt x="561" y="134"/>
                    <a:pt x="564" y="133"/>
                  </a:cubicBezTo>
                  <a:cubicBezTo>
                    <a:pt x="564" y="137"/>
                    <a:pt x="567" y="137"/>
                    <a:pt x="568" y="140"/>
                  </a:cubicBezTo>
                  <a:cubicBezTo>
                    <a:pt x="584" y="136"/>
                    <a:pt x="608" y="137"/>
                    <a:pt x="618" y="123"/>
                  </a:cubicBezTo>
                  <a:close/>
                  <a:moveTo>
                    <a:pt x="651" y="184"/>
                  </a:moveTo>
                  <a:cubicBezTo>
                    <a:pt x="654" y="184"/>
                    <a:pt x="656" y="182"/>
                    <a:pt x="656" y="178"/>
                  </a:cubicBezTo>
                  <a:cubicBezTo>
                    <a:pt x="653" y="178"/>
                    <a:pt x="651" y="180"/>
                    <a:pt x="651" y="184"/>
                  </a:cubicBezTo>
                  <a:close/>
                  <a:moveTo>
                    <a:pt x="635" y="196"/>
                  </a:moveTo>
                  <a:cubicBezTo>
                    <a:pt x="634" y="194"/>
                    <a:pt x="634" y="192"/>
                    <a:pt x="633" y="191"/>
                  </a:cubicBezTo>
                  <a:cubicBezTo>
                    <a:pt x="631" y="192"/>
                    <a:pt x="631" y="196"/>
                    <a:pt x="635" y="196"/>
                  </a:cubicBezTo>
                  <a:close/>
                  <a:moveTo>
                    <a:pt x="604" y="197"/>
                  </a:moveTo>
                  <a:cubicBezTo>
                    <a:pt x="601" y="200"/>
                    <a:pt x="595" y="199"/>
                    <a:pt x="595" y="204"/>
                  </a:cubicBezTo>
                  <a:cubicBezTo>
                    <a:pt x="601" y="205"/>
                    <a:pt x="606" y="201"/>
                    <a:pt x="604" y="197"/>
                  </a:cubicBezTo>
                  <a:close/>
                  <a:moveTo>
                    <a:pt x="595" y="213"/>
                  </a:moveTo>
                  <a:cubicBezTo>
                    <a:pt x="599" y="213"/>
                    <a:pt x="599" y="210"/>
                    <a:pt x="599" y="207"/>
                  </a:cubicBezTo>
                  <a:cubicBezTo>
                    <a:pt x="595" y="207"/>
                    <a:pt x="593" y="211"/>
                    <a:pt x="595" y="213"/>
                  </a:cubicBezTo>
                  <a:close/>
                  <a:moveTo>
                    <a:pt x="280" y="210"/>
                  </a:moveTo>
                  <a:cubicBezTo>
                    <a:pt x="262" y="220"/>
                    <a:pt x="248" y="231"/>
                    <a:pt x="232" y="242"/>
                  </a:cubicBezTo>
                  <a:cubicBezTo>
                    <a:pt x="234" y="251"/>
                    <a:pt x="231" y="253"/>
                    <a:pt x="227" y="259"/>
                  </a:cubicBezTo>
                  <a:cubicBezTo>
                    <a:pt x="232" y="260"/>
                    <a:pt x="226" y="264"/>
                    <a:pt x="227" y="266"/>
                  </a:cubicBezTo>
                  <a:cubicBezTo>
                    <a:pt x="232" y="265"/>
                    <a:pt x="235" y="261"/>
                    <a:pt x="239" y="258"/>
                  </a:cubicBezTo>
                  <a:cubicBezTo>
                    <a:pt x="241" y="246"/>
                    <a:pt x="254" y="245"/>
                    <a:pt x="258" y="235"/>
                  </a:cubicBezTo>
                  <a:cubicBezTo>
                    <a:pt x="257" y="234"/>
                    <a:pt x="255" y="238"/>
                    <a:pt x="255" y="235"/>
                  </a:cubicBezTo>
                  <a:cubicBezTo>
                    <a:pt x="261" y="225"/>
                    <a:pt x="272" y="219"/>
                    <a:pt x="280" y="210"/>
                  </a:cubicBezTo>
                  <a:close/>
                  <a:moveTo>
                    <a:pt x="252" y="214"/>
                  </a:moveTo>
                  <a:cubicBezTo>
                    <a:pt x="250" y="216"/>
                    <a:pt x="245" y="220"/>
                    <a:pt x="248" y="224"/>
                  </a:cubicBezTo>
                  <a:cubicBezTo>
                    <a:pt x="250" y="221"/>
                    <a:pt x="254" y="217"/>
                    <a:pt x="252" y="214"/>
                  </a:cubicBezTo>
                  <a:close/>
                  <a:moveTo>
                    <a:pt x="520" y="272"/>
                  </a:moveTo>
                  <a:cubicBezTo>
                    <a:pt x="521" y="276"/>
                    <a:pt x="521" y="277"/>
                    <a:pt x="522" y="280"/>
                  </a:cubicBezTo>
                  <a:cubicBezTo>
                    <a:pt x="540" y="274"/>
                    <a:pt x="569" y="277"/>
                    <a:pt x="570" y="252"/>
                  </a:cubicBezTo>
                  <a:cubicBezTo>
                    <a:pt x="576" y="249"/>
                    <a:pt x="586" y="246"/>
                    <a:pt x="582" y="235"/>
                  </a:cubicBezTo>
                  <a:cubicBezTo>
                    <a:pt x="572" y="230"/>
                    <a:pt x="564" y="233"/>
                    <a:pt x="556" y="239"/>
                  </a:cubicBezTo>
                  <a:cubicBezTo>
                    <a:pt x="556" y="241"/>
                    <a:pt x="557" y="241"/>
                    <a:pt x="557" y="243"/>
                  </a:cubicBezTo>
                  <a:cubicBezTo>
                    <a:pt x="554" y="243"/>
                    <a:pt x="554" y="245"/>
                    <a:pt x="551" y="245"/>
                  </a:cubicBezTo>
                  <a:cubicBezTo>
                    <a:pt x="549" y="244"/>
                    <a:pt x="549" y="241"/>
                    <a:pt x="546" y="242"/>
                  </a:cubicBezTo>
                  <a:cubicBezTo>
                    <a:pt x="542" y="246"/>
                    <a:pt x="538" y="250"/>
                    <a:pt x="536" y="255"/>
                  </a:cubicBezTo>
                  <a:cubicBezTo>
                    <a:pt x="536" y="258"/>
                    <a:pt x="540" y="256"/>
                    <a:pt x="540" y="259"/>
                  </a:cubicBezTo>
                  <a:cubicBezTo>
                    <a:pt x="532" y="263"/>
                    <a:pt x="527" y="268"/>
                    <a:pt x="520" y="272"/>
                  </a:cubicBezTo>
                  <a:close/>
                  <a:moveTo>
                    <a:pt x="591" y="247"/>
                  </a:moveTo>
                  <a:cubicBezTo>
                    <a:pt x="588" y="244"/>
                    <a:pt x="585" y="248"/>
                    <a:pt x="585" y="251"/>
                  </a:cubicBezTo>
                  <a:cubicBezTo>
                    <a:pt x="588" y="251"/>
                    <a:pt x="589" y="249"/>
                    <a:pt x="591" y="247"/>
                  </a:cubicBezTo>
                  <a:close/>
                  <a:moveTo>
                    <a:pt x="212" y="259"/>
                  </a:moveTo>
                  <a:cubicBezTo>
                    <a:pt x="216" y="258"/>
                    <a:pt x="220" y="253"/>
                    <a:pt x="219" y="251"/>
                  </a:cubicBezTo>
                  <a:cubicBezTo>
                    <a:pt x="218" y="254"/>
                    <a:pt x="213" y="255"/>
                    <a:pt x="212" y="259"/>
                  </a:cubicBezTo>
                  <a:close/>
                  <a:moveTo>
                    <a:pt x="673" y="447"/>
                  </a:moveTo>
                  <a:cubicBezTo>
                    <a:pt x="678" y="442"/>
                    <a:pt x="685" y="428"/>
                    <a:pt x="678" y="420"/>
                  </a:cubicBezTo>
                  <a:cubicBezTo>
                    <a:pt x="670" y="427"/>
                    <a:pt x="664" y="431"/>
                    <a:pt x="666" y="444"/>
                  </a:cubicBezTo>
                  <a:cubicBezTo>
                    <a:pt x="669" y="445"/>
                    <a:pt x="669" y="448"/>
                    <a:pt x="673" y="447"/>
                  </a:cubicBezTo>
                  <a:close/>
                  <a:moveTo>
                    <a:pt x="654" y="488"/>
                  </a:moveTo>
                  <a:cubicBezTo>
                    <a:pt x="663" y="487"/>
                    <a:pt x="664" y="483"/>
                    <a:pt x="671" y="485"/>
                  </a:cubicBezTo>
                  <a:cubicBezTo>
                    <a:pt x="677" y="471"/>
                    <a:pt x="685" y="438"/>
                    <a:pt x="663" y="454"/>
                  </a:cubicBezTo>
                  <a:cubicBezTo>
                    <a:pt x="660" y="453"/>
                    <a:pt x="658" y="450"/>
                    <a:pt x="656" y="452"/>
                  </a:cubicBezTo>
                  <a:cubicBezTo>
                    <a:pt x="654" y="456"/>
                    <a:pt x="658" y="457"/>
                    <a:pt x="658" y="461"/>
                  </a:cubicBezTo>
                  <a:cubicBezTo>
                    <a:pt x="658" y="469"/>
                    <a:pt x="651" y="479"/>
                    <a:pt x="654" y="488"/>
                  </a:cubicBezTo>
                  <a:close/>
                  <a:moveTo>
                    <a:pt x="602" y="468"/>
                  </a:moveTo>
                  <a:cubicBezTo>
                    <a:pt x="603" y="464"/>
                    <a:pt x="597" y="462"/>
                    <a:pt x="594" y="465"/>
                  </a:cubicBezTo>
                  <a:cubicBezTo>
                    <a:pt x="595" y="468"/>
                    <a:pt x="599" y="471"/>
                    <a:pt x="602" y="468"/>
                  </a:cubicBezTo>
                  <a:close/>
                  <a:moveTo>
                    <a:pt x="590" y="468"/>
                  </a:moveTo>
                  <a:cubicBezTo>
                    <a:pt x="587" y="463"/>
                    <a:pt x="577" y="465"/>
                    <a:pt x="575" y="470"/>
                  </a:cubicBezTo>
                  <a:cubicBezTo>
                    <a:pt x="578" y="477"/>
                    <a:pt x="590" y="478"/>
                    <a:pt x="590" y="468"/>
                  </a:cubicBezTo>
                  <a:close/>
                  <a:moveTo>
                    <a:pt x="880" y="468"/>
                  </a:moveTo>
                  <a:cubicBezTo>
                    <a:pt x="879" y="472"/>
                    <a:pt x="883" y="470"/>
                    <a:pt x="884" y="470"/>
                  </a:cubicBezTo>
                  <a:cubicBezTo>
                    <a:pt x="885" y="468"/>
                    <a:pt x="881" y="467"/>
                    <a:pt x="880" y="468"/>
                  </a:cubicBezTo>
                  <a:close/>
                  <a:moveTo>
                    <a:pt x="900" y="474"/>
                  </a:moveTo>
                  <a:cubicBezTo>
                    <a:pt x="898" y="473"/>
                    <a:pt x="894" y="473"/>
                    <a:pt x="893" y="474"/>
                  </a:cubicBezTo>
                  <a:cubicBezTo>
                    <a:pt x="892" y="480"/>
                    <a:pt x="900" y="479"/>
                    <a:pt x="900" y="474"/>
                  </a:cubicBezTo>
                  <a:close/>
                  <a:moveTo>
                    <a:pt x="563" y="477"/>
                  </a:moveTo>
                  <a:cubicBezTo>
                    <a:pt x="561" y="477"/>
                    <a:pt x="560" y="477"/>
                    <a:pt x="559" y="476"/>
                  </a:cubicBezTo>
                  <a:cubicBezTo>
                    <a:pt x="558" y="478"/>
                    <a:pt x="555" y="480"/>
                    <a:pt x="557" y="483"/>
                  </a:cubicBezTo>
                  <a:cubicBezTo>
                    <a:pt x="560" y="482"/>
                    <a:pt x="563" y="481"/>
                    <a:pt x="563" y="477"/>
                  </a:cubicBezTo>
                  <a:close/>
                  <a:moveTo>
                    <a:pt x="826" y="506"/>
                  </a:moveTo>
                  <a:cubicBezTo>
                    <a:pt x="828" y="507"/>
                    <a:pt x="832" y="508"/>
                    <a:pt x="834" y="506"/>
                  </a:cubicBezTo>
                  <a:cubicBezTo>
                    <a:pt x="834" y="501"/>
                    <a:pt x="825" y="499"/>
                    <a:pt x="826" y="506"/>
                  </a:cubicBezTo>
                  <a:close/>
                  <a:moveTo>
                    <a:pt x="830" y="510"/>
                  </a:moveTo>
                  <a:cubicBezTo>
                    <a:pt x="830" y="515"/>
                    <a:pt x="830" y="515"/>
                    <a:pt x="830" y="515"/>
                  </a:cubicBezTo>
                  <a:cubicBezTo>
                    <a:pt x="835" y="519"/>
                    <a:pt x="836" y="510"/>
                    <a:pt x="832" y="509"/>
                  </a:cubicBezTo>
                  <a:cubicBezTo>
                    <a:pt x="831" y="510"/>
                    <a:pt x="831" y="510"/>
                    <a:pt x="830" y="510"/>
                  </a:cubicBezTo>
                  <a:close/>
                  <a:moveTo>
                    <a:pt x="892" y="511"/>
                  </a:moveTo>
                  <a:cubicBezTo>
                    <a:pt x="895" y="513"/>
                    <a:pt x="895" y="518"/>
                    <a:pt x="899" y="515"/>
                  </a:cubicBezTo>
                  <a:cubicBezTo>
                    <a:pt x="900" y="511"/>
                    <a:pt x="893" y="507"/>
                    <a:pt x="892" y="511"/>
                  </a:cubicBezTo>
                  <a:close/>
                  <a:moveTo>
                    <a:pt x="922" y="511"/>
                  </a:moveTo>
                  <a:cubicBezTo>
                    <a:pt x="922" y="512"/>
                    <a:pt x="920" y="513"/>
                    <a:pt x="921" y="515"/>
                  </a:cubicBezTo>
                  <a:cubicBezTo>
                    <a:pt x="922" y="516"/>
                    <a:pt x="925" y="516"/>
                    <a:pt x="927" y="515"/>
                  </a:cubicBezTo>
                  <a:cubicBezTo>
                    <a:pt x="926" y="512"/>
                    <a:pt x="925" y="510"/>
                    <a:pt x="922" y="511"/>
                  </a:cubicBezTo>
                  <a:close/>
                  <a:moveTo>
                    <a:pt x="915" y="515"/>
                  </a:moveTo>
                  <a:cubicBezTo>
                    <a:pt x="912" y="514"/>
                    <a:pt x="911" y="515"/>
                    <a:pt x="911" y="518"/>
                  </a:cubicBezTo>
                  <a:cubicBezTo>
                    <a:pt x="915" y="518"/>
                    <a:pt x="915" y="518"/>
                    <a:pt x="915" y="518"/>
                  </a:cubicBezTo>
                  <a:lnTo>
                    <a:pt x="915" y="515"/>
                  </a:lnTo>
                  <a:close/>
                  <a:moveTo>
                    <a:pt x="890" y="517"/>
                  </a:moveTo>
                  <a:cubicBezTo>
                    <a:pt x="889" y="516"/>
                    <a:pt x="886" y="514"/>
                    <a:pt x="884" y="516"/>
                  </a:cubicBezTo>
                  <a:cubicBezTo>
                    <a:pt x="884" y="518"/>
                    <a:pt x="885" y="519"/>
                    <a:pt x="885" y="519"/>
                  </a:cubicBezTo>
                  <a:cubicBezTo>
                    <a:pt x="888" y="519"/>
                    <a:pt x="889" y="519"/>
                    <a:pt x="890" y="517"/>
                  </a:cubicBezTo>
                  <a:close/>
                  <a:moveTo>
                    <a:pt x="923" y="522"/>
                  </a:moveTo>
                  <a:cubicBezTo>
                    <a:pt x="925" y="522"/>
                    <a:pt x="927" y="522"/>
                    <a:pt x="927" y="519"/>
                  </a:cubicBezTo>
                  <a:cubicBezTo>
                    <a:pt x="924" y="519"/>
                    <a:pt x="923" y="520"/>
                    <a:pt x="923" y="522"/>
                  </a:cubicBezTo>
                  <a:close/>
                  <a:moveTo>
                    <a:pt x="908" y="527"/>
                  </a:moveTo>
                  <a:cubicBezTo>
                    <a:pt x="910" y="522"/>
                    <a:pt x="906" y="522"/>
                    <a:pt x="903" y="521"/>
                  </a:cubicBezTo>
                  <a:cubicBezTo>
                    <a:pt x="901" y="523"/>
                    <a:pt x="902" y="526"/>
                    <a:pt x="903" y="528"/>
                  </a:cubicBezTo>
                  <a:cubicBezTo>
                    <a:pt x="905" y="528"/>
                    <a:pt x="907" y="528"/>
                    <a:pt x="908" y="527"/>
                  </a:cubicBezTo>
                  <a:close/>
                  <a:moveTo>
                    <a:pt x="929" y="531"/>
                  </a:moveTo>
                  <a:cubicBezTo>
                    <a:pt x="933" y="531"/>
                    <a:pt x="936" y="529"/>
                    <a:pt x="936" y="524"/>
                  </a:cubicBezTo>
                  <a:cubicBezTo>
                    <a:pt x="931" y="524"/>
                    <a:pt x="928" y="525"/>
                    <a:pt x="929" y="531"/>
                  </a:cubicBezTo>
                  <a:close/>
                  <a:moveTo>
                    <a:pt x="916" y="534"/>
                  </a:moveTo>
                  <a:cubicBezTo>
                    <a:pt x="920" y="537"/>
                    <a:pt x="926" y="533"/>
                    <a:pt x="920" y="531"/>
                  </a:cubicBezTo>
                  <a:cubicBezTo>
                    <a:pt x="920" y="533"/>
                    <a:pt x="916" y="531"/>
                    <a:pt x="916" y="534"/>
                  </a:cubicBezTo>
                  <a:close/>
                  <a:moveTo>
                    <a:pt x="898" y="536"/>
                  </a:moveTo>
                  <a:cubicBezTo>
                    <a:pt x="898" y="535"/>
                    <a:pt x="898" y="535"/>
                    <a:pt x="899" y="535"/>
                  </a:cubicBezTo>
                  <a:cubicBezTo>
                    <a:pt x="899" y="533"/>
                    <a:pt x="899" y="533"/>
                    <a:pt x="899" y="533"/>
                  </a:cubicBezTo>
                  <a:cubicBezTo>
                    <a:pt x="898" y="533"/>
                    <a:pt x="898" y="533"/>
                    <a:pt x="898" y="532"/>
                  </a:cubicBezTo>
                  <a:cubicBezTo>
                    <a:pt x="896" y="532"/>
                    <a:pt x="896" y="532"/>
                    <a:pt x="896" y="532"/>
                  </a:cubicBezTo>
                  <a:cubicBezTo>
                    <a:pt x="896" y="532"/>
                    <a:pt x="896" y="533"/>
                    <a:pt x="895" y="533"/>
                  </a:cubicBezTo>
                  <a:cubicBezTo>
                    <a:pt x="895" y="535"/>
                    <a:pt x="895" y="535"/>
                    <a:pt x="895" y="535"/>
                  </a:cubicBezTo>
                  <a:cubicBezTo>
                    <a:pt x="896" y="535"/>
                    <a:pt x="896" y="535"/>
                    <a:pt x="896" y="536"/>
                  </a:cubicBezTo>
                  <a:lnTo>
                    <a:pt x="898" y="536"/>
                  </a:lnTo>
                  <a:close/>
                  <a:moveTo>
                    <a:pt x="948" y="535"/>
                  </a:moveTo>
                  <a:cubicBezTo>
                    <a:pt x="942" y="531"/>
                    <a:pt x="937" y="543"/>
                    <a:pt x="943" y="545"/>
                  </a:cubicBezTo>
                  <a:cubicBezTo>
                    <a:pt x="945" y="542"/>
                    <a:pt x="948" y="540"/>
                    <a:pt x="948" y="535"/>
                  </a:cubicBezTo>
                  <a:close/>
                  <a:moveTo>
                    <a:pt x="738" y="546"/>
                  </a:moveTo>
                  <a:cubicBezTo>
                    <a:pt x="742" y="530"/>
                    <a:pt x="721" y="544"/>
                    <a:pt x="738" y="546"/>
                  </a:cubicBezTo>
                  <a:close/>
                  <a:moveTo>
                    <a:pt x="871" y="540"/>
                  </a:moveTo>
                  <a:cubicBezTo>
                    <a:pt x="870" y="538"/>
                    <a:pt x="866" y="538"/>
                    <a:pt x="864" y="539"/>
                  </a:cubicBezTo>
                  <a:cubicBezTo>
                    <a:pt x="863" y="543"/>
                    <a:pt x="871" y="543"/>
                    <a:pt x="871" y="540"/>
                  </a:cubicBezTo>
                  <a:close/>
                  <a:moveTo>
                    <a:pt x="931" y="546"/>
                  </a:moveTo>
                  <a:cubicBezTo>
                    <a:pt x="931" y="549"/>
                    <a:pt x="928" y="555"/>
                    <a:pt x="933" y="555"/>
                  </a:cubicBezTo>
                  <a:cubicBezTo>
                    <a:pt x="937" y="554"/>
                    <a:pt x="935" y="546"/>
                    <a:pt x="931" y="546"/>
                  </a:cubicBezTo>
                  <a:close/>
                  <a:moveTo>
                    <a:pt x="1040" y="559"/>
                  </a:moveTo>
                  <a:cubicBezTo>
                    <a:pt x="1041" y="555"/>
                    <a:pt x="1041" y="550"/>
                    <a:pt x="1043" y="546"/>
                  </a:cubicBezTo>
                  <a:cubicBezTo>
                    <a:pt x="1033" y="551"/>
                    <a:pt x="1019" y="551"/>
                    <a:pt x="1011" y="557"/>
                  </a:cubicBezTo>
                  <a:cubicBezTo>
                    <a:pt x="1017" y="570"/>
                    <a:pt x="1029" y="563"/>
                    <a:pt x="1040" y="559"/>
                  </a:cubicBezTo>
                  <a:close/>
                  <a:moveTo>
                    <a:pt x="879" y="557"/>
                  </a:moveTo>
                  <a:cubicBezTo>
                    <a:pt x="888" y="556"/>
                    <a:pt x="895" y="564"/>
                    <a:pt x="901" y="564"/>
                  </a:cubicBezTo>
                  <a:cubicBezTo>
                    <a:pt x="907" y="565"/>
                    <a:pt x="915" y="562"/>
                    <a:pt x="921" y="560"/>
                  </a:cubicBezTo>
                  <a:cubicBezTo>
                    <a:pt x="921" y="557"/>
                    <a:pt x="921" y="557"/>
                    <a:pt x="921" y="557"/>
                  </a:cubicBezTo>
                  <a:cubicBezTo>
                    <a:pt x="909" y="556"/>
                    <a:pt x="890" y="552"/>
                    <a:pt x="880" y="550"/>
                  </a:cubicBezTo>
                  <a:cubicBezTo>
                    <a:pt x="877" y="551"/>
                    <a:pt x="878" y="554"/>
                    <a:pt x="879" y="557"/>
                  </a:cubicBezTo>
                  <a:close/>
                  <a:moveTo>
                    <a:pt x="1674" y="879"/>
                  </a:moveTo>
                  <a:cubicBezTo>
                    <a:pt x="1683" y="865"/>
                    <a:pt x="1681" y="833"/>
                    <a:pt x="1670" y="822"/>
                  </a:cubicBezTo>
                  <a:cubicBezTo>
                    <a:pt x="1671" y="839"/>
                    <a:pt x="1667" y="864"/>
                    <a:pt x="1674" y="879"/>
                  </a:cubicBezTo>
                  <a:close/>
                  <a:moveTo>
                    <a:pt x="1346" y="1324"/>
                  </a:moveTo>
                  <a:cubicBezTo>
                    <a:pt x="1340" y="1316"/>
                    <a:pt x="1334" y="1319"/>
                    <a:pt x="1330" y="1326"/>
                  </a:cubicBezTo>
                  <a:cubicBezTo>
                    <a:pt x="1326" y="1332"/>
                    <a:pt x="1326" y="1337"/>
                    <a:pt x="1319" y="1342"/>
                  </a:cubicBezTo>
                  <a:cubicBezTo>
                    <a:pt x="1316" y="1344"/>
                    <a:pt x="1314" y="1344"/>
                    <a:pt x="1311" y="1347"/>
                  </a:cubicBezTo>
                  <a:cubicBezTo>
                    <a:pt x="1310" y="1350"/>
                    <a:pt x="1310" y="1355"/>
                    <a:pt x="1307" y="1357"/>
                  </a:cubicBezTo>
                  <a:cubicBezTo>
                    <a:pt x="1299" y="1352"/>
                    <a:pt x="1299" y="1365"/>
                    <a:pt x="1294" y="1369"/>
                  </a:cubicBezTo>
                  <a:cubicBezTo>
                    <a:pt x="1293" y="1369"/>
                    <a:pt x="1294" y="1366"/>
                    <a:pt x="1290" y="1367"/>
                  </a:cubicBezTo>
                  <a:cubicBezTo>
                    <a:pt x="1290" y="1370"/>
                    <a:pt x="1289" y="1373"/>
                    <a:pt x="1288" y="1375"/>
                  </a:cubicBezTo>
                  <a:cubicBezTo>
                    <a:pt x="1274" y="1380"/>
                    <a:pt x="1261" y="1387"/>
                    <a:pt x="1246" y="1392"/>
                  </a:cubicBezTo>
                  <a:cubicBezTo>
                    <a:pt x="1245" y="1399"/>
                    <a:pt x="1239" y="1403"/>
                    <a:pt x="1234" y="1406"/>
                  </a:cubicBezTo>
                  <a:cubicBezTo>
                    <a:pt x="1229" y="1419"/>
                    <a:pt x="1234" y="1431"/>
                    <a:pt x="1228" y="1440"/>
                  </a:cubicBezTo>
                  <a:cubicBezTo>
                    <a:pt x="1222" y="1449"/>
                    <a:pt x="1206" y="1451"/>
                    <a:pt x="1200" y="1461"/>
                  </a:cubicBezTo>
                  <a:cubicBezTo>
                    <a:pt x="1196" y="1468"/>
                    <a:pt x="1195" y="1479"/>
                    <a:pt x="1200" y="1486"/>
                  </a:cubicBezTo>
                  <a:cubicBezTo>
                    <a:pt x="1199" y="1488"/>
                    <a:pt x="1197" y="1489"/>
                    <a:pt x="1196" y="1492"/>
                  </a:cubicBezTo>
                  <a:cubicBezTo>
                    <a:pt x="1210" y="1500"/>
                    <a:pt x="1225" y="1491"/>
                    <a:pt x="1237" y="1484"/>
                  </a:cubicBezTo>
                  <a:cubicBezTo>
                    <a:pt x="1249" y="1477"/>
                    <a:pt x="1252" y="1470"/>
                    <a:pt x="1258" y="1461"/>
                  </a:cubicBezTo>
                  <a:cubicBezTo>
                    <a:pt x="1266" y="1449"/>
                    <a:pt x="1279" y="1438"/>
                    <a:pt x="1290" y="1426"/>
                  </a:cubicBezTo>
                  <a:cubicBezTo>
                    <a:pt x="1303" y="1412"/>
                    <a:pt x="1321" y="1396"/>
                    <a:pt x="1320" y="1379"/>
                  </a:cubicBezTo>
                  <a:cubicBezTo>
                    <a:pt x="1329" y="1372"/>
                    <a:pt x="1331" y="1358"/>
                    <a:pt x="1346" y="1357"/>
                  </a:cubicBezTo>
                  <a:cubicBezTo>
                    <a:pt x="1347" y="1353"/>
                    <a:pt x="1345" y="1350"/>
                    <a:pt x="1343" y="1348"/>
                  </a:cubicBezTo>
                  <a:cubicBezTo>
                    <a:pt x="1345" y="1344"/>
                    <a:pt x="1348" y="1342"/>
                    <a:pt x="1349" y="1337"/>
                  </a:cubicBezTo>
                  <a:cubicBezTo>
                    <a:pt x="1346" y="1333"/>
                    <a:pt x="1345" y="1330"/>
                    <a:pt x="1346" y="1324"/>
                  </a:cubicBezTo>
                  <a:close/>
                  <a:moveTo>
                    <a:pt x="543" y="30"/>
                  </a:moveTo>
                  <a:cubicBezTo>
                    <a:pt x="549" y="31"/>
                    <a:pt x="558" y="29"/>
                    <a:pt x="561" y="24"/>
                  </a:cubicBezTo>
                  <a:cubicBezTo>
                    <a:pt x="559" y="23"/>
                    <a:pt x="555" y="25"/>
                    <a:pt x="555" y="23"/>
                  </a:cubicBezTo>
                  <a:cubicBezTo>
                    <a:pt x="557" y="20"/>
                    <a:pt x="562" y="20"/>
                    <a:pt x="565" y="18"/>
                  </a:cubicBezTo>
                  <a:cubicBezTo>
                    <a:pt x="566" y="22"/>
                    <a:pt x="567" y="23"/>
                    <a:pt x="567" y="25"/>
                  </a:cubicBezTo>
                  <a:cubicBezTo>
                    <a:pt x="591" y="20"/>
                    <a:pt x="609" y="13"/>
                    <a:pt x="635" y="14"/>
                  </a:cubicBezTo>
                  <a:cubicBezTo>
                    <a:pt x="628" y="14"/>
                    <a:pt x="628" y="14"/>
                    <a:pt x="628" y="14"/>
                  </a:cubicBezTo>
                  <a:cubicBezTo>
                    <a:pt x="619" y="24"/>
                    <a:pt x="601" y="16"/>
                    <a:pt x="593" y="22"/>
                  </a:cubicBezTo>
                  <a:cubicBezTo>
                    <a:pt x="592" y="24"/>
                    <a:pt x="595" y="25"/>
                    <a:pt x="593" y="26"/>
                  </a:cubicBezTo>
                  <a:cubicBezTo>
                    <a:pt x="591" y="26"/>
                    <a:pt x="590" y="24"/>
                    <a:pt x="589" y="23"/>
                  </a:cubicBezTo>
                  <a:cubicBezTo>
                    <a:pt x="584" y="25"/>
                    <a:pt x="579" y="26"/>
                    <a:pt x="576" y="31"/>
                  </a:cubicBezTo>
                  <a:cubicBezTo>
                    <a:pt x="580" y="32"/>
                    <a:pt x="584" y="29"/>
                    <a:pt x="586" y="34"/>
                  </a:cubicBezTo>
                  <a:cubicBezTo>
                    <a:pt x="573" y="46"/>
                    <a:pt x="553" y="51"/>
                    <a:pt x="537" y="59"/>
                  </a:cubicBezTo>
                  <a:cubicBezTo>
                    <a:pt x="541" y="61"/>
                    <a:pt x="545" y="57"/>
                    <a:pt x="546" y="59"/>
                  </a:cubicBezTo>
                  <a:cubicBezTo>
                    <a:pt x="542" y="61"/>
                    <a:pt x="540" y="65"/>
                    <a:pt x="534" y="66"/>
                  </a:cubicBezTo>
                  <a:cubicBezTo>
                    <a:pt x="534" y="62"/>
                    <a:pt x="534" y="62"/>
                    <a:pt x="534" y="62"/>
                  </a:cubicBezTo>
                  <a:cubicBezTo>
                    <a:pt x="528" y="61"/>
                    <a:pt x="525" y="67"/>
                    <a:pt x="527" y="71"/>
                  </a:cubicBezTo>
                  <a:cubicBezTo>
                    <a:pt x="521" y="74"/>
                    <a:pt x="515" y="77"/>
                    <a:pt x="508" y="79"/>
                  </a:cubicBezTo>
                  <a:cubicBezTo>
                    <a:pt x="508" y="77"/>
                    <a:pt x="510" y="77"/>
                    <a:pt x="507" y="77"/>
                  </a:cubicBezTo>
                  <a:cubicBezTo>
                    <a:pt x="503" y="77"/>
                    <a:pt x="503" y="80"/>
                    <a:pt x="499" y="81"/>
                  </a:cubicBezTo>
                  <a:cubicBezTo>
                    <a:pt x="479" y="84"/>
                    <a:pt x="469" y="99"/>
                    <a:pt x="452" y="107"/>
                  </a:cubicBezTo>
                  <a:cubicBezTo>
                    <a:pt x="456" y="107"/>
                    <a:pt x="458" y="102"/>
                    <a:pt x="461" y="106"/>
                  </a:cubicBezTo>
                  <a:cubicBezTo>
                    <a:pt x="441" y="111"/>
                    <a:pt x="429" y="123"/>
                    <a:pt x="419" y="138"/>
                  </a:cubicBezTo>
                  <a:cubicBezTo>
                    <a:pt x="422" y="140"/>
                    <a:pt x="423" y="138"/>
                    <a:pt x="426" y="137"/>
                  </a:cubicBezTo>
                  <a:cubicBezTo>
                    <a:pt x="423" y="141"/>
                    <a:pt x="417" y="144"/>
                    <a:pt x="418" y="149"/>
                  </a:cubicBezTo>
                  <a:cubicBezTo>
                    <a:pt x="438" y="144"/>
                    <a:pt x="451" y="129"/>
                    <a:pt x="469" y="123"/>
                  </a:cubicBezTo>
                  <a:cubicBezTo>
                    <a:pt x="476" y="120"/>
                    <a:pt x="483" y="118"/>
                    <a:pt x="490" y="114"/>
                  </a:cubicBezTo>
                  <a:cubicBezTo>
                    <a:pt x="490" y="112"/>
                    <a:pt x="492" y="111"/>
                    <a:pt x="494" y="110"/>
                  </a:cubicBezTo>
                  <a:cubicBezTo>
                    <a:pt x="515" y="109"/>
                    <a:pt x="539" y="103"/>
                    <a:pt x="564" y="92"/>
                  </a:cubicBezTo>
                  <a:cubicBezTo>
                    <a:pt x="562" y="94"/>
                    <a:pt x="564" y="93"/>
                    <a:pt x="565" y="95"/>
                  </a:cubicBezTo>
                  <a:cubicBezTo>
                    <a:pt x="585" y="94"/>
                    <a:pt x="601" y="89"/>
                    <a:pt x="619" y="85"/>
                  </a:cubicBezTo>
                  <a:cubicBezTo>
                    <a:pt x="618" y="82"/>
                    <a:pt x="614" y="82"/>
                    <a:pt x="612" y="80"/>
                  </a:cubicBezTo>
                  <a:cubicBezTo>
                    <a:pt x="616" y="79"/>
                    <a:pt x="616" y="74"/>
                    <a:pt x="622" y="75"/>
                  </a:cubicBezTo>
                  <a:cubicBezTo>
                    <a:pt x="622" y="77"/>
                    <a:pt x="619" y="77"/>
                    <a:pt x="618" y="80"/>
                  </a:cubicBezTo>
                  <a:cubicBezTo>
                    <a:pt x="627" y="89"/>
                    <a:pt x="641" y="68"/>
                    <a:pt x="631" y="63"/>
                  </a:cubicBezTo>
                  <a:cubicBezTo>
                    <a:pt x="634" y="62"/>
                    <a:pt x="637" y="64"/>
                    <a:pt x="641" y="62"/>
                  </a:cubicBezTo>
                  <a:cubicBezTo>
                    <a:pt x="643" y="63"/>
                    <a:pt x="642" y="67"/>
                    <a:pt x="645" y="67"/>
                  </a:cubicBezTo>
                  <a:cubicBezTo>
                    <a:pt x="648" y="62"/>
                    <a:pt x="652" y="64"/>
                    <a:pt x="659" y="63"/>
                  </a:cubicBezTo>
                  <a:cubicBezTo>
                    <a:pt x="660" y="56"/>
                    <a:pt x="669" y="62"/>
                    <a:pt x="672" y="57"/>
                  </a:cubicBezTo>
                  <a:cubicBezTo>
                    <a:pt x="671" y="56"/>
                    <a:pt x="669" y="56"/>
                    <a:pt x="669" y="54"/>
                  </a:cubicBezTo>
                  <a:cubicBezTo>
                    <a:pt x="672" y="51"/>
                    <a:pt x="673" y="53"/>
                    <a:pt x="676" y="54"/>
                  </a:cubicBezTo>
                  <a:cubicBezTo>
                    <a:pt x="678" y="52"/>
                    <a:pt x="679" y="51"/>
                    <a:pt x="681" y="50"/>
                  </a:cubicBezTo>
                  <a:cubicBezTo>
                    <a:pt x="682" y="46"/>
                    <a:pt x="678" y="47"/>
                    <a:pt x="679" y="44"/>
                  </a:cubicBezTo>
                  <a:cubicBezTo>
                    <a:pt x="687" y="44"/>
                    <a:pt x="691" y="46"/>
                    <a:pt x="696" y="43"/>
                  </a:cubicBezTo>
                  <a:cubicBezTo>
                    <a:pt x="698" y="40"/>
                    <a:pt x="693" y="43"/>
                    <a:pt x="693" y="40"/>
                  </a:cubicBezTo>
                  <a:cubicBezTo>
                    <a:pt x="704" y="32"/>
                    <a:pt x="724" y="28"/>
                    <a:pt x="740" y="25"/>
                  </a:cubicBezTo>
                  <a:cubicBezTo>
                    <a:pt x="736" y="19"/>
                    <a:pt x="724" y="24"/>
                    <a:pt x="718" y="23"/>
                  </a:cubicBezTo>
                  <a:cubicBezTo>
                    <a:pt x="718" y="19"/>
                    <a:pt x="724" y="21"/>
                    <a:pt x="725" y="18"/>
                  </a:cubicBezTo>
                  <a:cubicBezTo>
                    <a:pt x="713" y="13"/>
                    <a:pt x="688" y="10"/>
                    <a:pt x="674" y="16"/>
                  </a:cubicBezTo>
                  <a:cubicBezTo>
                    <a:pt x="674" y="13"/>
                    <a:pt x="674" y="13"/>
                    <a:pt x="674" y="13"/>
                  </a:cubicBezTo>
                  <a:cubicBezTo>
                    <a:pt x="666" y="16"/>
                    <a:pt x="660" y="11"/>
                    <a:pt x="653" y="12"/>
                  </a:cubicBezTo>
                  <a:cubicBezTo>
                    <a:pt x="653" y="10"/>
                    <a:pt x="655" y="10"/>
                    <a:pt x="656" y="9"/>
                  </a:cubicBezTo>
                  <a:cubicBezTo>
                    <a:pt x="645" y="5"/>
                    <a:pt x="629" y="0"/>
                    <a:pt x="616" y="7"/>
                  </a:cubicBezTo>
                  <a:cubicBezTo>
                    <a:pt x="617" y="7"/>
                    <a:pt x="619" y="6"/>
                    <a:pt x="619" y="8"/>
                  </a:cubicBezTo>
                  <a:cubicBezTo>
                    <a:pt x="613" y="8"/>
                    <a:pt x="615" y="9"/>
                    <a:pt x="611" y="11"/>
                  </a:cubicBezTo>
                  <a:cubicBezTo>
                    <a:pt x="608" y="7"/>
                    <a:pt x="615" y="6"/>
                    <a:pt x="618" y="4"/>
                  </a:cubicBezTo>
                  <a:cubicBezTo>
                    <a:pt x="604" y="5"/>
                    <a:pt x="594" y="9"/>
                    <a:pt x="584" y="13"/>
                  </a:cubicBezTo>
                  <a:cubicBezTo>
                    <a:pt x="585" y="14"/>
                    <a:pt x="585" y="15"/>
                    <a:pt x="585" y="16"/>
                  </a:cubicBezTo>
                  <a:cubicBezTo>
                    <a:pt x="582" y="18"/>
                    <a:pt x="575" y="13"/>
                    <a:pt x="576" y="17"/>
                  </a:cubicBezTo>
                  <a:cubicBezTo>
                    <a:pt x="572" y="17"/>
                    <a:pt x="570" y="19"/>
                    <a:pt x="566" y="18"/>
                  </a:cubicBezTo>
                  <a:cubicBezTo>
                    <a:pt x="566" y="16"/>
                    <a:pt x="570" y="16"/>
                    <a:pt x="570" y="14"/>
                  </a:cubicBezTo>
                  <a:cubicBezTo>
                    <a:pt x="563" y="14"/>
                    <a:pt x="559" y="22"/>
                    <a:pt x="553" y="20"/>
                  </a:cubicBezTo>
                  <a:cubicBezTo>
                    <a:pt x="554" y="20"/>
                    <a:pt x="554" y="19"/>
                    <a:pt x="553" y="18"/>
                  </a:cubicBezTo>
                  <a:cubicBezTo>
                    <a:pt x="558" y="18"/>
                    <a:pt x="560" y="16"/>
                    <a:pt x="565" y="15"/>
                  </a:cubicBezTo>
                  <a:cubicBezTo>
                    <a:pt x="561" y="11"/>
                    <a:pt x="571" y="11"/>
                    <a:pt x="570" y="8"/>
                  </a:cubicBezTo>
                  <a:cubicBezTo>
                    <a:pt x="563" y="10"/>
                    <a:pt x="556" y="12"/>
                    <a:pt x="550" y="15"/>
                  </a:cubicBezTo>
                  <a:cubicBezTo>
                    <a:pt x="553" y="17"/>
                    <a:pt x="554" y="14"/>
                    <a:pt x="556" y="16"/>
                  </a:cubicBezTo>
                  <a:cubicBezTo>
                    <a:pt x="552" y="17"/>
                    <a:pt x="550" y="19"/>
                    <a:pt x="550" y="20"/>
                  </a:cubicBezTo>
                  <a:cubicBezTo>
                    <a:pt x="547" y="18"/>
                    <a:pt x="548" y="22"/>
                    <a:pt x="545" y="23"/>
                  </a:cubicBezTo>
                  <a:cubicBezTo>
                    <a:pt x="549" y="23"/>
                    <a:pt x="541" y="26"/>
                    <a:pt x="543" y="30"/>
                  </a:cubicBezTo>
                  <a:close/>
                  <a:moveTo>
                    <a:pt x="595" y="5"/>
                  </a:moveTo>
                  <a:cubicBezTo>
                    <a:pt x="588" y="5"/>
                    <a:pt x="580" y="11"/>
                    <a:pt x="577" y="13"/>
                  </a:cubicBezTo>
                  <a:cubicBezTo>
                    <a:pt x="580" y="13"/>
                    <a:pt x="582" y="12"/>
                    <a:pt x="586" y="11"/>
                  </a:cubicBezTo>
                  <a:cubicBezTo>
                    <a:pt x="585" y="7"/>
                    <a:pt x="592" y="9"/>
                    <a:pt x="595" y="5"/>
                  </a:cubicBezTo>
                  <a:close/>
                  <a:moveTo>
                    <a:pt x="397" y="110"/>
                  </a:moveTo>
                  <a:cubicBezTo>
                    <a:pt x="404" y="109"/>
                    <a:pt x="408" y="99"/>
                    <a:pt x="414" y="99"/>
                  </a:cubicBezTo>
                  <a:cubicBezTo>
                    <a:pt x="414" y="102"/>
                    <a:pt x="410" y="102"/>
                    <a:pt x="409" y="105"/>
                  </a:cubicBezTo>
                  <a:cubicBezTo>
                    <a:pt x="428" y="100"/>
                    <a:pt x="438" y="84"/>
                    <a:pt x="454" y="80"/>
                  </a:cubicBezTo>
                  <a:cubicBezTo>
                    <a:pt x="451" y="85"/>
                    <a:pt x="443" y="87"/>
                    <a:pt x="439" y="92"/>
                  </a:cubicBezTo>
                  <a:cubicBezTo>
                    <a:pt x="448" y="87"/>
                    <a:pt x="457" y="87"/>
                    <a:pt x="467" y="82"/>
                  </a:cubicBezTo>
                  <a:cubicBezTo>
                    <a:pt x="467" y="78"/>
                    <a:pt x="467" y="78"/>
                    <a:pt x="467" y="78"/>
                  </a:cubicBezTo>
                  <a:cubicBezTo>
                    <a:pt x="469" y="76"/>
                    <a:pt x="472" y="75"/>
                    <a:pt x="474" y="74"/>
                  </a:cubicBezTo>
                  <a:cubicBezTo>
                    <a:pt x="478" y="62"/>
                    <a:pt x="492" y="66"/>
                    <a:pt x="499" y="59"/>
                  </a:cubicBezTo>
                  <a:cubicBezTo>
                    <a:pt x="499" y="58"/>
                    <a:pt x="498" y="59"/>
                    <a:pt x="498" y="58"/>
                  </a:cubicBezTo>
                  <a:cubicBezTo>
                    <a:pt x="504" y="58"/>
                    <a:pt x="509" y="55"/>
                    <a:pt x="507" y="51"/>
                  </a:cubicBezTo>
                  <a:cubicBezTo>
                    <a:pt x="510" y="52"/>
                    <a:pt x="517" y="49"/>
                    <a:pt x="513" y="46"/>
                  </a:cubicBezTo>
                  <a:cubicBezTo>
                    <a:pt x="518" y="44"/>
                    <a:pt x="525" y="44"/>
                    <a:pt x="526" y="38"/>
                  </a:cubicBezTo>
                  <a:cubicBezTo>
                    <a:pt x="530" y="40"/>
                    <a:pt x="536" y="38"/>
                    <a:pt x="536" y="34"/>
                  </a:cubicBezTo>
                  <a:cubicBezTo>
                    <a:pt x="532" y="32"/>
                    <a:pt x="532" y="33"/>
                    <a:pt x="535" y="30"/>
                  </a:cubicBezTo>
                  <a:cubicBezTo>
                    <a:pt x="505" y="33"/>
                    <a:pt x="487" y="53"/>
                    <a:pt x="461" y="57"/>
                  </a:cubicBezTo>
                  <a:cubicBezTo>
                    <a:pt x="484" y="51"/>
                    <a:pt x="499" y="35"/>
                    <a:pt x="520" y="31"/>
                  </a:cubicBezTo>
                  <a:cubicBezTo>
                    <a:pt x="523" y="30"/>
                    <a:pt x="536" y="31"/>
                    <a:pt x="540" y="24"/>
                  </a:cubicBezTo>
                  <a:cubicBezTo>
                    <a:pt x="538" y="23"/>
                    <a:pt x="537" y="27"/>
                    <a:pt x="536" y="24"/>
                  </a:cubicBezTo>
                  <a:cubicBezTo>
                    <a:pt x="538" y="24"/>
                    <a:pt x="540" y="24"/>
                    <a:pt x="540" y="21"/>
                  </a:cubicBezTo>
                  <a:cubicBezTo>
                    <a:pt x="536" y="21"/>
                    <a:pt x="537" y="21"/>
                    <a:pt x="531" y="21"/>
                  </a:cubicBezTo>
                  <a:cubicBezTo>
                    <a:pt x="531" y="23"/>
                    <a:pt x="531" y="23"/>
                    <a:pt x="530" y="24"/>
                  </a:cubicBezTo>
                  <a:cubicBezTo>
                    <a:pt x="520" y="31"/>
                    <a:pt x="502" y="35"/>
                    <a:pt x="492" y="39"/>
                  </a:cubicBezTo>
                  <a:cubicBezTo>
                    <a:pt x="509" y="31"/>
                    <a:pt x="495" y="38"/>
                    <a:pt x="485" y="41"/>
                  </a:cubicBezTo>
                  <a:cubicBezTo>
                    <a:pt x="483" y="43"/>
                    <a:pt x="484" y="44"/>
                    <a:pt x="483" y="45"/>
                  </a:cubicBezTo>
                  <a:cubicBezTo>
                    <a:pt x="481" y="45"/>
                    <a:pt x="479" y="45"/>
                    <a:pt x="478" y="47"/>
                  </a:cubicBezTo>
                  <a:cubicBezTo>
                    <a:pt x="459" y="52"/>
                    <a:pt x="439" y="65"/>
                    <a:pt x="422" y="75"/>
                  </a:cubicBezTo>
                  <a:cubicBezTo>
                    <a:pt x="423" y="75"/>
                    <a:pt x="424" y="75"/>
                    <a:pt x="425" y="76"/>
                  </a:cubicBezTo>
                  <a:cubicBezTo>
                    <a:pt x="421" y="77"/>
                    <a:pt x="420" y="77"/>
                    <a:pt x="420" y="75"/>
                  </a:cubicBezTo>
                  <a:cubicBezTo>
                    <a:pt x="422" y="78"/>
                    <a:pt x="410" y="83"/>
                    <a:pt x="412" y="83"/>
                  </a:cubicBezTo>
                  <a:cubicBezTo>
                    <a:pt x="414" y="83"/>
                    <a:pt x="415" y="81"/>
                    <a:pt x="415" y="83"/>
                  </a:cubicBezTo>
                  <a:cubicBezTo>
                    <a:pt x="413" y="84"/>
                    <a:pt x="411" y="85"/>
                    <a:pt x="409" y="87"/>
                  </a:cubicBezTo>
                  <a:cubicBezTo>
                    <a:pt x="411" y="87"/>
                    <a:pt x="411" y="89"/>
                    <a:pt x="412" y="89"/>
                  </a:cubicBezTo>
                  <a:cubicBezTo>
                    <a:pt x="411" y="83"/>
                    <a:pt x="438" y="72"/>
                    <a:pt x="445" y="66"/>
                  </a:cubicBezTo>
                  <a:cubicBezTo>
                    <a:pt x="445" y="67"/>
                    <a:pt x="445" y="68"/>
                    <a:pt x="446" y="68"/>
                  </a:cubicBezTo>
                  <a:cubicBezTo>
                    <a:pt x="461" y="62"/>
                    <a:pt x="476" y="54"/>
                    <a:pt x="492" y="49"/>
                  </a:cubicBezTo>
                  <a:cubicBezTo>
                    <a:pt x="489" y="52"/>
                    <a:pt x="491" y="51"/>
                    <a:pt x="493" y="52"/>
                  </a:cubicBezTo>
                  <a:cubicBezTo>
                    <a:pt x="489" y="56"/>
                    <a:pt x="481" y="56"/>
                    <a:pt x="481" y="57"/>
                  </a:cubicBezTo>
                  <a:cubicBezTo>
                    <a:pt x="481" y="60"/>
                    <a:pt x="484" y="54"/>
                    <a:pt x="484" y="58"/>
                  </a:cubicBezTo>
                  <a:cubicBezTo>
                    <a:pt x="474" y="60"/>
                    <a:pt x="475" y="66"/>
                    <a:pt x="467" y="64"/>
                  </a:cubicBezTo>
                  <a:cubicBezTo>
                    <a:pt x="468" y="64"/>
                    <a:pt x="469" y="64"/>
                    <a:pt x="470" y="62"/>
                  </a:cubicBezTo>
                  <a:cubicBezTo>
                    <a:pt x="465" y="63"/>
                    <a:pt x="461" y="63"/>
                    <a:pt x="459" y="67"/>
                  </a:cubicBezTo>
                  <a:cubicBezTo>
                    <a:pt x="462" y="67"/>
                    <a:pt x="466" y="64"/>
                    <a:pt x="468" y="67"/>
                  </a:cubicBezTo>
                  <a:cubicBezTo>
                    <a:pt x="457" y="71"/>
                    <a:pt x="446" y="75"/>
                    <a:pt x="436" y="80"/>
                  </a:cubicBezTo>
                  <a:cubicBezTo>
                    <a:pt x="435" y="79"/>
                    <a:pt x="435" y="79"/>
                    <a:pt x="435" y="78"/>
                  </a:cubicBezTo>
                  <a:cubicBezTo>
                    <a:pt x="430" y="79"/>
                    <a:pt x="424" y="81"/>
                    <a:pt x="421" y="84"/>
                  </a:cubicBezTo>
                  <a:cubicBezTo>
                    <a:pt x="424" y="85"/>
                    <a:pt x="425" y="84"/>
                    <a:pt x="426" y="85"/>
                  </a:cubicBezTo>
                  <a:cubicBezTo>
                    <a:pt x="420" y="91"/>
                    <a:pt x="401" y="99"/>
                    <a:pt x="403" y="103"/>
                  </a:cubicBezTo>
                  <a:cubicBezTo>
                    <a:pt x="399" y="103"/>
                    <a:pt x="400" y="108"/>
                    <a:pt x="397" y="110"/>
                  </a:cubicBezTo>
                  <a:close/>
                  <a:moveTo>
                    <a:pt x="1664" y="783"/>
                  </a:moveTo>
                  <a:cubicBezTo>
                    <a:pt x="1662" y="757"/>
                    <a:pt x="1654" y="739"/>
                    <a:pt x="1657" y="715"/>
                  </a:cubicBezTo>
                  <a:cubicBezTo>
                    <a:pt x="1657" y="713"/>
                    <a:pt x="1660" y="711"/>
                    <a:pt x="1660" y="709"/>
                  </a:cubicBezTo>
                  <a:cubicBezTo>
                    <a:pt x="1661" y="704"/>
                    <a:pt x="1658" y="695"/>
                    <a:pt x="1659" y="688"/>
                  </a:cubicBezTo>
                  <a:cubicBezTo>
                    <a:pt x="1663" y="662"/>
                    <a:pt x="1657" y="631"/>
                    <a:pt x="1654" y="604"/>
                  </a:cubicBezTo>
                  <a:cubicBezTo>
                    <a:pt x="1657" y="604"/>
                    <a:pt x="1656" y="608"/>
                    <a:pt x="1658" y="609"/>
                  </a:cubicBezTo>
                  <a:cubicBezTo>
                    <a:pt x="1657" y="596"/>
                    <a:pt x="1656" y="594"/>
                    <a:pt x="1660" y="586"/>
                  </a:cubicBezTo>
                  <a:cubicBezTo>
                    <a:pt x="1665" y="605"/>
                    <a:pt x="1677" y="623"/>
                    <a:pt x="1681" y="642"/>
                  </a:cubicBezTo>
                  <a:cubicBezTo>
                    <a:pt x="1653" y="494"/>
                    <a:pt x="1586" y="373"/>
                    <a:pt x="1504" y="271"/>
                  </a:cubicBezTo>
                  <a:cubicBezTo>
                    <a:pt x="1433" y="183"/>
                    <a:pt x="1339" y="108"/>
                    <a:pt x="1233" y="55"/>
                  </a:cubicBezTo>
                  <a:cubicBezTo>
                    <a:pt x="1211" y="44"/>
                    <a:pt x="1193" y="32"/>
                    <a:pt x="1170" y="30"/>
                  </a:cubicBezTo>
                  <a:cubicBezTo>
                    <a:pt x="1169" y="38"/>
                    <a:pt x="1191" y="35"/>
                    <a:pt x="1181" y="42"/>
                  </a:cubicBezTo>
                  <a:cubicBezTo>
                    <a:pt x="1185" y="42"/>
                    <a:pt x="1187" y="44"/>
                    <a:pt x="1190" y="46"/>
                  </a:cubicBezTo>
                  <a:cubicBezTo>
                    <a:pt x="1176" y="44"/>
                    <a:pt x="1163" y="34"/>
                    <a:pt x="1149" y="38"/>
                  </a:cubicBezTo>
                  <a:cubicBezTo>
                    <a:pt x="1153" y="40"/>
                    <a:pt x="1156" y="40"/>
                    <a:pt x="1159" y="42"/>
                  </a:cubicBezTo>
                  <a:cubicBezTo>
                    <a:pt x="1149" y="43"/>
                    <a:pt x="1137" y="42"/>
                    <a:pt x="1133" y="43"/>
                  </a:cubicBezTo>
                  <a:cubicBezTo>
                    <a:pt x="1134" y="43"/>
                    <a:pt x="1134" y="43"/>
                    <a:pt x="1134" y="44"/>
                  </a:cubicBezTo>
                  <a:cubicBezTo>
                    <a:pt x="1129" y="45"/>
                    <a:pt x="1128" y="38"/>
                    <a:pt x="1123" y="41"/>
                  </a:cubicBezTo>
                  <a:cubicBezTo>
                    <a:pt x="1128" y="43"/>
                    <a:pt x="1130" y="44"/>
                    <a:pt x="1134" y="48"/>
                  </a:cubicBezTo>
                  <a:cubicBezTo>
                    <a:pt x="1134" y="49"/>
                    <a:pt x="1133" y="50"/>
                    <a:pt x="1132" y="51"/>
                  </a:cubicBezTo>
                  <a:cubicBezTo>
                    <a:pt x="1122" y="41"/>
                    <a:pt x="1110" y="28"/>
                    <a:pt x="1092" y="32"/>
                  </a:cubicBezTo>
                  <a:cubicBezTo>
                    <a:pt x="1084" y="33"/>
                    <a:pt x="1075" y="30"/>
                    <a:pt x="1069" y="33"/>
                  </a:cubicBezTo>
                  <a:cubicBezTo>
                    <a:pt x="1071" y="34"/>
                    <a:pt x="1075" y="34"/>
                    <a:pt x="1077" y="36"/>
                  </a:cubicBezTo>
                  <a:cubicBezTo>
                    <a:pt x="1073" y="36"/>
                    <a:pt x="1080" y="39"/>
                    <a:pt x="1076" y="41"/>
                  </a:cubicBezTo>
                  <a:cubicBezTo>
                    <a:pt x="1073" y="41"/>
                    <a:pt x="1073" y="39"/>
                    <a:pt x="1069" y="39"/>
                  </a:cubicBezTo>
                  <a:cubicBezTo>
                    <a:pt x="1069" y="44"/>
                    <a:pt x="1063" y="43"/>
                    <a:pt x="1064" y="47"/>
                  </a:cubicBezTo>
                  <a:cubicBezTo>
                    <a:pt x="1065" y="53"/>
                    <a:pt x="1072" y="50"/>
                    <a:pt x="1074" y="57"/>
                  </a:cubicBezTo>
                  <a:cubicBezTo>
                    <a:pt x="1068" y="57"/>
                    <a:pt x="1065" y="56"/>
                    <a:pt x="1062" y="59"/>
                  </a:cubicBezTo>
                  <a:cubicBezTo>
                    <a:pt x="1067" y="66"/>
                    <a:pt x="1081" y="64"/>
                    <a:pt x="1088" y="69"/>
                  </a:cubicBezTo>
                  <a:cubicBezTo>
                    <a:pt x="1080" y="69"/>
                    <a:pt x="1076" y="66"/>
                    <a:pt x="1068" y="66"/>
                  </a:cubicBezTo>
                  <a:cubicBezTo>
                    <a:pt x="1070" y="70"/>
                    <a:pt x="1066" y="68"/>
                    <a:pt x="1065" y="70"/>
                  </a:cubicBezTo>
                  <a:cubicBezTo>
                    <a:pt x="1066" y="72"/>
                    <a:pt x="1072" y="73"/>
                    <a:pt x="1070" y="74"/>
                  </a:cubicBezTo>
                  <a:cubicBezTo>
                    <a:pt x="1063" y="73"/>
                    <a:pt x="1059" y="64"/>
                    <a:pt x="1052" y="66"/>
                  </a:cubicBezTo>
                  <a:cubicBezTo>
                    <a:pt x="1056" y="67"/>
                    <a:pt x="1057" y="70"/>
                    <a:pt x="1058" y="74"/>
                  </a:cubicBezTo>
                  <a:cubicBezTo>
                    <a:pt x="1073" y="77"/>
                    <a:pt x="1082" y="94"/>
                    <a:pt x="1098" y="88"/>
                  </a:cubicBezTo>
                  <a:cubicBezTo>
                    <a:pt x="1098" y="91"/>
                    <a:pt x="1095" y="90"/>
                    <a:pt x="1096" y="93"/>
                  </a:cubicBezTo>
                  <a:cubicBezTo>
                    <a:pt x="1104" y="97"/>
                    <a:pt x="1113" y="103"/>
                    <a:pt x="1113" y="112"/>
                  </a:cubicBezTo>
                  <a:cubicBezTo>
                    <a:pt x="1108" y="111"/>
                    <a:pt x="1100" y="114"/>
                    <a:pt x="1098" y="110"/>
                  </a:cubicBezTo>
                  <a:cubicBezTo>
                    <a:pt x="1101" y="110"/>
                    <a:pt x="1103" y="108"/>
                    <a:pt x="1105" y="107"/>
                  </a:cubicBezTo>
                  <a:cubicBezTo>
                    <a:pt x="1101" y="101"/>
                    <a:pt x="1099" y="93"/>
                    <a:pt x="1087" y="94"/>
                  </a:cubicBezTo>
                  <a:cubicBezTo>
                    <a:pt x="1083" y="92"/>
                    <a:pt x="1081" y="89"/>
                    <a:pt x="1077" y="86"/>
                  </a:cubicBezTo>
                  <a:cubicBezTo>
                    <a:pt x="1071" y="83"/>
                    <a:pt x="1063" y="81"/>
                    <a:pt x="1057" y="77"/>
                  </a:cubicBezTo>
                  <a:cubicBezTo>
                    <a:pt x="1050" y="72"/>
                    <a:pt x="1045" y="64"/>
                    <a:pt x="1031" y="66"/>
                  </a:cubicBezTo>
                  <a:cubicBezTo>
                    <a:pt x="1031" y="71"/>
                    <a:pt x="1040" y="73"/>
                    <a:pt x="1038" y="81"/>
                  </a:cubicBezTo>
                  <a:cubicBezTo>
                    <a:pt x="1046" y="82"/>
                    <a:pt x="1050" y="87"/>
                    <a:pt x="1055" y="91"/>
                  </a:cubicBezTo>
                  <a:cubicBezTo>
                    <a:pt x="1061" y="91"/>
                    <a:pt x="1070" y="92"/>
                    <a:pt x="1073" y="98"/>
                  </a:cubicBezTo>
                  <a:cubicBezTo>
                    <a:pt x="1055" y="95"/>
                    <a:pt x="1045" y="90"/>
                    <a:pt x="1026" y="91"/>
                  </a:cubicBezTo>
                  <a:cubicBezTo>
                    <a:pt x="1025" y="96"/>
                    <a:pt x="1033" y="94"/>
                    <a:pt x="1033" y="99"/>
                  </a:cubicBezTo>
                  <a:cubicBezTo>
                    <a:pt x="1030" y="99"/>
                    <a:pt x="1036" y="102"/>
                    <a:pt x="1032" y="102"/>
                  </a:cubicBezTo>
                  <a:cubicBezTo>
                    <a:pt x="1028" y="102"/>
                    <a:pt x="1030" y="96"/>
                    <a:pt x="1025" y="97"/>
                  </a:cubicBezTo>
                  <a:cubicBezTo>
                    <a:pt x="1022" y="104"/>
                    <a:pt x="1011" y="98"/>
                    <a:pt x="1008" y="106"/>
                  </a:cubicBezTo>
                  <a:cubicBezTo>
                    <a:pt x="1001" y="107"/>
                    <a:pt x="1004" y="99"/>
                    <a:pt x="999" y="99"/>
                  </a:cubicBezTo>
                  <a:cubicBezTo>
                    <a:pt x="994" y="105"/>
                    <a:pt x="978" y="105"/>
                    <a:pt x="979" y="117"/>
                  </a:cubicBezTo>
                  <a:cubicBezTo>
                    <a:pt x="974" y="119"/>
                    <a:pt x="964" y="118"/>
                    <a:pt x="964" y="111"/>
                  </a:cubicBezTo>
                  <a:cubicBezTo>
                    <a:pt x="971" y="111"/>
                    <a:pt x="971" y="111"/>
                    <a:pt x="971" y="111"/>
                  </a:cubicBezTo>
                  <a:cubicBezTo>
                    <a:pt x="968" y="105"/>
                    <a:pt x="960" y="104"/>
                    <a:pt x="950" y="105"/>
                  </a:cubicBezTo>
                  <a:cubicBezTo>
                    <a:pt x="953" y="108"/>
                    <a:pt x="958" y="109"/>
                    <a:pt x="956" y="116"/>
                  </a:cubicBezTo>
                  <a:cubicBezTo>
                    <a:pt x="959" y="119"/>
                    <a:pt x="967" y="118"/>
                    <a:pt x="966" y="125"/>
                  </a:cubicBezTo>
                  <a:cubicBezTo>
                    <a:pt x="961" y="127"/>
                    <a:pt x="959" y="121"/>
                    <a:pt x="953" y="122"/>
                  </a:cubicBezTo>
                  <a:cubicBezTo>
                    <a:pt x="951" y="127"/>
                    <a:pt x="945" y="128"/>
                    <a:pt x="943" y="133"/>
                  </a:cubicBezTo>
                  <a:cubicBezTo>
                    <a:pt x="945" y="136"/>
                    <a:pt x="951" y="136"/>
                    <a:pt x="952" y="141"/>
                  </a:cubicBezTo>
                  <a:cubicBezTo>
                    <a:pt x="942" y="142"/>
                    <a:pt x="937" y="138"/>
                    <a:pt x="930" y="135"/>
                  </a:cubicBezTo>
                  <a:cubicBezTo>
                    <a:pt x="929" y="136"/>
                    <a:pt x="928" y="138"/>
                    <a:pt x="926" y="138"/>
                  </a:cubicBezTo>
                  <a:cubicBezTo>
                    <a:pt x="927" y="144"/>
                    <a:pt x="935" y="143"/>
                    <a:pt x="939" y="146"/>
                  </a:cubicBezTo>
                  <a:cubicBezTo>
                    <a:pt x="932" y="152"/>
                    <a:pt x="927" y="141"/>
                    <a:pt x="917" y="144"/>
                  </a:cubicBezTo>
                  <a:cubicBezTo>
                    <a:pt x="916" y="138"/>
                    <a:pt x="912" y="137"/>
                    <a:pt x="914" y="131"/>
                  </a:cubicBezTo>
                  <a:cubicBezTo>
                    <a:pt x="908" y="127"/>
                    <a:pt x="897" y="126"/>
                    <a:pt x="894" y="119"/>
                  </a:cubicBezTo>
                  <a:cubicBezTo>
                    <a:pt x="908" y="124"/>
                    <a:pt x="935" y="135"/>
                    <a:pt x="948" y="122"/>
                  </a:cubicBezTo>
                  <a:cubicBezTo>
                    <a:pt x="937" y="105"/>
                    <a:pt x="911" y="105"/>
                    <a:pt x="888" y="100"/>
                  </a:cubicBezTo>
                  <a:cubicBezTo>
                    <a:pt x="888" y="98"/>
                    <a:pt x="889" y="98"/>
                    <a:pt x="889" y="96"/>
                  </a:cubicBezTo>
                  <a:cubicBezTo>
                    <a:pt x="886" y="97"/>
                    <a:pt x="885" y="94"/>
                    <a:pt x="882" y="95"/>
                  </a:cubicBezTo>
                  <a:cubicBezTo>
                    <a:pt x="882" y="98"/>
                    <a:pt x="874" y="99"/>
                    <a:pt x="872" y="97"/>
                  </a:cubicBezTo>
                  <a:cubicBezTo>
                    <a:pt x="873" y="95"/>
                    <a:pt x="876" y="96"/>
                    <a:pt x="877" y="93"/>
                  </a:cubicBezTo>
                  <a:cubicBezTo>
                    <a:pt x="874" y="91"/>
                    <a:pt x="870" y="90"/>
                    <a:pt x="866" y="89"/>
                  </a:cubicBezTo>
                  <a:cubicBezTo>
                    <a:pt x="864" y="89"/>
                    <a:pt x="865" y="93"/>
                    <a:pt x="862" y="93"/>
                  </a:cubicBezTo>
                  <a:cubicBezTo>
                    <a:pt x="864" y="90"/>
                    <a:pt x="862" y="88"/>
                    <a:pt x="858" y="87"/>
                  </a:cubicBezTo>
                  <a:cubicBezTo>
                    <a:pt x="855" y="88"/>
                    <a:pt x="858" y="94"/>
                    <a:pt x="854" y="93"/>
                  </a:cubicBezTo>
                  <a:cubicBezTo>
                    <a:pt x="852" y="93"/>
                    <a:pt x="853" y="90"/>
                    <a:pt x="852" y="90"/>
                  </a:cubicBezTo>
                  <a:cubicBezTo>
                    <a:pt x="851" y="92"/>
                    <a:pt x="848" y="96"/>
                    <a:pt x="847" y="94"/>
                  </a:cubicBezTo>
                  <a:cubicBezTo>
                    <a:pt x="847" y="91"/>
                    <a:pt x="851" y="91"/>
                    <a:pt x="851" y="87"/>
                  </a:cubicBezTo>
                  <a:cubicBezTo>
                    <a:pt x="844" y="88"/>
                    <a:pt x="840" y="91"/>
                    <a:pt x="836" y="94"/>
                  </a:cubicBezTo>
                  <a:cubicBezTo>
                    <a:pt x="828" y="94"/>
                    <a:pt x="826" y="96"/>
                    <a:pt x="821" y="100"/>
                  </a:cubicBezTo>
                  <a:cubicBezTo>
                    <a:pt x="820" y="100"/>
                    <a:pt x="820" y="98"/>
                    <a:pt x="820" y="97"/>
                  </a:cubicBezTo>
                  <a:cubicBezTo>
                    <a:pt x="816" y="96"/>
                    <a:pt x="816" y="100"/>
                    <a:pt x="813" y="101"/>
                  </a:cubicBezTo>
                  <a:cubicBezTo>
                    <a:pt x="814" y="98"/>
                    <a:pt x="816" y="97"/>
                    <a:pt x="812" y="95"/>
                  </a:cubicBezTo>
                  <a:cubicBezTo>
                    <a:pt x="808" y="104"/>
                    <a:pt x="800" y="109"/>
                    <a:pt x="790" y="111"/>
                  </a:cubicBezTo>
                  <a:cubicBezTo>
                    <a:pt x="789" y="114"/>
                    <a:pt x="793" y="115"/>
                    <a:pt x="790" y="115"/>
                  </a:cubicBezTo>
                  <a:cubicBezTo>
                    <a:pt x="779" y="120"/>
                    <a:pt x="771" y="128"/>
                    <a:pt x="766" y="139"/>
                  </a:cubicBezTo>
                  <a:cubicBezTo>
                    <a:pt x="759" y="142"/>
                    <a:pt x="752" y="144"/>
                    <a:pt x="747" y="150"/>
                  </a:cubicBezTo>
                  <a:cubicBezTo>
                    <a:pt x="735" y="145"/>
                    <a:pt x="734" y="160"/>
                    <a:pt x="722" y="159"/>
                  </a:cubicBezTo>
                  <a:cubicBezTo>
                    <a:pt x="721" y="162"/>
                    <a:pt x="726" y="162"/>
                    <a:pt x="723" y="163"/>
                  </a:cubicBezTo>
                  <a:cubicBezTo>
                    <a:pt x="715" y="161"/>
                    <a:pt x="709" y="166"/>
                    <a:pt x="708" y="174"/>
                  </a:cubicBezTo>
                  <a:cubicBezTo>
                    <a:pt x="708" y="176"/>
                    <a:pt x="713" y="173"/>
                    <a:pt x="714" y="176"/>
                  </a:cubicBezTo>
                  <a:cubicBezTo>
                    <a:pt x="705" y="176"/>
                    <a:pt x="705" y="176"/>
                    <a:pt x="705" y="176"/>
                  </a:cubicBezTo>
                  <a:cubicBezTo>
                    <a:pt x="707" y="179"/>
                    <a:pt x="704" y="183"/>
                    <a:pt x="706" y="186"/>
                  </a:cubicBezTo>
                  <a:cubicBezTo>
                    <a:pt x="704" y="189"/>
                    <a:pt x="700" y="189"/>
                    <a:pt x="699" y="193"/>
                  </a:cubicBezTo>
                  <a:cubicBezTo>
                    <a:pt x="702" y="193"/>
                    <a:pt x="705" y="193"/>
                    <a:pt x="705" y="196"/>
                  </a:cubicBezTo>
                  <a:cubicBezTo>
                    <a:pt x="705" y="199"/>
                    <a:pt x="698" y="196"/>
                    <a:pt x="698" y="200"/>
                  </a:cubicBezTo>
                  <a:cubicBezTo>
                    <a:pt x="707" y="222"/>
                    <a:pt x="728" y="200"/>
                    <a:pt x="741" y="196"/>
                  </a:cubicBezTo>
                  <a:cubicBezTo>
                    <a:pt x="749" y="204"/>
                    <a:pt x="742" y="220"/>
                    <a:pt x="752" y="229"/>
                  </a:cubicBezTo>
                  <a:cubicBezTo>
                    <a:pt x="747" y="233"/>
                    <a:pt x="752" y="236"/>
                    <a:pt x="751" y="243"/>
                  </a:cubicBezTo>
                  <a:cubicBezTo>
                    <a:pt x="754" y="244"/>
                    <a:pt x="759" y="244"/>
                    <a:pt x="763" y="244"/>
                  </a:cubicBezTo>
                  <a:cubicBezTo>
                    <a:pt x="765" y="235"/>
                    <a:pt x="771" y="232"/>
                    <a:pt x="781" y="235"/>
                  </a:cubicBezTo>
                  <a:cubicBezTo>
                    <a:pt x="785" y="227"/>
                    <a:pt x="791" y="216"/>
                    <a:pt x="790" y="206"/>
                  </a:cubicBezTo>
                  <a:cubicBezTo>
                    <a:pt x="799" y="203"/>
                    <a:pt x="805" y="201"/>
                    <a:pt x="810" y="192"/>
                  </a:cubicBezTo>
                  <a:cubicBezTo>
                    <a:pt x="807" y="187"/>
                    <a:pt x="804" y="183"/>
                    <a:pt x="797" y="182"/>
                  </a:cubicBezTo>
                  <a:cubicBezTo>
                    <a:pt x="794" y="175"/>
                    <a:pt x="798" y="173"/>
                    <a:pt x="800" y="170"/>
                  </a:cubicBezTo>
                  <a:cubicBezTo>
                    <a:pt x="802" y="166"/>
                    <a:pt x="800" y="162"/>
                    <a:pt x="803" y="159"/>
                  </a:cubicBezTo>
                  <a:cubicBezTo>
                    <a:pt x="807" y="155"/>
                    <a:pt x="816" y="157"/>
                    <a:pt x="822" y="153"/>
                  </a:cubicBezTo>
                  <a:cubicBezTo>
                    <a:pt x="828" y="148"/>
                    <a:pt x="827" y="141"/>
                    <a:pt x="830" y="133"/>
                  </a:cubicBezTo>
                  <a:cubicBezTo>
                    <a:pt x="838" y="131"/>
                    <a:pt x="850" y="130"/>
                    <a:pt x="852" y="138"/>
                  </a:cubicBezTo>
                  <a:cubicBezTo>
                    <a:pt x="844" y="146"/>
                    <a:pt x="835" y="152"/>
                    <a:pt x="827" y="158"/>
                  </a:cubicBezTo>
                  <a:cubicBezTo>
                    <a:pt x="825" y="167"/>
                    <a:pt x="830" y="173"/>
                    <a:pt x="828" y="182"/>
                  </a:cubicBezTo>
                  <a:cubicBezTo>
                    <a:pt x="841" y="199"/>
                    <a:pt x="865" y="184"/>
                    <a:pt x="883" y="183"/>
                  </a:cubicBezTo>
                  <a:cubicBezTo>
                    <a:pt x="886" y="185"/>
                    <a:pt x="888" y="187"/>
                    <a:pt x="891" y="189"/>
                  </a:cubicBezTo>
                  <a:cubicBezTo>
                    <a:pt x="889" y="192"/>
                    <a:pt x="883" y="192"/>
                    <a:pt x="882" y="196"/>
                  </a:cubicBezTo>
                  <a:cubicBezTo>
                    <a:pt x="869" y="188"/>
                    <a:pt x="830" y="199"/>
                    <a:pt x="854" y="209"/>
                  </a:cubicBezTo>
                  <a:cubicBezTo>
                    <a:pt x="852" y="215"/>
                    <a:pt x="855" y="217"/>
                    <a:pt x="855" y="224"/>
                  </a:cubicBezTo>
                  <a:cubicBezTo>
                    <a:pt x="844" y="226"/>
                    <a:pt x="846" y="216"/>
                    <a:pt x="840" y="215"/>
                  </a:cubicBezTo>
                  <a:cubicBezTo>
                    <a:pt x="827" y="212"/>
                    <a:pt x="823" y="237"/>
                    <a:pt x="829" y="248"/>
                  </a:cubicBezTo>
                  <a:cubicBezTo>
                    <a:pt x="826" y="251"/>
                    <a:pt x="821" y="247"/>
                    <a:pt x="816" y="250"/>
                  </a:cubicBezTo>
                  <a:cubicBezTo>
                    <a:pt x="814" y="251"/>
                    <a:pt x="818" y="256"/>
                    <a:pt x="814" y="256"/>
                  </a:cubicBezTo>
                  <a:cubicBezTo>
                    <a:pt x="807" y="258"/>
                    <a:pt x="806" y="253"/>
                    <a:pt x="802" y="251"/>
                  </a:cubicBezTo>
                  <a:cubicBezTo>
                    <a:pt x="785" y="249"/>
                    <a:pt x="782" y="260"/>
                    <a:pt x="766" y="259"/>
                  </a:cubicBezTo>
                  <a:cubicBezTo>
                    <a:pt x="765" y="261"/>
                    <a:pt x="762" y="262"/>
                    <a:pt x="761" y="265"/>
                  </a:cubicBezTo>
                  <a:cubicBezTo>
                    <a:pt x="754" y="254"/>
                    <a:pt x="741" y="255"/>
                    <a:pt x="729" y="260"/>
                  </a:cubicBezTo>
                  <a:cubicBezTo>
                    <a:pt x="728" y="257"/>
                    <a:pt x="733" y="255"/>
                    <a:pt x="730" y="253"/>
                  </a:cubicBezTo>
                  <a:cubicBezTo>
                    <a:pt x="710" y="255"/>
                    <a:pt x="726" y="232"/>
                    <a:pt x="734" y="228"/>
                  </a:cubicBezTo>
                  <a:cubicBezTo>
                    <a:pt x="734" y="226"/>
                    <a:pt x="728" y="229"/>
                    <a:pt x="730" y="226"/>
                  </a:cubicBezTo>
                  <a:cubicBezTo>
                    <a:pt x="731" y="221"/>
                    <a:pt x="736" y="220"/>
                    <a:pt x="734" y="215"/>
                  </a:cubicBezTo>
                  <a:cubicBezTo>
                    <a:pt x="726" y="214"/>
                    <a:pt x="726" y="222"/>
                    <a:pt x="720" y="223"/>
                  </a:cubicBezTo>
                  <a:cubicBezTo>
                    <a:pt x="721" y="221"/>
                    <a:pt x="720" y="219"/>
                    <a:pt x="718" y="219"/>
                  </a:cubicBezTo>
                  <a:cubicBezTo>
                    <a:pt x="717" y="220"/>
                    <a:pt x="715" y="222"/>
                    <a:pt x="714" y="223"/>
                  </a:cubicBezTo>
                  <a:cubicBezTo>
                    <a:pt x="713" y="226"/>
                    <a:pt x="717" y="224"/>
                    <a:pt x="715" y="227"/>
                  </a:cubicBezTo>
                  <a:cubicBezTo>
                    <a:pt x="712" y="226"/>
                    <a:pt x="709" y="229"/>
                    <a:pt x="708" y="231"/>
                  </a:cubicBezTo>
                  <a:cubicBezTo>
                    <a:pt x="708" y="231"/>
                    <a:pt x="708" y="247"/>
                    <a:pt x="708" y="247"/>
                  </a:cubicBezTo>
                  <a:cubicBezTo>
                    <a:pt x="708" y="250"/>
                    <a:pt x="711" y="251"/>
                    <a:pt x="711" y="253"/>
                  </a:cubicBezTo>
                  <a:cubicBezTo>
                    <a:pt x="710" y="260"/>
                    <a:pt x="706" y="261"/>
                    <a:pt x="701" y="266"/>
                  </a:cubicBezTo>
                  <a:cubicBezTo>
                    <a:pt x="699" y="264"/>
                    <a:pt x="697" y="261"/>
                    <a:pt x="692" y="262"/>
                  </a:cubicBezTo>
                  <a:cubicBezTo>
                    <a:pt x="690" y="263"/>
                    <a:pt x="691" y="267"/>
                    <a:pt x="689" y="267"/>
                  </a:cubicBezTo>
                  <a:cubicBezTo>
                    <a:pt x="658" y="260"/>
                    <a:pt x="655" y="300"/>
                    <a:pt x="622" y="295"/>
                  </a:cubicBezTo>
                  <a:cubicBezTo>
                    <a:pt x="624" y="289"/>
                    <a:pt x="622" y="290"/>
                    <a:pt x="619" y="287"/>
                  </a:cubicBezTo>
                  <a:cubicBezTo>
                    <a:pt x="624" y="281"/>
                    <a:pt x="635" y="282"/>
                    <a:pt x="635" y="272"/>
                  </a:cubicBezTo>
                  <a:cubicBezTo>
                    <a:pt x="632" y="268"/>
                    <a:pt x="626" y="267"/>
                    <a:pt x="621" y="270"/>
                  </a:cubicBezTo>
                  <a:cubicBezTo>
                    <a:pt x="626" y="261"/>
                    <a:pt x="625" y="249"/>
                    <a:pt x="618" y="242"/>
                  </a:cubicBezTo>
                  <a:cubicBezTo>
                    <a:pt x="620" y="240"/>
                    <a:pt x="621" y="236"/>
                    <a:pt x="622" y="234"/>
                  </a:cubicBezTo>
                  <a:cubicBezTo>
                    <a:pt x="621" y="231"/>
                    <a:pt x="619" y="228"/>
                    <a:pt x="616" y="227"/>
                  </a:cubicBezTo>
                  <a:cubicBezTo>
                    <a:pt x="622" y="221"/>
                    <a:pt x="630" y="217"/>
                    <a:pt x="634" y="209"/>
                  </a:cubicBezTo>
                  <a:cubicBezTo>
                    <a:pt x="629" y="208"/>
                    <a:pt x="623" y="208"/>
                    <a:pt x="618" y="206"/>
                  </a:cubicBezTo>
                  <a:cubicBezTo>
                    <a:pt x="622" y="203"/>
                    <a:pt x="629" y="203"/>
                    <a:pt x="629" y="197"/>
                  </a:cubicBezTo>
                  <a:cubicBezTo>
                    <a:pt x="623" y="197"/>
                    <a:pt x="620" y="198"/>
                    <a:pt x="615" y="197"/>
                  </a:cubicBezTo>
                  <a:cubicBezTo>
                    <a:pt x="610" y="200"/>
                    <a:pt x="608" y="205"/>
                    <a:pt x="602" y="206"/>
                  </a:cubicBezTo>
                  <a:cubicBezTo>
                    <a:pt x="604" y="217"/>
                    <a:pt x="593" y="215"/>
                    <a:pt x="591" y="222"/>
                  </a:cubicBezTo>
                  <a:cubicBezTo>
                    <a:pt x="592" y="225"/>
                    <a:pt x="595" y="217"/>
                    <a:pt x="596" y="221"/>
                  </a:cubicBezTo>
                  <a:cubicBezTo>
                    <a:pt x="592" y="222"/>
                    <a:pt x="592" y="228"/>
                    <a:pt x="589" y="230"/>
                  </a:cubicBezTo>
                  <a:cubicBezTo>
                    <a:pt x="589" y="227"/>
                    <a:pt x="587" y="226"/>
                    <a:pt x="583" y="228"/>
                  </a:cubicBezTo>
                  <a:cubicBezTo>
                    <a:pt x="586" y="231"/>
                    <a:pt x="586" y="232"/>
                    <a:pt x="586" y="235"/>
                  </a:cubicBezTo>
                  <a:cubicBezTo>
                    <a:pt x="588" y="233"/>
                    <a:pt x="590" y="232"/>
                    <a:pt x="593" y="234"/>
                  </a:cubicBezTo>
                  <a:cubicBezTo>
                    <a:pt x="591" y="237"/>
                    <a:pt x="587" y="237"/>
                    <a:pt x="587" y="242"/>
                  </a:cubicBezTo>
                  <a:cubicBezTo>
                    <a:pt x="590" y="244"/>
                    <a:pt x="600" y="240"/>
                    <a:pt x="602" y="241"/>
                  </a:cubicBezTo>
                  <a:cubicBezTo>
                    <a:pt x="601" y="243"/>
                    <a:pt x="597" y="243"/>
                    <a:pt x="597" y="248"/>
                  </a:cubicBezTo>
                  <a:cubicBezTo>
                    <a:pt x="597" y="250"/>
                    <a:pt x="601" y="249"/>
                    <a:pt x="601" y="252"/>
                  </a:cubicBezTo>
                  <a:cubicBezTo>
                    <a:pt x="598" y="255"/>
                    <a:pt x="597" y="260"/>
                    <a:pt x="593" y="262"/>
                  </a:cubicBezTo>
                  <a:cubicBezTo>
                    <a:pt x="589" y="260"/>
                    <a:pt x="585" y="259"/>
                    <a:pt x="580" y="259"/>
                  </a:cubicBezTo>
                  <a:cubicBezTo>
                    <a:pt x="580" y="262"/>
                    <a:pt x="578" y="263"/>
                    <a:pt x="576" y="266"/>
                  </a:cubicBezTo>
                  <a:cubicBezTo>
                    <a:pt x="578" y="266"/>
                    <a:pt x="580" y="266"/>
                    <a:pt x="581" y="268"/>
                  </a:cubicBezTo>
                  <a:cubicBezTo>
                    <a:pt x="579" y="276"/>
                    <a:pt x="565" y="272"/>
                    <a:pt x="565" y="282"/>
                  </a:cubicBezTo>
                  <a:cubicBezTo>
                    <a:pt x="572" y="279"/>
                    <a:pt x="575" y="286"/>
                    <a:pt x="581" y="287"/>
                  </a:cubicBezTo>
                  <a:cubicBezTo>
                    <a:pt x="565" y="287"/>
                    <a:pt x="557" y="295"/>
                    <a:pt x="547" y="303"/>
                  </a:cubicBezTo>
                  <a:cubicBezTo>
                    <a:pt x="554" y="307"/>
                    <a:pt x="560" y="294"/>
                    <a:pt x="567" y="302"/>
                  </a:cubicBezTo>
                  <a:cubicBezTo>
                    <a:pt x="571" y="301"/>
                    <a:pt x="573" y="297"/>
                    <a:pt x="577" y="296"/>
                  </a:cubicBezTo>
                  <a:cubicBezTo>
                    <a:pt x="580" y="295"/>
                    <a:pt x="578" y="299"/>
                    <a:pt x="581" y="299"/>
                  </a:cubicBezTo>
                  <a:cubicBezTo>
                    <a:pt x="594" y="297"/>
                    <a:pt x="607" y="300"/>
                    <a:pt x="621" y="295"/>
                  </a:cubicBezTo>
                  <a:cubicBezTo>
                    <a:pt x="626" y="312"/>
                    <a:pt x="603" y="306"/>
                    <a:pt x="599" y="317"/>
                  </a:cubicBezTo>
                  <a:cubicBezTo>
                    <a:pt x="595" y="317"/>
                    <a:pt x="591" y="317"/>
                    <a:pt x="589" y="316"/>
                  </a:cubicBezTo>
                  <a:cubicBezTo>
                    <a:pt x="589" y="312"/>
                    <a:pt x="588" y="309"/>
                    <a:pt x="583" y="310"/>
                  </a:cubicBezTo>
                  <a:cubicBezTo>
                    <a:pt x="588" y="324"/>
                    <a:pt x="570" y="328"/>
                    <a:pt x="562" y="320"/>
                  </a:cubicBezTo>
                  <a:cubicBezTo>
                    <a:pt x="558" y="323"/>
                    <a:pt x="549" y="320"/>
                    <a:pt x="546" y="323"/>
                  </a:cubicBezTo>
                  <a:cubicBezTo>
                    <a:pt x="549" y="328"/>
                    <a:pt x="541" y="328"/>
                    <a:pt x="542" y="332"/>
                  </a:cubicBezTo>
                  <a:cubicBezTo>
                    <a:pt x="549" y="336"/>
                    <a:pt x="557" y="338"/>
                    <a:pt x="562" y="345"/>
                  </a:cubicBezTo>
                  <a:cubicBezTo>
                    <a:pt x="559" y="351"/>
                    <a:pt x="563" y="357"/>
                    <a:pt x="567" y="361"/>
                  </a:cubicBezTo>
                  <a:cubicBezTo>
                    <a:pt x="564" y="378"/>
                    <a:pt x="554" y="391"/>
                    <a:pt x="545" y="403"/>
                  </a:cubicBezTo>
                  <a:cubicBezTo>
                    <a:pt x="534" y="401"/>
                    <a:pt x="525" y="401"/>
                    <a:pt x="516" y="400"/>
                  </a:cubicBezTo>
                  <a:cubicBezTo>
                    <a:pt x="510" y="400"/>
                    <a:pt x="509" y="396"/>
                    <a:pt x="504" y="395"/>
                  </a:cubicBezTo>
                  <a:cubicBezTo>
                    <a:pt x="493" y="391"/>
                    <a:pt x="483" y="396"/>
                    <a:pt x="479" y="389"/>
                  </a:cubicBezTo>
                  <a:cubicBezTo>
                    <a:pt x="474" y="395"/>
                    <a:pt x="462" y="393"/>
                    <a:pt x="457" y="398"/>
                  </a:cubicBezTo>
                  <a:cubicBezTo>
                    <a:pt x="460" y="407"/>
                    <a:pt x="456" y="410"/>
                    <a:pt x="454" y="414"/>
                  </a:cubicBezTo>
                  <a:cubicBezTo>
                    <a:pt x="451" y="422"/>
                    <a:pt x="449" y="431"/>
                    <a:pt x="441" y="441"/>
                  </a:cubicBezTo>
                  <a:cubicBezTo>
                    <a:pt x="435" y="448"/>
                    <a:pt x="425" y="458"/>
                    <a:pt x="425" y="465"/>
                  </a:cubicBezTo>
                  <a:cubicBezTo>
                    <a:pt x="424" y="467"/>
                    <a:pt x="427" y="471"/>
                    <a:pt x="427" y="472"/>
                  </a:cubicBezTo>
                  <a:cubicBezTo>
                    <a:pt x="428" y="481"/>
                    <a:pt x="421" y="484"/>
                    <a:pt x="418" y="493"/>
                  </a:cubicBezTo>
                  <a:cubicBezTo>
                    <a:pt x="421" y="496"/>
                    <a:pt x="427" y="495"/>
                    <a:pt x="429" y="498"/>
                  </a:cubicBezTo>
                  <a:cubicBezTo>
                    <a:pt x="433" y="497"/>
                    <a:pt x="436" y="495"/>
                    <a:pt x="441" y="495"/>
                  </a:cubicBezTo>
                  <a:cubicBezTo>
                    <a:pt x="446" y="500"/>
                    <a:pt x="447" y="504"/>
                    <a:pt x="446" y="514"/>
                  </a:cubicBezTo>
                  <a:cubicBezTo>
                    <a:pt x="451" y="521"/>
                    <a:pt x="455" y="514"/>
                    <a:pt x="462" y="512"/>
                  </a:cubicBezTo>
                  <a:cubicBezTo>
                    <a:pt x="476" y="506"/>
                    <a:pt x="489" y="512"/>
                    <a:pt x="501" y="513"/>
                  </a:cubicBezTo>
                  <a:cubicBezTo>
                    <a:pt x="508" y="507"/>
                    <a:pt x="510" y="498"/>
                    <a:pt x="523" y="499"/>
                  </a:cubicBezTo>
                  <a:cubicBezTo>
                    <a:pt x="527" y="491"/>
                    <a:pt x="532" y="485"/>
                    <a:pt x="542" y="483"/>
                  </a:cubicBezTo>
                  <a:cubicBezTo>
                    <a:pt x="543" y="476"/>
                    <a:pt x="538" y="477"/>
                    <a:pt x="538" y="471"/>
                  </a:cubicBezTo>
                  <a:cubicBezTo>
                    <a:pt x="543" y="459"/>
                    <a:pt x="557" y="456"/>
                    <a:pt x="564" y="445"/>
                  </a:cubicBezTo>
                  <a:cubicBezTo>
                    <a:pt x="578" y="441"/>
                    <a:pt x="602" y="440"/>
                    <a:pt x="596" y="421"/>
                  </a:cubicBezTo>
                  <a:cubicBezTo>
                    <a:pt x="602" y="415"/>
                    <a:pt x="607" y="408"/>
                    <a:pt x="615" y="408"/>
                  </a:cubicBezTo>
                  <a:cubicBezTo>
                    <a:pt x="616" y="408"/>
                    <a:pt x="618" y="410"/>
                    <a:pt x="621" y="411"/>
                  </a:cubicBezTo>
                  <a:cubicBezTo>
                    <a:pt x="632" y="413"/>
                    <a:pt x="631" y="419"/>
                    <a:pt x="644" y="418"/>
                  </a:cubicBezTo>
                  <a:cubicBezTo>
                    <a:pt x="645" y="409"/>
                    <a:pt x="656" y="410"/>
                    <a:pt x="664" y="407"/>
                  </a:cubicBezTo>
                  <a:cubicBezTo>
                    <a:pt x="670" y="404"/>
                    <a:pt x="672" y="399"/>
                    <a:pt x="676" y="398"/>
                  </a:cubicBezTo>
                  <a:cubicBezTo>
                    <a:pt x="687" y="398"/>
                    <a:pt x="695" y="409"/>
                    <a:pt x="692" y="422"/>
                  </a:cubicBezTo>
                  <a:cubicBezTo>
                    <a:pt x="703" y="432"/>
                    <a:pt x="715" y="440"/>
                    <a:pt x="723" y="453"/>
                  </a:cubicBezTo>
                  <a:cubicBezTo>
                    <a:pt x="731" y="453"/>
                    <a:pt x="731" y="453"/>
                    <a:pt x="731" y="453"/>
                  </a:cubicBezTo>
                  <a:cubicBezTo>
                    <a:pt x="732" y="462"/>
                    <a:pt x="745" y="458"/>
                    <a:pt x="749" y="464"/>
                  </a:cubicBezTo>
                  <a:cubicBezTo>
                    <a:pt x="748" y="468"/>
                    <a:pt x="750" y="469"/>
                    <a:pt x="751" y="472"/>
                  </a:cubicBezTo>
                  <a:cubicBezTo>
                    <a:pt x="753" y="473"/>
                    <a:pt x="757" y="473"/>
                    <a:pt x="759" y="475"/>
                  </a:cubicBezTo>
                  <a:cubicBezTo>
                    <a:pt x="760" y="481"/>
                    <a:pt x="762" y="487"/>
                    <a:pt x="764" y="491"/>
                  </a:cubicBezTo>
                  <a:cubicBezTo>
                    <a:pt x="760" y="496"/>
                    <a:pt x="760" y="503"/>
                    <a:pt x="753" y="505"/>
                  </a:cubicBezTo>
                  <a:cubicBezTo>
                    <a:pt x="751" y="505"/>
                    <a:pt x="747" y="504"/>
                    <a:pt x="743" y="504"/>
                  </a:cubicBezTo>
                  <a:cubicBezTo>
                    <a:pt x="733" y="505"/>
                    <a:pt x="728" y="509"/>
                    <a:pt x="722" y="503"/>
                  </a:cubicBezTo>
                  <a:cubicBezTo>
                    <a:pt x="718" y="506"/>
                    <a:pt x="716" y="504"/>
                    <a:pt x="710" y="504"/>
                  </a:cubicBezTo>
                  <a:cubicBezTo>
                    <a:pt x="709" y="507"/>
                    <a:pt x="707" y="508"/>
                    <a:pt x="709" y="512"/>
                  </a:cubicBezTo>
                  <a:cubicBezTo>
                    <a:pt x="717" y="512"/>
                    <a:pt x="720" y="521"/>
                    <a:pt x="727" y="524"/>
                  </a:cubicBezTo>
                  <a:cubicBezTo>
                    <a:pt x="729" y="525"/>
                    <a:pt x="732" y="523"/>
                    <a:pt x="734" y="524"/>
                  </a:cubicBezTo>
                  <a:cubicBezTo>
                    <a:pt x="738" y="526"/>
                    <a:pt x="742" y="535"/>
                    <a:pt x="748" y="530"/>
                  </a:cubicBezTo>
                  <a:cubicBezTo>
                    <a:pt x="750" y="523"/>
                    <a:pt x="746" y="512"/>
                    <a:pt x="754" y="510"/>
                  </a:cubicBezTo>
                  <a:cubicBezTo>
                    <a:pt x="768" y="513"/>
                    <a:pt x="768" y="494"/>
                    <a:pt x="780" y="492"/>
                  </a:cubicBezTo>
                  <a:cubicBezTo>
                    <a:pt x="781" y="483"/>
                    <a:pt x="773" y="483"/>
                    <a:pt x="771" y="477"/>
                  </a:cubicBezTo>
                  <a:cubicBezTo>
                    <a:pt x="774" y="474"/>
                    <a:pt x="774" y="468"/>
                    <a:pt x="779" y="467"/>
                  </a:cubicBezTo>
                  <a:cubicBezTo>
                    <a:pt x="788" y="467"/>
                    <a:pt x="791" y="482"/>
                    <a:pt x="800" y="475"/>
                  </a:cubicBezTo>
                  <a:cubicBezTo>
                    <a:pt x="796" y="458"/>
                    <a:pt x="776" y="458"/>
                    <a:pt x="764" y="449"/>
                  </a:cubicBezTo>
                  <a:cubicBezTo>
                    <a:pt x="766" y="447"/>
                    <a:pt x="768" y="446"/>
                    <a:pt x="767" y="442"/>
                  </a:cubicBezTo>
                  <a:cubicBezTo>
                    <a:pt x="757" y="440"/>
                    <a:pt x="749" y="439"/>
                    <a:pt x="743" y="433"/>
                  </a:cubicBezTo>
                  <a:cubicBezTo>
                    <a:pt x="739" y="428"/>
                    <a:pt x="739" y="420"/>
                    <a:pt x="736" y="414"/>
                  </a:cubicBezTo>
                  <a:cubicBezTo>
                    <a:pt x="731" y="406"/>
                    <a:pt x="720" y="405"/>
                    <a:pt x="720" y="395"/>
                  </a:cubicBezTo>
                  <a:cubicBezTo>
                    <a:pt x="724" y="394"/>
                    <a:pt x="725" y="389"/>
                    <a:pt x="722" y="386"/>
                  </a:cubicBezTo>
                  <a:cubicBezTo>
                    <a:pt x="726" y="383"/>
                    <a:pt x="734" y="378"/>
                    <a:pt x="740" y="381"/>
                  </a:cubicBezTo>
                  <a:cubicBezTo>
                    <a:pt x="740" y="386"/>
                    <a:pt x="736" y="388"/>
                    <a:pt x="738" y="394"/>
                  </a:cubicBezTo>
                  <a:cubicBezTo>
                    <a:pt x="744" y="394"/>
                    <a:pt x="742" y="388"/>
                    <a:pt x="748" y="390"/>
                  </a:cubicBezTo>
                  <a:cubicBezTo>
                    <a:pt x="751" y="402"/>
                    <a:pt x="761" y="406"/>
                    <a:pt x="765" y="417"/>
                  </a:cubicBezTo>
                  <a:cubicBezTo>
                    <a:pt x="770" y="416"/>
                    <a:pt x="773" y="418"/>
                    <a:pt x="777" y="418"/>
                  </a:cubicBezTo>
                  <a:cubicBezTo>
                    <a:pt x="778" y="420"/>
                    <a:pt x="778" y="423"/>
                    <a:pt x="780" y="424"/>
                  </a:cubicBezTo>
                  <a:cubicBezTo>
                    <a:pt x="795" y="428"/>
                    <a:pt x="801" y="441"/>
                    <a:pt x="814" y="446"/>
                  </a:cubicBezTo>
                  <a:cubicBezTo>
                    <a:pt x="813" y="455"/>
                    <a:pt x="811" y="463"/>
                    <a:pt x="809" y="469"/>
                  </a:cubicBezTo>
                  <a:cubicBezTo>
                    <a:pt x="811" y="473"/>
                    <a:pt x="818" y="473"/>
                    <a:pt x="817" y="481"/>
                  </a:cubicBezTo>
                  <a:cubicBezTo>
                    <a:pt x="827" y="485"/>
                    <a:pt x="831" y="496"/>
                    <a:pt x="838" y="503"/>
                  </a:cubicBezTo>
                  <a:cubicBezTo>
                    <a:pt x="841" y="504"/>
                    <a:pt x="847" y="501"/>
                    <a:pt x="847" y="505"/>
                  </a:cubicBezTo>
                  <a:cubicBezTo>
                    <a:pt x="845" y="507"/>
                    <a:pt x="840" y="506"/>
                    <a:pt x="839" y="510"/>
                  </a:cubicBezTo>
                  <a:cubicBezTo>
                    <a:pt x="843" y="516"/>
                    <a:pt x="846" y="518"/>
                    <a:pt x="844" y="529"/>
                  </a:cubicBezTo>
                  <a:cubicBezTo>
                    <a:pt x="848" y="531"/>
                    <a:pt x="851" y="529"/>
                    <a:pt x="856" y="529"/>
                  </a:cubicBezTo>
                  <a:cubicBezTo>
                    <a:pt x="856" y="531"/>
                    <a:pt x="857" y="532"/>
                    <a:pt x="858" y="535"/>
                  </a:cubicBezTo>
                  <a:cubicBezTo>
                    <a:pt x="863" y="530"/>
                    <a:pt x="865" y="538"/>
                    <a:pt x="870" y="536"/>
                  </a:cubicBezTo>
                  <a:cubicBezTo>
                    <a:pt x="870" y="528"/>
                    <a:pt x="864" y="521"/>
                    <a:pt x="864" y="516"/>
                  </a:cubicBezTo>
                  <a:cubicBezTo>
                    <a:pt x="869" y="516"/>
                    <a:pt x="868" y="521"/>
                    <a:pt x="874" y="519"/>
                  </a:cubicBezTo>
                  <a:cubicBezTo>
                    <a:pt x="873" y="511"/>
                    <a:pt x="857" y="510"/>
                    <a:pt x="852" y="503"/>
                  </a:cubicBezTo>
                  <a:cubicBezTo>
                    <a:pt x="863" y="501"/>
                    <a:pt x="870" y="511"/>
                    <a:pt x="881" y="513"/>
                  </a:cubicBezTo>
                  <a:cubicBezTo>
                    <a:pt x="883" y="510"/>
                    <a:pt x="881" y="506"/>
                    <a:pt x="880" y="504"/>
                  </a:cubicBezTo>
                  <a:cubicBezTo>
                    <a:pt x="883" y="503"/>
                    <a:pt x="886" y="502"/>
                    <a:pt x="885" y="496"/>
                  </a:cubicBezTo>
                  <a:cubicBezTo>
                    <a:pt x="881" y="496"/>
                    <a:pt x="876" y="496"/>
                    <a:pt x="873" y="493"/>
                  </a:cubicBezTo>
                  <a:cubicBezTo>
                    <a:pt x="867" y="489"/>
                    <a:pt x="860" y="474"/>
                    <a:pt x="858" y="467"/>
                  </a:cubicBezTo>
                  <a:cubicBezTo>
                    <a:pt x="864" y="469"/>
                    <a:pt x="866" y="474"/>
                    <a:pt x="872" y="476"/>
                  </a:cubicBezTo>
                  <a:cubicBezTo>
                    <a:pt x="878" y="473"/>
                    <a:pt x="872" y="463"/>
                    <a:pt x="880" y="461"/>
                  </a:cubicBezTo>
                  <a:cubicBezTo>
                    <a:pt x="884" y="461"/>
                    <a:pt x="884" y="464"/>
                    <a:pt x="887" y="465"/>
                  </a:cubicBezTo>
                  <a:cubicBezTo>
                    <a:pt x="891" y="463"/>
                    <a:pt x="891" y="459"/>
                    <a:pt x="895" y="459"/>
                  </a:cubicBezTo>
                  <a:cubicBezTo>
                    <a:pt x="900" y="461"/>
                    <a:pt x="908" y="461"/>
                    <a:pt x="908" y="467"/>
                  </a:cubicBezTo>
                  <a:cubicBezTo>
                    <a:pt x="906" y="469"/>
                    <a:pt x="900" y="468"/>
                    <a:pt x="902" y="473"/>
                  </a:cubicBezTo>
                  <a:cubicBezTo>
                    <a:pt x="906" y="477"/>
                    <a:pt x="907" y="470"/>
                    <a:pt x="911" y="470"/>
                  </a:cubicBezTo>
                  <a:cubicBezTo>
                    <a:pt x="910" y="479"/>
                    <a:pt x="910" y="484"/>
                    <a:pt x="906" y="490"/>
                  </a:cubicBezTo>
                  <a:cubicBezTo>
                    <a:pt x="910" y="490"/>
                    <a:pt x="912" y="492"/>
                    <a:pt x="916" y="492"/>
                  </a:cubicBezTo>
                  <a:cubicBezTo>
                    <a:pt x="920" y="487"/>
                    <a:pt x="914" y="487"/>
                    <a:pt x="912" y="484"/>
                  </a:cubicBezTo>
                  <a:cubicBezTo>
                    <a:pt x="922" y="483"/>
                    <a:pt x="922" y="498"/>
                    <a:pt x="923" y="502"/>
                  </a:cubicBezTo>
                  <a:cubicBezTo>
                    <a:pt x="919" y="497"/>
                    <a:pt x="915" y="497"/>
                    <a:pt x="907" y="498"/>
                  </a:cubicBezTo>
                  <a:cubicBezTo>
                    <a:pt x="907" y="504"/>
                    <a:pt x="907" y="504"/>
                    <a:pt x="907" y="504"/>
                  </a:cubicBezTo>
                  <a:cubicBezTo>
                    <a:pt x="918" y="505"/>
                    <a:pt x="933" y="506"/>
                    <a:pt x="930" y="519"/>
                  </a:cubicBezTo>
                  <a:cubicBezTo>
                    <a:pt x="936" y="523"/>
                    <a:pt x="943" y="525"/>
                    <a:pt x="946" y="531"/>
                  </a:cubicBezTo>
                  <a:cubicBezTo>
                    <a:pt x="957" y="529"/>
                    <a:pt x="965" y="543"/>
                    <a:pt x="980" y="537"/>
                  </a:cubicBezTo>
                  <a:cubicBezTo>
                    <a:pt x="978" y="524"/>
                    <a:pt x="995" y="524"/>
                    <a:pt x="1003" y="530"/>
                  </a:cubicBezTo>
                  <a:cubicBezTo>
                    <a:pt x="1006" y="532"/>
                    <a:pt x="1006" y="537"/>
                    <a:pt x="1010" y="539"/>
                  </a:cubicBezTo>
                  <a:cubicBezTo>
                    <a:pt x="1030" y="545"/>
                    <a:pt x="1038" y="516"/>
                    <a:pt x="1055" y="528"/>
                  </a:cubicBezTo>
                  <a:cubicBezTo>
                    <a:pt x="1059" y="527"/>
                    <a:pt x="1058" y="522"/>
                    <a:pt x="1063" y="522"/>
                  </a:cubicBezTo>
                  <a:cubicBezTo>
                    <a:pt x="1064" y="533"/>
                    <a:pt x="1056" y="553"/>
                    <a:pt x="1068" y="561"/>
                  </a:cubicBezTo>
                  <a:cubicBezTo>
                    <a:pt x="1054" y="576"/>
                    <a:pt x="1068" y="603"/>
                    <a:pt x="1059" y="616"/>
                  </a:cubicBezTo>
                  <a:cubicBezTo>
                    <a:pt x="1054" y="616"/>
                    <a:pt x="1054" y="616"/>
                    <a:pt x="1054" y="616"/>
                  </a:cubicBezTo>
                  <a:cubicBezTo>
                    <a:pt x="1052" y="630"/>
                    <a:pt x="1039" y="623"/>
                    <a:pt x="1027" y="625"/>
                  </a:cubicBezTo>
                  <a:cubicBezTo>
                    <a:pt x="1022" y="616"/>
                    <a:pt x="1015" y="621"/>
                    <a:pt x="1005" y="622"/>
                  </a:cubicBezTo>
                  <a:cubicBezTo>
                    <a:pt x="1002" y="622"/>
                    <a:pt x="1000" y="621"/>
                    <a:pt x="999" y="621"/>
                  </a:cubicBezTo>
                  <a:cubicBezTo>
                    <a:pt x="990" y="623"/>
                    <a:pt x="983" y="633"/>
                    <a:pt x="977" y="634"/>
                  </a:cubicBezTo>
                  <a:cubicBezTo>
                    <a:pt x="970" y="628"/>
                    <a:pt x="960" y="632"/>
                    <a:pt x="952" y="630"/>
                  </a:cubicBezTo>
                  <a:cubicBezTo>
                    <a:pt x="949" y="629"/>
                    <a:pt x="947" y="626"/>
                    <a:pt x="944" y="625"/>
                  </a:cubicBezTo>
                  <a:cubicBezTo>
                    <a:pt x="942" y="624"/>
                    <a:pt x="938" y="626"/>
                    <a:pt x="934" y="625"/>
                  </a:cubicBezTo>
                  <a:cubicBezTo>
                    <a:pt x="925" y="624"/>
                    <a:pt x="920" y="619"/>
                    <a:pt x="913" y="624"/>
                  </a:cubicBezTo>
                  <a:cubicBezTo>
                    <a:pt x="911" y="622"/>
                    <a:pt x="908" y="621"/>
                    <a:pt x="908" y="616"/>
                  </a:cubicBezTo>
                  <a:cubicBezTo>
                    <a:pt x="895" y="618"/>
                    <a:pt x="893" y="610"/>
                    <a:pt x="879" y="612"/>
                  </a:cubicBezTo>
                  <a:cubicBezTo>
                    <a:pt x="875" y="611"/>
                    <a:pt x="874" y="606"/>
                    <a:pt x="872" y="603"/>
                  </a:cubicBezTo>
                  <a:cubicBezTo>
                    <a:pt x="866" y="605"/>
                    <a:pt x="862" y="600"/>
                    <a:pt x="857" y="600"/>
                  </a:cubicBezTo>
                  <a:cubicBezTo>
                    <a:pt x="850" y="599"/>
                    <a:pt x="847" y="602"/>
                    <a:pt x="843" y="603"/>
                  </a:cubicBezTo>
                  <a:cubicBezTo>
                    <a:pt x="839" y="604"/>
                    <a:pt x="834" y="602"/>
                    <a:pt x="834" y="603"/>
                  </a:cubicBezTo>
                  <a:cubicBezTo>
                    <a:pt x="831" y="604"/>
                    <a:pt x="822" y="612"/>
                    <a:pt x="821" y="615"/>
                  </a:cubicBezTo>
                  <a:cubicBezTo>
                    <a:pt x="819" y="622"/>
                    <a:pt x="827" y="628"/>
                    <a:pt x="826" y="635"/>
                  </a:cubicBezTo>
                  <a:cubicBezTo>
                    <a:pt x="825" y="641"/>
                    <a:pt x="818" y="646"/>
                    <a:pt x="813" y="647"/>
                  </a:cubicBezTo>
                  <a:cubicBezTo>
                    <a:pt x="803" y="649"/>
                    <a:pt x="802" y="644"/>
                    <a:pt x="797" y="640"/>
                  </a:cubicBezTo>
                  <a:cubicBezTo>
                    <a:pt x="792" y="636"/>
                    <a:pt x="782" y="631"/>
                    <a:pt x="778" y="630"/>
                  </a:cubicBezTo>
                  <a:cubicBezTo>
                    <a:pt x="768" y="628"/>
                    <a:pt x="760" y="632"/>
                    <a:pt x="754" y="628"/>
                  </a:cubicBezTo>
                  <a:cubicBezTo>
                    <a:pt x="748" y="624"/>
                    <a:pt x="751" y="613"/>
                    <a:pt x="744" y="608"/>
                  </a:cubicBezTo>
                  <a:cubicBezTo>
                    <a:pt x="743" y="606"/>
                    <a:pt x="738" y="606"/>
                    <a:pt x="735" y="605"/>
                  </a:cubicBezTo>
                  <a:cubicBezTo>
                    <a:pt x="731" y="603"/>
                    <a:pt x="729" y="600"/>
                    <a:pt x="727" y="599"/>
                  </a:cubicBezTo>
                  <a:cubicBezTo>
                    <a:pt x="718" y="596"/>
                    <a:pt x="709" y="601"/>
                    <a:pt x="701" y="599"/>
                  </a:cubicBezTo>
                  <a:cubicBezTo>
                    <a:pt x="693" y="597"/>
                    <a:pt x="691" y="590"/>
                    <a:pt x="683" y="588"/>
                  </a:cubicBezTo>
                  <a:cubicBezTo>
                    <a:pt x="682" y="586"/>
                    <a:pt x="681" y="584"/>
                    <a:pt x="680" y="582"/>
                  </a:cubicBezTo>
                  <a:cubicBezTo>
                    <a:pt x="672" y="582"/>
                    <a:pt x="667" y="579"/>
                    <a:pt x="666" y="573"/>
                  </a:cubicBezTo>
                  <a:cubicBezTo>
                    <a:pt x="673" y="563"/>
                    <a:pt x="687" y="562"/>
                    <a:pt x="685" y="550"/>
                  </a:cubicBezTo>
                  <a:cubicBezTo>
                    <a:pt x="684" y="546"/>
                    <a:pt x="677" y="544"/>
                    <a:pt x="677" y="539"/>
                  </a:cubicBezTo>
                  <a:cubicBezTo>
                    <a:pt x="676" y="531"/>
                    <a:pt x="690" y="530"/>
                    <a:pt x="687" y="521"/>
                  </a:cubicBezTo>
                  <a:cubicBezTo>
                    <a:pt x="680" y="521"/>
                    <a:pt x="678" y="529"/>
                    <a:pt x="673" y="527"/>
                  </a:cubicBezTo>
                  <a:cubicBezTo>
                    <a:pt x="672" y="522"/>
                    <a:pt x="677" y="521"/>
                    <a:pt x="674" y="516"/>
                  </a:cubicBezTo>
                  <a:cubicBezTo>
                    <a:pt x="663" y="512"/>
                    <a:pt x="646" y="528"/>
                    <a:pt x="635" y="516"/>
                  </a:cubicBezTo>
                  <a:cubicBezTo>
                    <a:pt x="631" y="521"/>
                    <a:pt x="623" y="519"/>
                    <a:pt x="619" y="515"/>
                  </a:cubicBezTo>
                  <a:cubicBezTo>
                    <a:pt x="615" y="521"/>
                    <a:pt x="608" y="518"/>
                    <a:pt x="602" y="522"/>
                  </a:cubicBezTo>
                  <a:cubicBezTo>
                    <a:pt x="590" y="516"/>
                    <a:pt x="573" y="518"/>
                    <a:pt x="559" y="518"/>
                  </a:cubicBezTo>
                  <a:cubicBezTo>
                    <a:pt x="545" y="519"/>
                    <a:pt x="529" y="519"/>
                    <a:pt x="523" y="529"/>
                  </a:cubicBezTo>
                  <a:cubicBezTo>
                    <a:pt x="505" y="526"/>
                    <a:pt x="499" y="548"/>
                    <a:pt x="484" y="534"/>
                  </a:cubicBezTo>
                  <a:cubicBezTo>
                    <a:pt x="475" y="537"/>
                    <a:pt x="470" y="529"/>
                    <a:pt x="462" y="534"/>
                  </a:cubicBezTo>
                  <a:cubicBezTo>
                    <a:pt x="457" y="531"/>
                    <a:pt x="455" y="526"/>
                    <a:pt x="452" y="520"/>
                  </a:cubicBezTo>
                  <a:cubicBezTo>
                    <a:pt x="446" y="520"/>
                    <a:pt x="446" y="520"/>
                    <a:pt x="446" y="520"/>
                  </a:cubicBezTo>
                  <a:cubicBezTo>
                    <a:pt x="436" y="536"/>
                    <a:pt x="428" y="552"/>
                    <a:pt x="406" y="555"/>
                  </a:cubicBezTo>
                  <a:cubicBezTo>
                    <a:pt x="394" y="554"/>
                    <a:pt x="392" y="564"/>
                    <a:pt x="383" y="567"/>
                  </a:cubicBezTo>
                  <a:cubicBezTo>
                    <a:pt x="382" y="577"/>
                    <a:pt x="373" y="580"/>
                    <a:pt x="369" y="587"/>
                  </a:cubicBezTo>
                  <a:cubicBezTo>
                    <a:pt x="370" y="593"/>
                    <a:pt x="367" y="596"/>
                    <a:pt x="365" y="598"/>
                  </a:cubicBezTo>
                  <a:cubicBezTo>
                    <a:pt x="367" y="603"/>
                    <a:pt x="365" y="608"/>
                    <a:pt x="363" y="611"/>
                  </a:cubicBezTo>
                  <a:cubicBezTo>
                    <a:pt x="353" y="614"/>
                    <a:pt x="353" y="626"/>
                    <a:pt x="340" y="626"/>
                  </a:cubicBezTo>
                  <a:cubicBezTo>
                    <a:pt x="336" y="635"/>
                    <a:pt x="323" y="638"/>
                    <a:pt x="311" y="636"/>
                  </a:cubicBezTo>
                  <a:cubicBezTo>
                    <a:pt x="303" y="642"/>
                    <a:pt x="302" y="655"/>
                    <a:pt x="292" y="659"/>
                  </a:cubicBezTo>
                  <a:cubicBezTo>
                    <a:pt x="287" y="658"/>
                    <a:pt x="286" y="658"/>
                    <a:pt x="282" y="659"/>
                  </a:cubicBezTo>
                  <a:cubicBezTo>
                    <a:pt x="282" y="667"/>
                    <a:pt x="277" y="670"/>
                    <a:pt x="273" y="674"/>
                  </a:cubicBezTo>
                  <a:cubicBezTo>
                    <a:pt x="273" y="684"/>
                    <a:pt x="273" y="684"/>
                    <a:pt x="273" y="684"/>
                  </a:cubicBezTo>
                  <a:cubicBezTo>
                    <a:pt x="267" y="688"/>
                    <a:pt x="263" y="695"/>
                    <a:pt x="255" y="696"/>
                  </a:cubicBezTo>
                  <a:cubicBezTo>
                    <a:pt x="252" y="705"/>
                    <a:pt x="246" y="711"/>
                    <a:pt x="242" y="719"/>
                  </a:cubicBezTo>
                  <a:cubicBezTo>
                    <a:pt x="233" y="723"/>
                    <a:pt x="230" y="729"/>
                    <a:pt x="230" y="738"/>
                  </a:cubicBezTo>
                  <a:cubicBezTo>
                    <a:pt x="229" y="745"/>
                    <a:pt x="233" y="751"/>
                    <a:pt x="234" y="755"/>
                  </a:cubicBezTo>
                  <a:cubicBezTo>
                    <a:pt x="234" y="761"/>
                    <a:pt x="229" y="767"/>
                    <a:pt x="228" y="773"/>
                  </a:cubicBezTo>
                  <a:cubicBezTo>
                    <a:pt x="227" y="779"/>
                    <a:pt x="230" y="785"/>
                    <a:pt x="230" y="791"/>
                  </a:cubicBezTo>
                  <a:cubicBezTo>
                    <a:pt x="228" y="807"/>
                    <a:pt x="214" y="817"/>
                    <a:pt x="215" y="834"/>
                  </a:cubicBezTo>
                  <a:cubicBezTo>
                    <a:pt x="213" y="838"/>
                    <a:pt x="204" y="841"/>
                    <a:pt x="203" y="848"/>
                  </a:cubicBezTo>
                  <a:cubicBezTo>
                    <a:pt x="202" y="853"/>
                    <a:pt x="209" y="862"/>
                    <a:pt x="208" y="872"/>
                  </a:cubicBezTo>
                  <a:cubicBezTo>
                    <a:pt x="207" y="878"/>
                    <a:pt x="202" y="883"/>
                    <a:pt x="203" y="887"/>
                  </a:cubicBezTo>
                  <a:cubicBezTo>
                    <a:pt x="203" y="892"/>
                    <a:pt x="208" y="895"/>
                    <a:pt x="210" y="897"/>
                  </a:cubicBezTo>
                  <a:cubicBezTo>
                    <a:pt x="209" y="899"/>
                    <a:pt x="209" y="901"/>
                    <a:pt x="210" y="903"/>
                  </a:cubicBezTo>
                  <a:cubicBezTo>
                    <a:pt x="212" y="905"/>
                    <a:pt x="215" y="902"/>
                    <a:pt x="217" y="905"/>
                  </a:cubicBezTo>
                  <a:cubicBezTo>
                    <a:pt x="217" y="917"/>
                    <a:pt x="222" y="924"/>
                    <a:pt x="228" y="929"/>
                  </a:cubicBezTo>
                  <a:cubicBezTo>
                    <a:pt x="228" y="943"/>
                    <a:pt x="249" y="953"/>
                    <a:pt x="242" y="971"/>
                  </a:cubicBezTo>
                  <a:cubicBezTo>
                    <a:pt x="246" y="980"/>
                    <a:pt x="248" y="990"/>
                    <a:pt x="253" y="997"/>
                  </a:cubicBezTo>
                  <a:cubicBezTo>
                    <a:pt x="255" y="999"/>
                    <a:pt x="258" y="999"/>
                    <a:pt x="259" y="1000"/>
                  </a:cubicBezTo>
                  <a:cubicBezTo>
                    <a:pt x="265" y="1005"/>
                    <a:pt x="269" y="1015"/>
                    <a:pt x="276" y="1021"/>
                  </a:cubicBezTo>
                  <a:cubicBezTo>
                    <a:pt x="279" y="1024"/>
                    <a:pt x="281" y="1024"/>
                    <a:pt x="283" y="1027"/>
                  </a:cubicBezTo>
                  <a:cubicBezTo>
                    <a:pt x="287" y="1032"/>
                    <a:pt x="289" y="1039"/>
                    <a:pt x="293" y="1044"/>
                  </a:cubicBezTo>
                  <a:cubicBezTo>
                    <a:pt x="297" y="1048"/>
                    <a:pt x="304" y="1051"/>
                    <a:pt x="308" y="1055"/>
                  </a:cubicBezTo>
                  <a:cubicBezTo>
                    <a:pt x="312" y="1058"/>
                    <a:pt x="314" y="1062"/>
                    <a:pt x="317" y="1065"/>
                  </a:cubicBezTo>
                  <a:cubicBezTo>
                    <a:pt x="325" y="1070"/>
                    <a:pt x="331" y="1063"/>
                    <a:pt x="343" y="1062"/>
                  </a:cubicBezTo>
                  <a:cubicBezTo>
                    <a:pt x="350" y="1061"/>
                    <a:pt x="357" y="1063"/>
                    <a:pt x="363" y="1064"/>
                  </a:cubicBezTo>
                  <a:cubicBezTo>
                    <a:pt x="374" y="1064"/>
                    <a:pt x="378" y="1062"/>
                    <a:pt x="384" y="1068"/>
                  </a:cubicBezTo>
                  <a:cubicBezTo>
                    <a:pt x="387" y="1069"/>
                    <a:pt x="389" y="1068"/>
                    <a:pt x="391" y="1067"/>
                  </a:cubicBezTo>
                  <a:cubicBezTo>
                    <a:pt x="394" y="1075"/>
                    <a:pt x="405" y="1075"/>
                    <a:pt x="409" y="1082"/>
                  </a:cubicBezTo>
                  <a:cubicBezTo>
                    <a:pt x="425" y="1078"/>
                    <a:pt x="440" y="1078"/>
                    <a:pt x="452" y="1070"/>
                  </a:cubicBezTo>
                  <a:cubicBezTo>
                    <a:pt x="460" y="1078"/>
                    <a:pt x="467" y="1068"/>
                    <a:pt x="474" y="1067"/>
                  </a:cubicBezTo>
                  <a:cubicBezTo>
                    <a:pt x="477" y="1067"/>
                    <a:pt x="481" y="1070"/>
                    <a:pt x="486" y="1069"/>
                  </a:cubicBezTo>
                  <a:cubicBezTo>
                    <a:pt x="489" y="1069"/>
                    <a:pt x="491" y="1067"/>
                    <a:pt x="493" y="1067"/>
                  </a:cubicBezTo>
                  <a:cubicBezTo>
                    <a:pt x="496" y="1068"/>
                    <a:pt x="498" y="1071"/>
                    <a:pt x="501" y="1071"/>
                  </a:cubicBezTo>
                  <a:cubicBezTo>
                    <a:pt x="504" y="1072"/>
                    <a:pt x="507" y="1070"/>
                    <a:pt x="509" y="1069"/>
                  </a:cubicBezTo>
                  <a:cubicBezTo>
                    <a:pt x="525" y="1069"/>
                    <a:pt x="539" y="1084"/>
                    <a:pt x="543" y="1095"/>
                  </a:cubicBezTo>
                  <a:cubicBezTo>
                    <a:pt x="547" y="1108"/>
                    <a:pt x="548" y="1115"/>
                    <a:pt x="568" y="1113"/>
                  </a:cubicBezTo>
                  <a:cubicBezTo>
                    <a:pt x="569" y="1112"/>
                    <a:pt x="568" y="1109"/>
                    <a:pt x="571" y="1110"/>
                  </a:cubicBezTo>
                  <a:cubicBezTo>
                    <a:pt x="580" y="1109"/>
                    <a:pt x="585" y="1116"/>
                    <a:pt x="592" y="1115"/>
                  </a:cubicBezTo>
                  <a:cubicBezTo>
                    <a:pt x="597" y="1115"/>
                    <a:pt x="604" y="1108"/>
                    <a:pt x="609" y="1115"/>
                  </a:cubicBezTo>
                  <a:cubicBezTo>
                    <a:pt x="610" y="1128"/>
                    <a:pt x="627" y="1131"/>
                    <a:pt x="629" y="1141"/>
                  </a:cubicBezTo>
                  <a:cubicBezTo>
                    <a:pt x="631" y="1149"/>
                    <a:pt x="623" y="1151"/>
                    <a:pt x="625" y="1162"/>
                  </a:cubicBezTo>
                  <a:cubicBezTo>
                    <a:pt x="623" y="1165"/>
                    <a:pt x="619" y="1166"/>
                    <a:pt x="617" y="1169"/>
                  </a:cubicBezTo>
                  <a:cubicBezTo>
                    <a:pt x="618" y="1175"/>
                    <a:pt x="623" y="1177"/>
                    <a:pt x="623" y="1184"/>
                  </a:cubicBezTo>
                  <a:cubicBezTo>
                    <a:pt x="622" y="1185"/>
                    <a:pt x="619" y="1184"/>
                    <a:pt x="618" y="1186"/>
                  </a:cubicBezTo>
                  <a:cubicBezTo>
                    <a:pt x="619" y="1196"/>
                    <a:pt x="616" y="1203"/>
                    <a:pt x="607" y="1203"/>
                  </a:cubicBezTo>
                  <a:cubicBezTo>
                    <a:pt x="608" y="1210"/>
                    <a:pt x="613" y="1213"/>
                    <a:pt x="618" y="1216"/>
                  </a:cubicBezTo>
                  <a:cubicBezTo>
                    <a:pt x="619" y="1219"/>
                    <a:pt x="617" y="1219"/>
                    <a:pt x="618" y="1222"/>
                  </a:cubicBezTo>
                  <a:cubicBezTo>
                    <a:pt x="622" y="1224"/>
                    <a:pt x="625" y="1227"/>
                    <a:pt x="626" y="1233"/>
                  </a:cubicBezTo>
                  <a:cubicBezTo>
                    <a:pt x="633" y="1233"/>
                    <a:pt x="632" y="1237"/>
                    <a:pt x="635" y="1240"/>
                  </a:cubicBezTo>
                  <a:cubicBezTo>
                    <a:pt x="637" y="1243"/>
                    <a:pt x="642" y="1244"/>
                    <a:pt x="643" y="1246"/>
                  </a:cubicBezTo>
                  <a:cubicBezTo>
                    <a:pt x="646" y="1249"/>
                    <a:pt x="646" y="1252"/>
                    <a:pt x="648" y="1255"/>
                  </a:cubicBezTo>
                  <a:cubicBezTo>
                    <a:pt x="653" y="1260"/>
                    <a:pt x="661" y="1262"/>
                    <a:pt x="666" y="1267"/>
                  </a:cubicBezTo>
                  <a:cubicBezTo>
                    <a:pt x="673" y="1274"/>
                    <a:pt x="674" y="1284"/>
                    <a:pt x="681" y="1291"/>
                  </a:cubicBezTo>
                  <a:cubicBezTo>
                    <a:pt x="681" y="1294"/>
                    <a:pt x="678" y="1293"/>
                    <a:pt x="679" y="1297"/>
                  </a:cubicBezTo>
                  <a:cubicBezTo>
                    <a:pt x="682" y="1301"/>
                    <a:pt x="688" y="1303"/>
                    <a:pt x="688" y="1311"/>
                  </a:cubicBezTo>
                  <a:cubicBezTo>
                    <a:pt x="693" y="1317"/>
                    <a:pt x="701" y="1320"/>
                    <a:pt x="700" y="1331"/>
                  </a:cubicBezTo>
                  <a:cubicBezTo>
                    <a:pt x="699" y="1335"/>
                    <a:pt x="695" y="1335"/>
                    <a:pt x="694" y="1339"/>
                  </a:cubicBezTo>
                  <a:cubicBezTo>
                    <a:pt x="696" y="1352"/>
                    <a:pt x="713" y="1360"/>
                    <a:pt x="712" y="1373"/>
                  </a:cubicBezTo>
                  <a:cubicBezTo>
                    <a:pt x="711" y="1378"/>
                    <a:pt x="705" y="1379"/>
                    <a:pt x="707" y="1385"/>
                  </a:cubicBezTo>
                  <a:cubicBezTo>
                    <a:pt x="697" y="1384"/>
                    <a:pt x="698" y="1394"/>
                    <a:pt x="689" y="1393"/>
                  </a:cubicBezTo>
                  <a:cubicBezTo>
                    <a:pt x="689" y="1403"/>
                    <a:pt x="684" y="1405"/>
                    <a:pt x="687" y="1415"/>
                  </a:cubicBezTo>
                  <a:cubicBezTo>
                    <a:pt x="680" y="1417"/>
                    <a:pt x="683" y="1423"/>
                    <a:pt x="677" y="1427"/>
                  </a:cubicBezTo>
                  <a:cubicBezTo>
                    <a:pt x="679" y="1436"/>
                    <a:pt x="676" y="1443"/>
                    <a:pt x="679" y="1451"/>
                  </a:cubicBezTo>
                  <a:cubicBezTo>
                    <a:pt x="683" y="1459"/>
                    <a:pt x="695" y="1464"/>
                    <a:pt x="704" y="1475"/>
                  </a:cubicBezTo>
                  <a:cubicBezTo>
                    <a:pt x="706" y="1477"/>
                    <a:pt x="706" y="1479"/>
                    <a:pt x="708" y="1481"/>
                  </a:cubicBezTo>
                  <a:cubicBezTo>
                    <a:pt x="712" y="1487"/>
                    <a:pt x="718" y="1489"/>
                    <a:pt x="721" y="1493"/>
                  </a:cubicBezTo>
                  <a:cubicBezTo>
                    <a:pt x="722" y="1494"/>
                    <a:pt x="721" y="1496"/>
                    <a:pt x="722" y="1497"/>
                  </a:cubicBezTo>
                  <a:cubicBezTo>
                    <a:pt x="726" y="1500"/>
                    <a:pt x="731" y="1499"/>
                    <a:pt x="733" y="1503"/>
                  </a:cubicBezTo>
                  <a:cubicBezTo>
                    <a:pt x="735" y="1508"/>
                    <a:pt x="733" y="1515"/>
                    <a:pt x="735" y="1521"/>
                  </a:cubicBezTo>
                  <a:cubicBezTo>
                    <a:pt x="736" y="1524"/>
                    <a:pt x="740" y="1527"/>
                    <a:pt x="741" y="1529"/>
                  </a:cubicBezTo>
                  <a:cubicBezTo>
                    <a:pt x="742" y="1530"/>
                    <a:pt x="740" y="1533"/>
                    <a:pt x="740" y="1534"/>
                  </a:cubicBezTo>
                  <a:cubicBezTo>
                    <a:pt x="741" y="1535"/>
                    <a:pt x="744" y="1541"/>
                    <a:pt x="744" y="1542"/>
                  </a:cubicBezTo>
                  <a:cubicBezTo>
                    <a:pt x="746" y="1545"/>
                    <a:pt x="751" y="1550"/>
                    <a:pt x="753" y="1552"/>
                  </a:cubicBezTo>
                  <a:cubicBezTo>
                    <a:pt x="762" y="1563"/>
                    <a:pt x="783" y="1564"/>
                    <a:pt x="783" y="1578"/>
                  </a:cubicBezTo>
                  <a:cubicBezTo>
                    <a:pt x="788" y="1583"/>
                    <a:pt x="799" y="1582"/>
                    <a:pt x="800" y="1592"/>
                  </a:cubicBezTo>
                  <a:cubicBezTo>
                    <a:pt x="800" y="1594"/>
                    <a:pt x="797" y="1594"/>
                    <a:pt x="794" y="1594"/>
                  </a:cubicBezTo>
                  <a:cubicBezTo>
                    <a:pt x="794" y="1599"/>
                    <a:pt x="800" y="1599"/>
                    <a:pt x="801" y="1604"/>
                  </a:cubicBezTo>
                  <a:cubicBezTo>
                    <a:pt x="808" y="1602"/>
                    <a:pt x="813" y="1607"/>
                    <a:pt x="820" y="1608"/>
                  </a:cubicBezTo>
                  <a:cubicBezTo>
                    <a:pt x="833" y="1609"/>
                    <a:pt x="848" y="1604"/>
                    <a:pt x="860" y="1603"/>
                  </a:cubicBezTo>
                  <a:cubicBezTo>
                    <a:pt x="881" y="1601"/>
                    <a:pt x="902" y="1604"/>
                    <a:pt x="921" y="1600"/>
                  </a:cubicBezTo>
                  <a:cubicBezTo>
                    <a:pt x="940" y="1597"/>
                    <a:pt x="954" y="1584"/>
                    <a:pt x="970" y="1580"/>
                  </a:cubicBezTo>
                  <a:cubicBezTo>
                    <a:pt x="984" y="1576"/>
                    <a:pt x="990" y="1567"/>
                    <a:pt x="1000" y="1562"/>
                  </a:cubicBezTo>
                  <a:cubicBezTo>
                    <a:pt x="1004" y="1559"/>
                    <a:pt x="1011" y="1559"/>
                    <a:pt x="1016" y="1556"/>
                  </a:cubicBezTo>
                  <a:cubicBezTo>
                    <a:pt x="1024" y="1552"/>
                    <a:pt x="1029" y="1542"/>
                    <a:pt x="1033" y="1535"/>
                  </a:cubicBezTo>
                  <a:cubicBezTo>
                    <a:pt x="1034" y="1532"/>
                    <a:pt x="1029" y="1534"/>
                    <a:pt x="1030" y="1530"/>
                  </a:cubicBezTo>
                  <a:cubicBezTo>
                    <a:pt x="1046" y="1521"/>
                    <a:pt x="1066" y="1516"/>
                    <a:pt x="1082" y="1507"/>
                  </a:cubicBezTo>
                  <a:cubicBezTo>
                    <a:pt x="1083" y="1504"/>
                    <a:pt x="1080" y="1504"/>
                    <a:pt x="1080" y="1501"/>
                  </a:cubicBezTo>
                  <a:cubicBezTo>
                    <a:pt x="1086" y="1499"/>
                    <a:pt x="1087" y="1493"/>
                    <a:pt x="1089" y="1487"/>
                  </a:cubicBezTo>
                  <a:cubicBezTo>
                    <a:pt x="1085" y="1486"/>
                    <a:pt x="1085" y="1482"/>
                    <a:pt x="1082" y="1479"/>
                  </a:cubicBezTo>
                  <a:cubicBezTo>
                    <a:pt x="1084" y="1478"/>
                    <a:pt x="1085" y="1476"/>
                    <a:pt x="1085" y="1474"/>
                  </a:cubicBezTo>
                  <a:cubicBezTo>
                    <a:pt x="1084" y="1472"/>
                    <a:pt x="1081" y="1472"/>
                    <a:pt x="1079" y="1471"/>
                  </a:cubicBezTo>
                  <a:cubicBezTo>
                    <a:pt x="1081" y="1463"/>
                    <a:pt x="1089" y="1464"/>
                    <a:pt x="1095" y="1460"/>
                  </a:cubicBezTo>
                  <a:cubicBezTo>
                    <a:pt x="1098" y="1458"/>
                    <a:pt x="1100" y="1454"/>
                    <a:pt x="1103" y="1451"/>
                  </a:cubicBezTo>
                  <a:cubicBezTo>
                    <a:pt x="1108" y="1449"/>
                    <a:pt x="1114" y="1448"/>
                    <a:pt x="1119" y="1445"/>
                  </a:cubicBezTo>
                  <a:cubicBezTo>
                    <a:pt x="1122" y="1442"/>
                    <a:pt x="1124" y="1437"/>
                    <a:pt x="1127" y="1434"/>
                  </a:cubicBezTo>
                  <a:cubicBezTo>
                    <a:pt x="1142" y="1423"/>
                    <a:pt x="1160" y="1422"/>
                    <a:pt x="1174" y="1412"/>
                  </a:cubicBezTo>
                  <a:cubicBezTo>
                    <a:pt x="1179" y="1409"/>
                    <a:pt x="1188" y="1400"/>
                    <a:pt x="1193" y="1395"/>
                  </a:cubicBezTo>
                  <a:cubicBezTo>
                    <a:pt x="1200" y="1387"/>
                    <a:pt x="1197" y="1383"/>
                    <a:pt x="1197" y="1373"/>
                  </a:cubicBezTo>
                  <a:cubicBezTo>
                    <a:pt x="1197" y="1369"/>
                    <a:pt x="1198" y="1363"/>
                    <a:pt x="1199" y="1360"/>
                  </a:cubicBezTo>
                  <a:cubicBezTo>
                    <a:pt x="1202" y="1350"/>
                    <a:pt x="1203" y="1342"/>
                    <a:pt x="1208" y="1331"/>
                  </a:cubicBezTo>
                  <a:cubicBezTo>
                    <a:pt x="1207" y="1325"/>
                    <a:pt x="1197" y="1327"/>
                    <a:pt x="1194" y="1323"/>
                  </a:cubicBezTo>
                  <a:cubicBezTo>
                    <a:pt x="1197" y="1312"/>
                    <a:pt x="1186" y="1305"/>
                    <a:pt x="1194" y="1299"/>
                  </a:cubicBezTo>
                  <a:cubicBezTo>
                    <a:pt x="1188" y="1292"/>
                    <a:pt x="1199" y="1289"/>
                    <a:pt x="1197" y="1281"/>
                  </a:cubicBezTo>
                  <a:cubicBezTo>
                    <a:pt x="1194" y="1279"/>
                    <a:pt x="1187" y="1280"/>
                    <a:pt x="1186" y="1276"/>
                  </a:cubicBezTo>
                  <a:cubicBezTo>
                    <a:pt x="1190" y="1267"/>
                    <a:pt x="1190" y="1259"/>
                    <a:pt x="1194" y="1251"/>
                  </a:cubicBezTo>
                  <a:cubicBezTo>
                    <a:pt x="1198" y="1245"/>
                    <a:pt x="1210" y="1240"/>
                    <a:pt x="1208" y="1230"/>
                  </a:cubicBezTo>
                  <a:cubicBezTo>
                    <a:pt x="1210" y="1227"/>
                    <a:pt x="1213" y="1224"/>
                    <a:pt x="1216" y="1222"/>
                  </a:cubicBezTo>
                  <a:cubicBezTo>
                    <a:pt x="1216" y="1219"/>
                    <a:pt x="1215" y="1219"/>
                    <a:pt x="1215" y="1216"/>
                  </a:cubicBezTo>
                  <a:cubicBezTo>
                    <a:pt x="1221" y="1213"/>
                    <a:pt x="1226" y="1209"/>
                    <a:pt x="1228" y="1202"/>
                  </a:cubicBezTo>
                  <a:cubicBezTo>
                    <a:pt x="1231" y="1202"/>
                    <a:pt x="1232" y="1200"/>
                    <a:pt x="1236" y="1200"/>
                  </a:cubicBezTo>
                  <a:cubicBezTo>
                    <a:pt x="1244" y="1193"/>
                    <a:pt x="1246" y="1183"/>
                    <a:pt x="1253" y="1175"/>
                  </a:cubicBezTo>
                  <a:cubicBezTo>
                    <a:pt x="1257" y="1170"/>
                    <a:pt x="1264" y="1167"/>
                    <a:pt x="1267" y="1163"/>
                  </a:cubicBezTo>
                  <a:cubicBezTo>
                    <a:pt x="1269" y="1160"/>
                    <a:pt x="1269" y="1157"/>
                    <a:pt x="1271" y="1154"/>
                  </a:cubicBezTo>
                  <a:cubicBezTo>
                    <a:pt x="1273" y="1152"/>
                    <a:pt x="1276" y="1151"/>
                    <a:pt x="1278" y="1149"/>
                  </a:cubicBezTo>
                  <a:cubicBezTo>
                    <a:pt x="1304" y="1121"/>
                    <a:pt x="1338" y="1099"/>
                    <a:pt x="1353" y="1061"/>
                  </a:cubicBezTo>
                  <a:cubicBezTo>
                    <a:pt x="1355" y="1054"/>
                    <a:pt x="1362" y="1049"/>
                    <a:pt x="1365" y="1042"/>
                  </a:cubicBezTo>
                  <a:cubicBezTo>
                    <a:pt x="1368" y="1037"/>
                    <a:pt x="1367" y="1031"/>
                    <a:pt x="1368" y="1025"/>
                  </a:cubicBezTo>
                  <a:cubicBezTo>
                    <a:pt x="1369" y="1021"/>
                    <a:pt x="1376" y="1015"/>
                    <a:pt x="1378" y="1007"/>
                  </a:cubicBezTo>
                  <a:cubicBezTo>
                    <a:pt x="1381" y="995"/>
                    <a:pt x="1382" y="986"/>
                    <a:pt x="1388" y="981"/>
                  </a:cubicBezTo>
                  <a:cubicBezTo>
                    <a:pt x="1388" y="974"/>
                    <a:pt x="1389" y="967"/>
                    <a:pt x="1387" y="961"/>
                  </a:cubicBezTo>
                  <a:cubicBezTo>
                    <a:pt x="1388" y="958"/>
                    <a:pt x="1391" y="958"/>
                    <a:pt x="1391" y="954"/>
                  </a:cubicBezTo>
                  <a:cubicBezTo>
                    <a:pt x="1390" y="946"/>
                    <a:pt x="1389" y="937"/>
                    <a:pt x="1392" y="931"/>
                  </a:cubicBezTo>
                  <a:cubicBezTo>
                    <a:pt x="1391" y="931"/>
                    <a:pt x="1390" y="930"/>
                    <a:pt x="1389" y="928"/>
                  </a:cubicBezTo>
                  <a:cubicBezTo>
                    <a:pt x="1386" y="928"/>
                    <a:pt x="1385" y="929"/>
                    <a:pt x="1382" y="929"/>
                  </a:cubicBezTo>
                  <a:cubicBezTo>
                    <a:pt x="1378" y="948"/>
                    <a:pt x="1351" y="944"/>
                    <a:pt x="1341" y="956"/>
                  </a:cubicBezTo>
                  <a:cubicBezTo>
                    <a:pt x="1338" y="957"/>
                    <a:pt x="1339" y="954"/>
                    <a:pt x="1336" y="954"/>
                  </a:cubicBezTo>
                  <a:cubicBezTo>
                    <a:pt x="1329" y="958"/>
                    <a:pt x="1326" y="965"/>
                    <a:pt x="1319" y="969"/>
                  </a:cubicBezTo>
                  <a:cubicBezTo>
                    <a:pt x="1316" y="968"/>
                    <a:pt x="1315" y="966"/>
                    <a:pt x="1311" y="967"/>
                  </a:cubicBezTo>
                  <a:cubicBezTo>
                    <a:pt x="1301" y="972"/>
                    <a:pt x="1295" y="982"/>
                    <a:pt x="1282" y="979"/>
                  </a:cubicBezTo>
                  <a:cubicBezTo>
                    <a:pt x="1273" y="977"/>
                    <a:pt x="1270" y="964"/>
                    <a:pt x="1261" y="963"/>
                  </a:cubicBezTo>
                  <a:cubicBezTo>
                    <a:pt x="1271" y="953"/>
                    <a:pt x="1263" y="938"/>
                    <a:pt x="1248" y="938"/>
                  </a:cubicBezTo>
                  <a:cubicBezTo>
                    <a:pt x="1248" y="935"/>
                    <a:pt x="1247" y="932"/>
                    <a:pt x="1245" y="929"/>
                  </a:cubicBezTo>
                  <a:cubicBezTo>
                    <a:pt x="1239" y="930"/>
                    <a:pt x="1236" y="927"/>
                    <a:pt x="1232" y="925"/>
                  </a:cubicBezTo>
                  <a:cubicBezTo>
                    <a:pt x="1230" y="922"/>
                    <a:pt x="1230" y="916"/>
                    <a:pt x="1227" y="914"/>
                  </a:cubicBezTo>
                  <a:cubicBezTo>
                    <a:pt x="1224" y="912"/>
                    <a:pt x="1222" y="913"/>
                    <a:pt x="1218" y="914"/>
                  </a:cubicBezTo>
                  <a:cubicBezTo>
                    <a:pt x="1216" y="913"/>
                    <a:pt x="1214" y="910"/>
                    <a:pt x="1211" y="909"/>
                  </a:cubicBezTo>
                  <a:cubicBezTo>
                    <a:pt x="1200" y="909"/>
                    <a:pt x="1191" y="903"/>
                    <a:pt x="1188" y="894"/>
                  </a:cubicBezTo>
                  <a:cubicBezTo>
                    <a:pt x="1186" y="888"/>
                    <a:pt x="1188" y="882"/>
                    <a:pt x="1186" y="877"/>
                  </a:cubicBezTo>
                  <a:cubicBezTo>
                    <a:pt x="1181" y="865"/>
                    <a:pt x="1173" y="858"/>
                    <a:pt x="1162" y="853"/>
                  </a:cubicBezTo>
                  <a:cubicBezTo>
                    <a:pt x="1161" y="852"/>
                    <a:pt x="1162" y="848"/>
                    <a:pt x="1159" y="849"/>
                  </a:cubicBezTo>
                  <a:cubicBezTo>
                    <a:pt x="1156" y="846"/>
                    <a:pt x="1152" y="850"/>
                    <a:pt x="1149" y="848"/>
                  </a:cubicBezTo>
                  <a:cubicBezTo>
                    <a:pt x="1149" y="833"/>
                    <a:pt x="1138" y="819"/>
                    <a:pt x="1142" y="805"/>
                  </a:cubicBezTo>
                  <a:cubicBezTo>
                    <a:pt x="1140" y="802"/>
                    <a:pt x="1136" y="801"/>
                    <a:pt x="1135" y="797"/>
                  </a:cubicBezTo>
                  <a:cubicBezTo>
                    <a:pt x="1135" y="784"/>
                    <a:pt x="1124" y="781"/>
                    <a:pt x="1114" y="778"/>
                  </a:cubicBezTo>
                  <a:cubicBezTo>
                    <a:pt x="1108" y="772"/>
                    <a:pt x="1104" y="760"/>
                    <a:pt x="1106" y="753"/>
                  </a:cubicBezTo>
                  <a:cubicBezTo>
                    <a:pt x="1094" y="749"/>
                    <a:pt x="1092" y="733"/>
                    <a:pt x="1084" y="723"/>
                  </a:cubicBezTo>
                  <a:cubicBezTo>
                    <a:pt x="1080" y="718"/>
                    <a:pt x="1074" y="715"/>
                    <a:pt x="1072" y="709"/>
                  </a:cubicBezTo>
                  <a:cubicBezTo>
                    <a:pt x="1070" y="706"/>
                    <a:pt x="1071" y="703"/>
                    <a:pt x="1070" y="700"/>
                  </a:cubicBezTo>
                  <a:cubicBezTo>
                    <a:pt x="1067" y="695"/>
                    <a:pt x="1059" y="696"/>
                    <a:pt x="1060" y="689"/>
                  </a:cubicBezTo>
                  <a:cubicBezTo>
                    <a:pt x="1064" y="692"/>
                    <a:pt x="1066" y="696"/>
                    <a:pt x="1074" y="695"/>
                  </a:cubicBezTo>
                  <a:cubicBezTo>
                    <a:pt x="1075" y="687"/>
                    <a:pt x="1067" y="675"/>
                    <a:pt x="1074" y="670"/>
                  </a:cubicBezTo>
                  <a:cubicBezTo>
                    <a:pt x="1074" y="687"/>
                    <a:pt x="1082" y="694"/>
                    <a:pt x="1096" y="697"/>
                  </a:cubicBezTo>
                  <a:cubicBezTo>
                    <a:pt x="1099" y="702"/>
                    <a:pt x="1101" y="710"/>
                    <a:pt x="1106" y="715"/>
                  </a:cubicBezTo>
                  <a:cubicBezTo>
                    <a:pt x="1111" y="721"/>
                    <a:pt x="1117" y="722"/>
                    <a:pt x="1122" y="726"/>
                  </a:cubicBezTo>
                  <a:cubicBezTo>
                    <a:pt x="1127" y="731"/>
                    <a:pt x="1127" y="739"/>
                    <a:pt x="1131" y="746"/>
                  </a:cubicBezTo>
                  <a:cubicBezTo>
                    <a:pt x="1136" y="754"/>
                    <a:pt x="1143" y="749"/>
                    <a:pt x="1150" y="751"/>
                  </a:cubicBezTo>
                  <a:cubicBezTo>
                    <a:pt x="1174" y="756"/>
                    <a:pt x="1166" y="802"/>
                    <a:pt x="1188" y="811"/>
                  </a:cubicBezTo>
                  <a:cubicBezTo>
                    <a:pt x="1191" y="811"/>
                    <a:pt x="1193" y="810"/>
                    <a:pt x="1197" y="810"/>
                  </a:cubicBezTo>
                  <a:cubicBezTo>
                    <a:pt x="1201" y="812"/>
                    <a:pt x="1206" y="818"/>
                    <a:pt x="1210" y="823"/>
                  </a:cubicBezTo>
                  <a:cubicBezTo>
                    <a:pt x="1215" y="829"/>
                    <a:pt x="1221" y="838"/>
                    <a:pt x="1228" y="847"/>
                  </a:cubicBezTo>
                  <a:cubicBezTo>
                    <a:pt x="1240" y="860"/>
                    <a:pt x="1255" y="866"/>
                    <a:pt x="1246" y="889"/>
                  </a:cubicBezTo>
                  <a:cubicBezTo>
                    <a:pt x="1256" y="893"/>
                    <a:pt x="1257" y="910"/>
                    <a:pt x="1254" y="923"/>
                  </a:cubicBezTo>
                  <a:cubicBezTo>
                    <a:pt x="1259" y="927"/>
                    <a:pt x="1264" y="932"/>
                    <a:pt x="1267" y="938"/>
                  </a:cubicBezTo>
                  <a:cubicBezTo>
                    <a:pt x="1274" y="939"/>
                    <a:pt x="1283" y="939"/>
                    <a:pt x="1289" y="935"/>
                  </a:cubicBezTo>
                  <a:cubicBezTo>
                    <a:pt x="1293" y="931"/>
                    <a:pt x="1293" y="921"/>
                    <a:pt x="1299" y="921"/>
                  </a:cubicBezTo>
                  <a:cubicBezTo>
                    <a:pt x="1311" y="920"/>
                    <a:pt x="1318" y="917"/>
                    <a:pt x="1325" y="914"/>
                  </a:cubicBezTo>
                  <a:cubicBezTo>
                    <a:pt x="1329" y="912"/>
                    <a:pt x="1333" y="912"/>
                    <a:pt x="1336" y="911"/>
                  </a:cubicBezTo>
                  <a:cubicBezTo>
                    <a:pt x="1340" y="908"/>
                    <a:pt x="1343" y="900"/>
                    <a:pt x="1348" y="895"/>
                  </a:cubicBezTo>
                  <a:cubicBezTo>
                    <a:pt x="1356" y="887"/>
                    <a:pt x="1362" y="882"/>
                    <a:pt x="1370" y="875"/>
                  </a:cubicBezTo>
                  <a:cubicBezTo>
                    <a:pt x="1377" y="868"/>
                    <a:pt x="1382" y="864"/>
                    <a:pt x="1393" y="863"/>
                  </a:cubicBezTo>
                  <a:cubicBezTo>
                    <a:pt x="1396" y="838"/>
                    <a:pt x="1419" y="832"/>
                    <a:pt x="1434" y="818"/>
                  </a:cubicBezTo>
                  <a:cubicBezTo>
                    <a:pt x="1434" y="814"/>
                    <a:pt x="1433" y="812"/>
                    <a:pt x="1433" y="808"/>
                  </a:cubicBezTo>
                  <a:cubicBezTo>
                    <a:pt x="1439" y="803"/>
                    <a:pt x="1449" y="801"/>
                    <a:pt x="1447" y="788"/>
                  </a:cubicBezTo>
                  <a:cubicBezTo>
                    <a:pt x="1455" y="782"/>
                    <a:pt x="1457" y="771"/>
                    <a:pt x="1455" y="757"/>
                  </a:cubicBezTo>
                  <a:cubicBezTo>
                    <a:pt x="1459" y="758"/>
                    <a:pt x="1461" y="756"/>
                    <a:pt x="1463" y="755"/>
                  </a:cubicBezTo>
                  <a:cubicBezTo>
                    <a:pt x="1460" y="738"/>
                    <a:pt x="1475" y="729"/>
                    <a:pt x="1466" y="712"/>
                  </a:cubicBezTo>
                  <a:cubicBezTo>
                    <a:pt x="1457" y="713"/>
                    <a:pt x="1454" y="700"/>
                    <a:pt x="1447" y="697"/>
                  </a:cubicBezTo>
                  <a:cubicBezTo>
                    <a:pt x="1437" y="692"/>
                    <a:pt x="1426" y="699"/>
                    <a:pt x="1417" y="693"/>
                  </a:cubicBezTo>
                  <a:cubicBezTo>
                    <a:pt x="1406" y="686"/>
                    <a:pt x="1409" y="668"/>
                    <a:pt x="1401" y="658"/>
                  </a:cubicBezTo>
                  <a:cubicBezTo>
                    <a:pt x="1400" y="677"/>
                    <a:pt x="1385" y="685"/>
                    <a:pt x="1387" y="706"/>
                  </a:cubicBezTo>
                  <a:cubicBezTo>
                    <a:pt x="1381" y="709"/>
                    <a:pt x="1377" y="706"/>
                    <a:pt x="1370" y="707"/>
                  </a:cubicBezTo>
                  <a:cubicBezTo>
                    <a:pt x="1365" y="709"/>
                    <a:pt x="1362" y="716"/>
                    <a:pt x="1358" y="715"/>
                  </a:cubicBezTo>
                  <a:cubicBezTo>
                    <a:pt x="1340" y="714"/>
                    <a:pt x="1363" y="674"/>
                    <a:pt x="1338" y="679"/>
                  </a:cubicBezTo>
                  <a:cubicBezTo>
                    <a:pt x="1335" y="685"/>
                    <a:pt x="1344" y="697"/>
                    <a:pt x="1338" y="703"/>
                  </a:cubicBezTo>
                  <a:cubicBezTo>
                    <a:pt x="1334" y="690"/>
                    <a:pt x="1318" y="689"/>
                    <a:pt x="1317" y="673"/>
                  </a:cubicBezTo>
                  <a:cubicBezTo>
                    <a:pt x="1310" y="669"/>
                    <a:pt x="1298" y="668"/>
                    <a:pt x="1298" y="657"/>
                  </a:cubicBezTo>
                  <a:cubicBezTo>
                    <a:pt x="1293" y="654"/>
                    <a:pt x="1290" y="651"/>
                    <a:pt x="1289" y="645"/>
                  </a:cubicBezTo>
                  <a:cubicBezTo>
                    <a:pt x="1284" y="643"/>
                    <a:pt x="1278" y="641"/>
                    <a:pt x="1277" y="635"/>
                  </a:cubicBezTo>
                  <a:cubicBezTo>
                    <a:pt x="1278" y="634"/>
                    <a:pt x="1283" y="635"/>
                    <a:pt x="1285" y="634"/>
                  </a:cubicBezTo>
                  <a:cubicBezTo>
                    <a:pt x="1285" y="627"/>
                    <a:pt x="1285" y="627"/>
                    <a:pt x="1285" y="627"/>
                  </a:cubicBezTo>
                  <a:cubicBezTo>
                    <a:pt x="1290" y="627"/>
                    <a:pt x="1290" y="627"/>
                    <a:pt x="1290" y="627"/>
                  </a:cubicBezTo>
                  <a:cubicBezTo>
                    <a:pt x="1288" y="610"/>
                    <a:pt x="1299" y="620"/>
                    <a:pt x="1306" y="626"/>
                  </a:cubicBezTo>
                  <a:cubicBezTo>
                    <a:pt x="1316" y="635"/>
                    <a:pt x="1327" y="651"/>
                    <a:pt x="1336" y="657"/>
                  </a:cubicBezTo>
                  <a:cubicBezTo>
                    <a:pt x="1352" y="644"/>
                    <a:pt x="1362" y="667"/>
                    <a:pt x="1380" y="666"/>
                  </a:cubicBezTo>
                  <a:cubicBezTo>
                    <a:pt x="1388" y="661"/>
                    <a:pt x="1393" y="652"/>
                    <a:pt x="1401" y="647"/>
                  </a:cubicBezTo>
                  <a:cubicBezTo>
                    <a:pt x="1408" y="652"/>
                    <a:pt x="1412" y="659"/>
                    <a:pt x="1416" y="666"/>
                  </a:cubicBezTo>
                  <a:cubicBezTo>
                    <a:pt x="1429" y="670"/>
                    <a:pt x="1436" y="663"/>
                    <a:pt x="1448" y="668"/>
                  </a:cubicBezTo>
                  <a:cubicBezTo>
                    <a:pt x="1451" y="668"/>
                    <a:pt x="1450" y="664"/>
                    <a:pt x="1455" y="665"/>
                  </a:cubicBezTo>
                  <a:cubicBezTo>
                    <a:pt x="1464" y="670"/>
                    <a:pt x="1468" y="663"/>
                    <a:pt x="1474" y="659"/>
                  </a:cubicBezTo>
                  <a:cubicBezTo>
                    <a:pt x="1479" y="657"/>
                    <a:pt x="1486" y="658"/>
                    <a:pt x="1486" y="652"/>
                  </a:cubicBezTo>
                  <a:cubicBezTo>
                    <a:pt x="1495" y="653"/>
                    <a:pt x="1501" y="644"/>
                    <a:pt x="1508" y="640"/>
                  </a:cubicBezTo>
                  <a:cubicBezTo>
                    <a:pt x="1514" y="642"/>
                    <a:pt x="1516" y="648"/>
                    <a:pt x="1519" y="653"/>
                  </a:cubicBezTo>
                  <a:cubicBezTo>
                    <a:pt x="1523" y="653"/>
                    <a:pt x="1526" y="651"/>
                    <a:pt x="1531" y="652"/>
                  </a:cubicBezTo>
                  <a:cubicBezTo>
                    <a:pt x="1532" y="655"/>
                    <a:pt x="1535" y="657"/>
                    <a:pt x="1536" y="659"/>
                  </a:cubicBezTo>
                  <a:cubicBezTo>
                    <a:pt x="1539" y="659"/>
                    <a:pt x="1541" y="658"/>
                    <a:pt x="1544" y="659"/>
                  </a:cubicBezTo>
                  <a:cubicBezTo>
                    <a:pt x="1545" y="662"/>
                    <a:pt x="1546" y="664"/>
                    <a:pt x="1547" y="667"/>
                  </a:cubicBezTo>
                  <a:cubicBezTo>
                    <a:pt x="1555" y="671"/>
                    <a:pt x="1559" y="664"/>
                    <a:pt x="1562" y="659"/>
                  </a:cubicBezTo>
                  <a:cubicBezTo>
                    <a:pt x="1566" y="671"/>
                    <a:pt x="1552" y="672"/>
                    <a:pt x="1553" y="682"/>
                  </a:cubicBezTo>
                  <a:cubicBezTo>
                    <a:pt x="1553" y="687"/>
                    <a:pt x="1566" y="695"/>
                    <a:pt x="1571" y="697"/>
                  </a:cubicBezTo>
                  <a:cubicBezTo>
                    <a:pt x="1592" y="705"/>
                    <a:pt x="1580" y="671"/>
                    <a:pt x="1586" y="661"/>
                  </a:cubicBezTo>
                  <a:cubicBezTo>
                    <a:pt x="1587" y="667"/>
                    <a:pt x="1585" y="672"/>
                    <a:pt x="1585" y="677"/>
                  </a:cubicBezTo>
                  <a:cubicBezTo>
                    <a:pt x="1587" y="680"/>
                    <a:pt x="1590" y="681"/>
                    <a:pt x="1592" y="683"/>
                  </a:cubicBezTo>
                  <a:cubicBezTo>
                    <a:pt x="1595" y="712"/>
                    <a:pt x="1602" y="735"/>
                    <a:pt x="1614" y="755"/>
                  </a:cubicBezTo>
                  <a:cubicBezTo>
                    <a:pt x="1614" y="758"/>
                    <a:pt x="1614" y="760"/>
                    <a:pt x="1615" y="762"/>
                  </a:cubicBezTo>
                  <a:cubicBezTo>
                    <a:pt x="1616" y="764"/>
                    <a:pt x="1619" y="763"/>
                    <a:pt x="1621" y="765"/>
                  </a:cubicBezTo>
                  <a:cubicBezTo>
                    <a:pt x="1621" y="772"/>
                    <a:pt x="1625" y="776"/>
                    <a:pt x="1629" y="779"/>
                  </a:cubicBezTo>
                  <a:cubicBezTo>
                    <a:pt x="1628" y="802"/>
                    <a:pt x="1645" y="814"/>
                    <a:pt x="1647" y="830"/>
                  </a:cubicBezTo>
                  <a:cubicBezTo>
                    <a:pt x="1648" y="844"/>
                    <a:pt x="1651" y="853"/>
                    <a:pt x="1658" y="862"/>
                  </a:cubicBezTo>
                  <a:cubicBezTo>
                    <a:pt x="1663" y="856"/>
                    <a:pt x="1660" y="849"/>
                    <a:pt x="1661" y="842"/>
                  </a:cubicBezTo>
                  <a:cubicBezTo>
                    <a:pt x="1662" y="838"/>
                    <a:pt x="1665" y="835"/>
                    <a:pt x="1666" y="831"/>
                  </a:cubicBezTo>
                  <a:cubicBezTo>
                    <a:pt x="1666" y="830"/>
                    <a:pt x="1665" y="827"/>
                    <a:pt x="1665" y="825"/>
                  </a:cubicBezTo>
                  <a:cubicBezTo>
                    <a:pt x="1665" y="820"/>
                    <a:pt x="1669" y="814"/>
                    <a:pt x="1669" y="810"/>
                  </a:cubicBezTo>
                  <a:cubicBezTo>
                    <a:pt x="1669" y="804"/>
                    <a:pt x="1665" y="794"/>
                    <a:pt x="1664" y="783"/>
                  </a:cubicBezTo>
                  <a:close/>
                  <a:moveTo>
                    <a:pt x="911" y="465"/>
                  </a:moveTo>
                  <a:cubicBezTo>
                    <a:pt x="918" y="465"/>
                    <a:pt x="918" y="465"/>
                    <a:pt x="918" y="465"/>
                  </a:cubicBezTo>
                  <a:cubicBezTo>
                    <a:pt x="918" y="468"/>
                    <a:pt x="910" y="471"/>
                    <a:pt x="911" y="465"/>
                  </a:cubicBezTo>
                  <a:close/>
                  <a:moveTo>
                    <a:pt x="923" y="465"/>
                  </a:moveTo>
                  <a:cubicBezTo>
                    <a:pt x="924" y="455"/>
                    <a:pt x="940" y="454"/>
                    <a:pt x="947" y="459"/>
                  </a:cubicBezTo>
                  <a:cubicBezTo>
                    <a:pt x="947" y="468"/>
                    <a:pt x="931" y="466"/>
                    <a:pt x="923" y="465"/>
                  </a:cubicBezTo>
                  <a:close/>
                  <a:moveTo>
                    <a:pt x="1059" y="449"/>
                  </a:moveTo>
                  <a:cubicBezTo>
                    <a:pt x="1056" y="449"/>
                    <a:pt x="1055" y="446"/>
                    <a:pt x="1052" y="444"/>
                  </a:cubicBezTo>
                  <a:cubicBezTo>
                    <a:pt x="1049" y="444"/>
                    <a:pt x="1048" y="446"/>
                    <a:pt x="1045" y="445"/>
                  </a:cubicBezTo>
                  <a:cubicBezTo>
                    <a:pt x="1041" y="445"/>
                    <a:pt x="1041" y="441"/>
                    <a:pt x="1038" y="440"/>
                  </a:cubicBezTo>
                  <a:cubicBezTo>
                    <a:pt x="1035" y="439"/>
                    <a:pt x="1033" y="441"/>
                    <a:pt x="1030" y="442"/>
                  </a:cubicBezTo>
                  <a:cubicBezTo>
                    <a:pt x="1026" y="440"/>
                    <a:pt x="1024" y="437"/>
                    <a:pt x="1021" y="435"/>
                  </a:cubicBezTo>
                  <a:cubicBezTo>
                    <a:pt x="1015" y="442"/>
                    <a:pt x="1008" y="436"/>
                    <a:pt x="1001" y="437"/>
                  </a:cubicBezTo>
                  <a:cubicBezTo>
                    <a:pt x="990" y="438"/>
                    <a:pt x="981" y="446"/>
                    <a:pt x="976" y="453"/>
                  </a:cubicBezTo>
                  <a:cubicBezTo>
                    <a:pt x="959" y="454"/>
                    <a:pt x="951" y="450"/>
                    <a:pt x="934" y="450"/>
                  </a:cubicBezTo>
                  <a:cubicBezTo>
                    <a:pt x="931" y="445"/>
                    <a:pt x="929" y="437"/>
                    <a:pt x="924" y="433"/>
                  </a:cubicBezTo>
                  <a:cubicBezTo>
                    <a:pt x="925" y="429"/>
                    <a:pt x="927" y="425"/>
                    <a:pt x="925" y="420"/>
                  </a:cubicBezTo>
                  <a:cubicBezTo>
                    <a:pt x="927" y="419"/>
                    <a:pt x="929" y="418"/>
                    <a:pt x="932" y="419"/>
                  </a:cubicBezTo>
                  <a:cubicBezTo>
                    <a:pt x="930" y="406"/>
                    <a:pt x="932" y="395"/>
                    <a:pt x="944" y="395"/>
                  </a:cubicBezTo>
                  <a:cubicBezTo>
                    <a:pt x="945" y="389"/>
                    <a:pt x="942" y="388"/>
                    <a:pt x="942" y="383"/>
                  </a:cubicBezTo>
                  <a:cubicBezTo>
                    <a:pt x="950" y="377"/>
                    <a:pt x="951" y="363"/>
                    <a:pt x="968" y="365"/>
                  </a:cubicBezTo>
                  <a:cubicBezTo>
                    <a:pt x="971" y="368"/>
                    <a:pt x="966" y="366"/>
                    <a:pt x="966" y="370"/>
                  </a:cubicBezTo>
                  <a:cubicBezTo>
                    <a:pt x="971" y="376"/>
                    <a:pt x="981" y="370"/>
                    <a:pt x="987" y="374"/>
                  </a:cubicBezTo>
                  <a:cubicBezTo>
                    <a:pt x="985" y="379"/>
                    <a:pt x="979" y="379"/>
                    <a:pt x="978" y="384"/>
                  </a:cubicBezTo>
                  <a:cubicBezTo>
                    <a:pt x="982" y="386"/>
                    <a:pt x="988" y="386"/>
                    <a:pt x="991" y="389"/>
                  </a:cubicBezTo>
                  <a:cubicBezTo>
                    <a:pt x="991" y="392"/>
                    <a:pt x="990" y="396"/>
                    <a:pt x="992" y="397"/>
                  </a:cubicBezTo>
                  <a:cubicBezTo>
                    <a:pt x="993" y="399"/>
                    <a:pt x="996" y="398"/>
                    <a:pt x="998" y="399"/>
                  </a:cubicBezTo>
                  <a:cubicBezTo>
                    <a:pt x="1001" y="393"/>
                    <a:pt x="1013" y="396"/>
                    <a:pt x="1014" y="387"/>
                  </a:cubicBezTo>
                  <a:cubicBezTo>
                    <a:pt x="1016" y="388"/>
                    <a:pt x="1019" y="389"/>
                    <a:pt x="1023" y="389"/>
                  </a:cubicBezTo>
                  <a:cubicBezTo>
                    <a:pt x="1025" y="388"/>
                    <a:pt x="1025" y="384"/>
                    <a:pt x="1027" y="382"/>
                  </a:cubicBezTo>
                  <a:cubicBezTo>
                    <a:pt x="1017" y="381"/>
                    <a:pt x="1005" y="384"/>
                    <a:pt x="999" y="373"/>
                  </a:cubicBezTo>
                  <a:cubicBezTo>
                    <a:pt x="1005" y="364"/>
                    <a:pt x="1021" y="365"/>
                    <a:pt x="1027" y="356"/>
                  </a:cubicBezTo>
                  <a:cubicBezTo>
                    <a:pt x="1035" y="358"/>
                    <a:pt x="1039" y="350"/>
                    <a:pt x="1047" y="353"/>
                  </a:cubicBezTo>
                  <a:cubicBezTo>
                    <a:pt x="1045" y="358"/>
                    <a:pt x="1040" y="360"/>
                    <a:pt x="1035" y="362"/>
                  </a:cubicBezTo>
                  <a:cubicBezTo>
                    <a:pt x="1036" y="366"/>
                    <a:pt x="1039" y="366"/>
                    <a:pt x="1042" y="368"/>
                  </a:cubicBezTo>
                  <a:cubicBezTo>
                    <a:pt x="1038" y="370"/>
                    <a:pt x="1040" y="378"/>
                    <a:pt x="1037" y="382"/>
                  </a:cubicBezTo>
                  <a:cubicBezTo>
                    <a:pt x="1033" y="383"/>
                    <a:pt x="1033" y="379"/>
                    <a:pt x="1029" y="380"/>
                  </a:cubicBezTo>
                  <a:cubicBezTo>
                    <a:pt x="1029" y="388"/>
                    <a:pt x="1037" y="388"/>
                    <a:pt x="1040" y="393"/>
                  </a:cubicBezTo>
                  <a:cubicBezTo>
                    <a:pt x="1049" y="391"/>
                    <a:pt x="1049" y="398"/>
                    <a:pt x="1058" y="396"/>
                  </a:cubicBezTo>
                  <a:cubicBezTo>
                    <a:pt x="1067" y="408"/>
                    <a:pt x="1087" y="411"/>
                    <a:pt x="1099" y="418"/>
                  </a:cubicBezTo>
                  <a:cubicBezTo>
                    <a:pt x="1105" y="421"/>
                    <a:pt x="1106" y="431"/>
                    <a:pt x="1112" y="436"/>
                  </a:cubicBezTo>
                  <a:cubicBezTo>
                    <a:pt x="1106" y="454"/>
                    <a:pt x="1075" y="450"/>
                    <a:pt x="1059" y="449"/>
                  </a:cubicBezTo>
                  <a:close/>
                  <a:moveTo>
                    <a:pt x="1104" y="91"/>
                  </a:moveTo>
                  <a:cubicBezTo>
                    <a:pt x="1108" y="89"/>
                    <a:pt x="1112" y="93"/>
                    <a:pt x="1115" y="94"/>
                  </a:cubicBezTo>
                  <a:cubicBezTo>
                    <a:pt x="1112" y="96"/>
                    <a:pt x="1108" y="92"/>
                    <a:pt x="1104" y="91"/>
                  </a:cubicBezTo>
                  <a:close/>
                  <a:moveTo>
                    <a:pt x="215" y="250"/>
                  </a:moveTo>
                  <a:cubicBezTo>
                    <a:pt x="215" y="251"/>
                    <a:pt x="214" y="252"/>
                    <a:pt x="215" y="252"/>
                  </a:cubicBezTo>
                  <a:cubicBezTo>
                    <a:pt x="217" y="250"/>
                    <a:pt x="221" y="244"/>
                    <a:pt x="217" y="245"/>
                  </a:cubicBezTo>
                  <a:cubicBezTo>
                    <a:pt x="222" y="239"/>
                    <a:pt x="233" y="233"/>
                    <a:pt x="233" y="227"/>
                  </a:cubicBezTo>
                  <a:cubicBezTo>
                    <a:pt x="238" y="227"/>
                    <a:pt x="246" y="222"/>
                    <a:pt x="248" y="214"/>
                  </a:cubicBezTo>
                  <a:cubicBezTo>
                    <a:pt x="246" y="214"/>
                    <a:pt x="243" y="217"/>
                    <a:pt x="242" y="215"/>
                  </a:cubicBezTo>
                  <a:cubicBezTo>
                    <a:pt x="248" y="212"/>
                    <a:pt x="251" y="208"/>
                    <a:pt x="258" y="206"/>
                  </a:cubicBezTo>
                  <a:cubicBezTo>
                    <a:pt x="260" y="209"/>
                    <a:pt x="257" y="213"/>
                    <a:pt x="257" y="216"/>
                  </a:cubicBezTo>
                  <a:cubicBezTo>
                    <a:pt x="262" y="217"/>
                    <a:pt x="268" y="210"/>
                    <a:pt x="274" y="208"/>
                  </a:cubicBezTo>
                  <a:cubicBezTo>
                    <a:pt x="277" y="207"/>
                    <a:pt x="283" y="209"/>
                    <a:pt x="287" y="206"/>
                  </a:cubicBezTo>
                  <a:cubicBezTo>
                    <a:pt x="288" y="206"/>
                    <a:pt x="290" y="202"/>
                    <a:pt x="292" y="201"/>
                  </a:cubicBezTo>
                  <a:cubicBezTo>
                    <a:pt x="297" y="196"/>
                    <a:pt x="310" y="191"/>
                    <a:pt x="305" y="187"/>
                  </a:cubicBezTo>
                  <a:cubicBezTo>
                    <a:pt x="309" y="187"/>
                    <a:pt x="308" y="182"/>
                    <a:pt x="311" y="180"/>
                  </a:cubicBezTo>
                  <a:cubicBezTo>
                    <a:pt x="313" y="181"/>
                    <a:pt x="313" y="182"/>
                    <a:pt x="314" y="181"/>
                  </a:cubicBezTo>
                  <a:cubicBezTo>
                    <a:pt x="323" y="157"/>
                    <a:pt x="359" y="143"/>
                    <a:pt x="376" y="124"/>
                  </a:cubicBezTo>
                  <a:cubicBezTo>
                    <a:pt x="369" y="128"/>
                    <a:pt x="360" y="131"/>
                    <a:pt x="353" y="134"/>
                  </a:cubicBezTo>
                  <a:cubicBezTo>
                    <a:pt x="361" y="124"/>
                    <a:pt x="378" y="117"/>
                    <a:pt x="387" y="108"/>
                  </a:cubicBezTo>
                  <a:cubicBezTo>
                    <a:pt x="396" y="101"/>
                    <a:pt x="401" y="100"/>
                    <a:pt x="400" y="94"/>
                  </a:cubicBezTo>
                  <a:cubicBezTo>
                    <a:pt x="322" y="137"/>
                    <a:pt x="252" y="193"/>
                    <a:pt x="200" y="258"/>
                  </a:cubicBezTo>
                  <a:cubicBezTo>
                    <a:pt x="202" y="257"/>
                    <a:pt x="206" y="253"/>
                    <a:pt x="208" y="254"/>
                  </a:cubicBezTo>
                  <a:cubicBezTo>
                    <a:pt x="203" y="260"/>
                    <a:pt x="192" y="264"/>
                    <a:pt x="192" y="271"/>
                  </a:cubicBezTo>
                  <a:cubicBezTo>
                    <a:pt x="194" y="265"/>
                    <a:pt x="199" y="268"/>
                    <a:pt x="203" y="266"/>
                  </a:cubicBezTo>
                  <a:cubicBezTo>
                    <a:pt x="210" y="262"/>
                    <a:pt x="210" y="255"/>
                    <a:pt x="215" y="250"/>
                  </a:cubicBezTo>
                  <a:close/>
                  <a:moveTo>
                    <a:pt x="63" y="1119"/>
                  </a:moveTo>
                  <a:cubicBezTo>
                    <a:pt x="63" y="1103"/>
                    <a:pt x="54" y="1079"/>
                    <a:pt x="50" y="1063"/>
                  </a:cubicBezTo>
                  <a:cubicBezTo>
                    <a:pt x="48" y="1055"/>
                    <a:pt x="40" y="1047"/>
                    <a:pt x="37" y="1040"/>
                  </a:cubicBezTo>
                  <a:cubicBezTo>
                    <a:pt x="33" y="1032"/>
                    <a:pt x="30" y="1023"/>
                    <a:pt x="27" y="1015"/>
                  </a:cubicBezTo>
                  <a:cubicBezTo>
                    <a:pt x="21" y="998"/>
                    <a:pt x="12" y="982"/>
                    <a:pt x="8" y="967"/>
                  </a:cubicBezTo>
                  <a:cubicBezTo>
                    <a:pt x="7" y="962"/>
                    <a:pt x="6" y="954"/>
                    <a:pt x="5" y="947"/>
                  </a:cubicBezTo>
                  <a:cubicBezTo>
                    <a:pt x="4" y="944"/>
                    <a:pt x="0" y="929"/>
                    <a:pt x="1" y="934"/>
                  </a:cubicBezTo>
                  <a:cubicBezTo>
                    <a:pt x="15" y="1040"/>
                    <a:pt x="48" y="1132"/>
                    <a:pt x="89" y="1208"/>
                  </a:cubicBezTo>
                  <a:cubicBezTo>
                    <a:pt x="80" y="1183"/>
                    <a:pt x="62" y="1159"/>
                    <a:pt x="61" y="1131"/>
                  </a:cubicBezTo>
                  <a:cubicBezTo>
                    <a:pt x="61" y="1127"/>
                    <a:pt x="63" y="1123"/>
                    <a:pt x="63" y="1119"/>
                  </a:cubicBezTo>
                  <a:close/>
                  <a:moveTo>
                    <a:pt x="585" y="5"/>
                  </a:moveTo>
                  <a:cubicBezTo>
                    <a:pt x="584" y="5"/>
                    <a:pt x="583" y="5"/>
                    <a:pt x="583" y="4"/>
                  </a:cubicBezTo>
                  <a:cubicBezTo>
                    <a:pt x="584" y="4"/>
                    <a:pt x="585" y="4"/>
                    <a:pt x="585" y="3"/>
                  </a:cubicBezTo>
                  <a:cubicBezTo>
                    <a:pt x="581" y="3"/>
                    <a:pt x="578" y="3"/>
                    <a:pt x="577" y="6"/>
                  </a:cubicBezTo>
                  <a:cubicBezTo>
                    <a:pt x="580" y="7"/>
                    <a:pt x="584" y="7"/>
                    <a:pt x="585" y="5"/>
                  </a:cubicBezTo>
                  <a:close/>
                </a:path>
              </a:pathLst>
            </a:custGeom>
            <a:grpFill/>
            <a:ln w="9525" cap="flat" cmpd="sng">
              <a:noFill/>
              <a:prstDash val="solid"/>
              <a:round/>
              <a:headEnd type="none" w="med" len="med"/>
              <a:tailEnd type="none" w="med" len="med"/>
            </a:ln>
            <a:effectLst/>
          </p:spPr>
          <p:txBody>
            <a:bodyPr/>
            <a:lstStyle/>
            <a:p>
              <a:endParaRPr lang="de-DE">
                <a:solidFill>
                  <a:prstClr val="black"/>
                </a:solidFill>
              </a:endParaRPr>
            </a:p>
          </p:txBody>
        </p:sp>
      </p:grp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2000" advTm="0"/>
    </mc:Choice>
    <mc:Fallback xmlns="">
      <p:transition spd="slow" advTm="0"/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5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 fmla="#ppt_w*sin(2.5*pi*$)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fltVal val="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10" fill="hold">
                      <p:stCondLst>
                        <p:cond delay="indefinite"/>
                      </p:stCondLst>
                      <p:childTnLst>
                        <p:par>
                          <p:cTn id="11" fill="hold">
                            <p:stCondLst>
                              <p:cond delay="0"/>
                            </p:stCondLst>
                            <p:childTnLst>
                              <p:par>
                                <p:cTn id="12" presetID="2" presetClass="entr" presetSubtype="9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500"/>
                            </p:stCondLst>
                            <p:childTnLst>
                              <p:par>
                                <p:cTn id="17" presetID="14" presetClass="entr" presetSubtype="1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19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20" fill="hold">
                      <p:stCondLst>
                        <p:cond delay="indefinite"/>
                      </p:stCondLst>
                      <p:childTnLst>
                        <p:par>
                          <p:cTn id="21" fill="hold">
                            <p:stCondLst>
                              <p:cond delay="0"/>
                            </p:stCondLst>
                            <p:childTnLst>
                              <p:par>
                                <p:cTn id="22" presetID="2" presetClass="entr" presetSubtype="3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500"/>
                            </p:stCondLst>
                            <p:childTnLst>
                              <p:par>
                                <p:cTn id="27" presetID="14" presetClass="entr" presetSubtype="1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29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0" fill="hold">
                      <p:stCondLst>
                        <p:cond delay="indefinite"/>
                      </p:stCondLst>
                      <p:childTnLst>
                        <p:par>
                          <p:cTn id="31" fill="hold">
                            <p:stCondLst>
                              <p:cond delay="0"/>
                            </p:stCondLst>
                            <p:childTnLst>
                              <p:par>
                                <p:cTn id="32" presetID="2" presetClass="entr" presetSubtype="12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4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5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500"/>
                            </p:stCondLst>
                            <p:childTnLst>
                              <p:par>
                                <p:cTn id="37" presetID="14" presetClass="entr" presetSubtype="1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39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40" fill="hold">
                      <p:stCondLst>
                        <p:cond delay="indefinite"/>
                      </p:stCondLst>
                      <p:childTnLst>
                        <p:par>
                          <p:cTn id="41" fill="hold">
                            <p:stCondLst>
                              <p:cond delay="0"/>
                            </p:stCondLst>
                            <p:childTnLst>
                              <p:par>
                                <p:cTn id="42" presetID="2" presetClass="entr" presetSubtype="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6" presetID="14" presetClass="entr" presetSubtype="10" fill="hold" grpId="0" nodeType="withEffect">
                                  <p:stCondLst>
                                    <p:cond delay="60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randombar(horizontal)">
                                      <p:cBhvr>
                                        <p:cTn id="48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 animBg="1"/>
      <p:bldP spid="5" grpId="0" animBg="1"/>
      <p:bldP spid="6" grpId="0" animBg="1"/>
      <p:bldP spid="7" grpId="0" animBg="1"/>
      <p:bldP spid="8" grpId="0" animBg="1"/>
      <p:bldP spid="9" grpId="0" animBg="1"/>
      <p:bldP spid="10" grpId="0" animBg="1"/>
      <p:bldP spid="11" grpId="0" animBg="1"/>
    </p:bldLst>
  </p:timing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Freeform 10"/>
          <p:cNvSpPr/>
          <p:nvPr/>
        </p:nvSpPr>
        <p:spPr bwMode="auto">
          <a:xfrm>
            <a:off x="4572000" y="1450124"/>
            <a:ext cx="657825" cy="3058944"/>
          </a:xfrm>
          <a:custGeom>
            <a:avLst/>
            <a:gdLst>
              <a:gd name="T0" fmla="*/ 40 w 484"/>
              <a:gd name="T1" fmla="*/ 2252 h 2252"/>
              <a:gd name="T2" fmla="*/ 40 w 484"/>
              <a:gd name="T3" fmla="*/ 242 h 2252"/>
              <a:gd name="T4" fmla="*/ 242 w 484"/>
              <a:gd name="T5" fmla="*/ 40 h 2252"/>
              <a:gd name="T6" fmla="*/ 444 w 484"/>
              <a:gd name="T7" fmla="*/ 242 h 2252"/>
              <a:gd name="T8" fmla="*/ 242 w 484"/>
              <a:gd name="T9" fmla="*/ 444 h 2252"/>
              <a:gd name="T10" fmla="*/ 152 w 484"/>
              <a:gd name="T11" fmla="*/ 423 h 2252"/>
              <a:gd name="T12" fmla="*/ 152 w 484"/>
              <a:gd name="T13" fmla="*/ 467 h 2252"/>
              <a:gd name="T14" fmla="*/ 242 w 484"/>
              <a:gd name="T15" fmla="*/ 484 h 2252"/>
              <a:gd name="T16" fmla="*/ 484 w 484"/>
              <a:gd name="T17" fmla="*/ 242 h 2252"/>
              <a:gd name="T18" fmla="*/ 242 w 484"/>
              <a:gd name="T19" fmla="*/ 0 h 2252"/>
              <a:gd name="T20" fmla="*/ 0 w 484"/>
              <a:gd name="T21" fmla="*/ 242 h 2252"/>
              <a:gd name="T22" fmla="*/ 0 w 484"/>
              <a:gd name="T23" fmla="*/ 2252 h 2252"/>
              <a:gd name="T24" fmla="*/ 40 w 484"/>
              <a:gd name="T25" fmla="*/ 2252 h 225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</a:cxnLst>
            <a:rect l="0" t="0" r="r" b="b"/>
            <a:pathLst>
              <a:path w="484" h="2252">
                <a:moveTo>
                  <a:pt x="40" y="2252"/>
                </a:moveTo>
                <a:cubicBezTo>
                  <a:pt x="40" y="242"/>
                  <a:pt x="40" y="242"/>
                  <a:pt x="40" y="242"/>
                </a:cubicBezTo>
                <a:cubicBezTo>
                  <a:pt x="40" y="131"/>
                  <a:pt x="131" y="40"/>
                  <a:pt x="242" y="40"/>
                </a:cubicBezTo>
                <a:cubicBezTo>
                  <a:pt x="354" y="40"/>
                  <a:pt x="444" y="131"/>
                  <a:pt x="444" y="242"/>
                </a:cubicBezTo>
                <a:cubicBezTo>
                  <a:pt x="444" y="353"/>
                  <a:pt x="354" y="444"/>
                  <a:pt x="242" y="444"/>
                </a:cubicBezTo>
                <a:cubicBezTo>
                  <a:pt x="210" y="444"/>
                  <a:pt x="180" y="436"/>
                  <a:pt x="152" y="423"/>
                </a:cubicBezTo>
                <a:cubicBezTo>
                  <a:pt x="152" y="467"/>
                  <a:pt x="152" y="467"/>
                  <a:pt x="152" y="467"/>
                </a:cubicBezTo>
                <a:cubicBezTo>
                  <a:pt x="180" y="478"/>
                  <a:pt x="211" y="484"/>
                  <a:pt x="242" y="484"/>
                </a:cubicBezTo>
                <a:cubicBezTo>
                  <a:pt x="376" y="484"/>
                  <a:pt x="484" y="375"/>
                  <a:pt x="484" y="242"/>
                </a:cubicBezTo>
                <a:cubicBezTo>
                  <a:pt x="484" y="109"/>
                  <a:pt x="376" y="0"/>
                  <a:pt x="242" y="0"/>
                </a:cubicBezTo>
                <a:cubicBezTo>
                  <a:pt x="109" y="0"/>
                  <a:pt x="0" y="109"/>
                  <a:pt x="0" y="242"/>
                </a:cubicBezTo>
                <a:cubicBezTo>
                  <a:pt x="0" y="2252"/>
                  <a:pt x="0" y="2252"/>
                  <a:pt x="0" y="2252"/>
                </a:cubicBezTo>
                <a:lnTo>
                  <a:pt x="40" y="2252"/>
                </a:lnTo>
                <a:close/>
              </a:path>
            </a:pathLst>
          </a:custGeom>
          <a:solidFill>
            <a:srgbClr val="17375E"/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endParaRPr lang="zh-CN" altLang="en-US">
              <a:solidFill>
                <a:prstClr val="black"/>
              </a:solidFill>
            </a:endParaRPr>
          </a:p>
        </p:txBody>
      </p:sp>
      <p:sp>
        <p:nvSpPr>
          <p:cNvPr id="6" name="Freeform 11"/>
          <p:cNvSpPr/>
          <p:nvPr/>
        </p:nvSpPr>
        <p:spPr bwMode="auto">
          <a:xfrm>
            <a:off x="4698375" y="2320078"/>
            <a:ext cx="927500" cy="2188990"/>
          </a:xfrm>
          <a:custGeom>
            <a:avLst/>
            <a:gdLst>
              <a:gd name="T0" fmla="*/ 39 w 683"/>
              <a:gd name="T1" fmla="*/ 1612 h 1612"/>
              <a:gd name="T2" fmla="*/ 40 w 683"/>
              <a:gd name="T3" fmla="*/ 340 h 1612"/>
              <a:gd name="T4" fmla="*/ 341 w 683"/>
              <a:gd name="T5" fmla="*/ 40 h 1612"/>
              <a:gd name="T6" fmla="*/ 643 w 683"/>
              <a:gd name="T7" fmla="*/ 342 h 1612"/>
              <a:gd name="T8" fmla="*/ 341 w 683"/>
              <a:gd name="T9" fmla="*/ 644 h 1612"/>
              <a:gd name="T10" fmla="*/ 133 w 683"/>
              <a:gd name="T11" fmla="*/ 560 h 1612"/>
              <a:gd name="T12" fmla="*/ 78 w 683"/>
              <a:gd name="T13" fmla="*/ 560 h 1612"/>
              <a:gd name="T14" fmla="*/ 341 w 683"/>
              <a:gd name="T15" fmla="*/ 684 h 1612"/>
              <a:gd name="T16" fmla="*/ 683 w 683"/>
              <a:gd name="T17" fmla="*/ 342 h 1612"/>
              <a:gd name="T18" fmla="*/ 341 w 683"/>
              <a:gd name="T19" fmla="*/ 0 h 1612"/>
              <a:gd name="T20" fmla="*/ 0 w 683"/>
              <a:gd name="T21" fmla="*/ 336 h 1612"/>
              <a:gd name="T22" fmla="*/ 0 w 683"/>
              <a:gd name="T23" fmla="*/ 1612 h 1612"/>
              <a:gd name="T24" fmla="*/ 39 w 683"/>
              <a:gd name="T25" fmla="*/ 1612 h 161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</a:cxnLst>
            <a:rect l="0" t="0" r="r" b="b"/>
            <a:pathLst>
              <a:path w="683" h="1612">
                <a:moveTo>
                  <a:pt x="39" y="1612"/>
                </a:moveTo>
                <a:cubicBezTo>
                  <a:pt x="40" y="340"/>
                  <a:pt x="40" y="340"/>
                  <a:pt x="40" y="340"/>
                </a:cubicBezTo>
                <a:cubicBezTo>
                  <a:pt x="41" y="174"/>
                  <a:pt x="176" y="40"/>
                  <a:pt x="341" y="40"/>
                </a:cubicBezTo>
                <a:cubicBezTo>
                  <a:pt x="508" y="40"/>
                  <a:pt x="643" y="175"/>
                  <a:pt x="643" y="342"/>
                </a:cubicBezTo>
                <a:cubicBezTo>
                  <a:pt x="643" y="509"/>
                  <a:pt x="508" y="644"/>
                  <a:pt x="341" y="644"/>
                </a:cubicBezTo>
                <a:cubicBezTo>
                  <a:pt x="261" y="644"/>
                  <a:pt x="187" y="612"/>
                  <a:pt x="133" y="560"/>
                </a:cubicBezTo>
                <a:cubicBezTo>
                  <a:pt x="78" y="560"/>
                  <a:pt x="78" y="560"/>
                  <a:pt x="78" y="560"/>
                </a:cubicBezTo>
                <a:cubicBezTo>
                  <a:pt x="141" y="636"/>
                  <a:pt x="236" y="684"/>
                  <a:pt x="341" y="684"/>
                </a:cubicBezTo>
                <a:cubicBezTo>
                  <a:pt x="530" y="684"/>
                  <a:pt x="683" y="531"/>
                  <a:pt x="683" y="342"/>
                </a:cubicBezTo>
                <a:cubicBezTo>
                  <a:pt x="683" y="153"/>
                  <a:pt x="530" y="0"/>
                  <a:pt x="341" y="0"/>
                </a:cubicBezTo>
                <a:cubicBezTo>
                  <a:pt x="155" y="0"/>
                  <a:pt x="3" y="150"/>
                  <a:pt x="0" y="336"/>
                </a:cubicBezTo>
                <a:cubicBezTo>
                  <a:pt x="0" y="1612"/>
                  <a:pt x="0" y="1612"/>
                  <a:pt x="0" y="1612"/>
                </a:cubicBezTo>
                <a:lnTo>
                  <a:pt x="39" y="1612"/>
                </a:lnTo>
                <a:close/>
              </a:path>
            </a:pathLst>
          </a:custGeom>
          <a:solidFill>
            <a:srgbClr val="17375E"/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endParaRPr lang="zh-CN" altLang="en-US">
              <a:solidFill>
                <a:prstClr val="black"/>
              </a:solidFill>
            </a:endParaRPr>
          </a:p>
        </p:txBody>
      </p:sp>
      <p:sp>
        <p:nvSpPr>
          <p:cNvPr id="7" name="Freeform 12"/>
          <p:cNvSpPr/>
          <p:nvPr/>
        </p:nvSpPr>
        <p:spPr bwMode="auto">
          <a:xfrm>
            <a:off x="3234911" y="1623889"/>
            <a:ext cx="1260362" cy="2885179"/>
          </a:xfrm>
          <a:custGeom>
            <a:avLst/>
            <a:gdLst>
              <a:gd name="T0" fmla="*/ 873 w 928"/>
              <a:gd name="T1" fmla="*/ 684 h 2124"/>
              <a:gd name="T2" fmla="*/ 827 w 928"/>
              <a:gd name="T3" fmla="*/ 684 h 2124"/>
              <a:gd name="T4" fmla="*/ 464 w 928"/>
              <a:gd name="T5" fmla="*/ 888 h 2124"/>
              <a:gd name="T6" fmla="*/ 40 w 928"/>
              <a:gd name="T7" fmla="*/ 464 h 2124"/>
              <a:gd name="T8" fmla="*/ 464 w 928"/>
              <a:gd name="T9" fmla="*/ 40 h 2124"/>
              <a:gd name="T10" fmla="*/ 888 w 928"/>
              <a:gd name="T11" fmla="*/ 464 h 2124"/>
              <a:gd name="T12" fmla="*/ 888 w 928"/>
              <a:gd name="T13" fmla="*/ 2124 h 2124"/>
              <a:gd name="T14" fmla="*/ 928 w 928"/>
              <a:gd name="T15" fmla="*/ 2124 h 2124"/>
              <a:gd name="T16" fmla="*/ 928 w 928"/>
              <a:gd name="T17" fmla="*/ 464 h 2124"/>
              <a:gd name="T18" fmla="*/ 464 w 928"/>
              <a:gd name="T19" fmla="*/ 0 h 2124"/>
              <a:gd name="T20" fmla="*/ 0 w 928"/>
              <a:gd name="T21" fmla="*/ 464 h 2124"/>
              <a:gd name="T22" fmla="*/ 464 w 928"/>
              <a:gd name="T23" fmla="*/ 928 h 2124"/>
              <a:gd name="T24" fmla="*/ 873 w 928"/>
              <a:gd name="T25" fmla="*/ 684 h 212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</a:cxnLst>
            <a:rect l="0" t="0" r="r" b="b"/>
            <a:pathLst>
              <a:path w="928" h="2124">
                <a:moveTo>
                  <a:pt x="873" y="684"/>
                </a:moveTo>
                <a:cubicBezTo>
                  <a:pt x="827" y="684"/>
                  <a:pt x="827" y="684"/>
                  <a:pt x="827" y="684"/>
                </a:cubicBezTo>
                <a:cubicBezTo>
                  <a:pt x="752" y="806"/>
                  <a:pt x="618" y="888"/>
                  <a:pt x="464" y="888"/>
                </a:cubicBezTo>
                <a:cubicBezTo>
                  <a:pt x="231" y="888"/>
                  <a:pt x="40" y="698"/>
                  <a:pt x="40" y="464"/>
                </a:cubicBezTo>
                <a:cubicBezTo>
                  <a:pt x="40" y="230"/>
                  <a:pt x="231" y="40"/>
                  <a:pt x="464" y="40"/>
                </a:cubicBezTo>
                <a:cubicBezTo>
                  <a:pt x="698" y="40"/>
                  <a:pt x="888" y="230"/>
                  <a:pt x="888" y="464"/>
                </a:cubicBezTo>
                <a:cubicBezTo>
                  <a:pt x="888" y="2124"/>
                  <a:pt x="888" y="2124"/>
                  <a:pt x="888" y="2124"/>
                </a:cubicBezTo>
                <a:cubicBezTo>
                  <a:pt x="928" y="2124"/>
                  <a:pt x="928" y="2124"/>
                  <a:pt x="928" y="2124"/>
                </a:cubicBezTo>
                <a:cubicBezTo>
                  <a:pt x="928" y="464"/>
                  <a:pt x="928" y="464"/>
                  <a:pt x="928" y="464"/>
                </a:cubicBezTo>
                <a:cubicBezTo>
                  <a:pt x="928" y="208"/>
                  <a:pt x="720" y="0"/>
                  <a:pt x="464" y="0"/>
                </a:cubicBezTo>
                <a:cubicBezTo>
                  <a:pt x="209" y="0"/>
                  <a:pt x="0" y="208"/>
                  <a:pt x="0" y="464"/>
                </a:cubicBezTo>
                <a:cubicBezTo>
                  <a:pt x="0" y="720"/>
                  <a:pt x="209" y="928"/>
                  <a:pt x="464" y="928"/>
                </a:cubicBezTo>
                <a:cubicBezTo>
                  <a:pt x="641" y="928"/>
                  <a:pt x="794" y="829"/>
                  <a:pt x="873" y="684"/>
                </a:cubicBezTo>
                <a:close/>
              </a:path>
            </a:pathLst>
          </a:custGeom>
          <a:solidFill>
            <a:srgbClr val="17375E"/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endParaRPr lang="zh-CN" altLang="en-US">
              <a:solidFill>
                <a:prstClr val="black"/>
              </a:solidFill>
            </a:endParaRPr>
          </a:p>
        </p:txBody>
      </p:sp>
      <p:sp>
        <p:nvSpPr>
          <p:cNvPr id="8" name="Freeform 13"/>
          <p:cNvSpPr/>
          <p:nvPr/>
        </p:nvSpPr>
        <p:spPr bwMode="auto">
          <a:xfrm>
            <a:off x="2941542" y="2916972"/>
            <a:ext cx="1419458" cy="1592096"/>
          </a:xfrm>
          <a:custGeom>
            <a:avLst/>
            <a:gdLst>
              <a:gd name="T0" fmla="*/ 1045 w 1045"/>
              <a:gd name="T1" fmla="*/ 1064 h 1172"/>
              <a:gd name="T2" fmla="*/ 1045 w 1045"/>
              <a:gd name="T3" fmla="*/ 336 h 1172"/>
              <a:gd name="T4" fmla="*/ 703 w 1045"/>
              <a:gd name="T5" fmla="*/ 0 h 1172"/>
              <a:gd name="T6" fmla="*/ 361 w 1045"/>
              <a:gd name="T7" fmla="*/ 342 h 1172"/>
              <a:gd name="T8" fmla="*/ 703 w 1045"/>
              <a:gd name="T9" fmla="*/ 684 h 1172"/>
              <a:gd name="T10" fmla="*/ 967 w 1045"/>
              <a:gd name="T11" fmla="*/ 560 h 1172"/>
              <a:gd name="T12" fmla="*/ 912 w 1045"/>
              <a:gd name="T13" fmla="*/ 560 h 1172"/>
              <a:gd name="T14" fmla="*/ 703 w 1045"/>
              <a:gd name="T15" fmla="*/ 644 h 1172"/>
              <a:gd name="T16" fmla="*/ 401 w 1045"/>
              <a:gd name="T17" fmla="*/ 342 h 1172"/>
              <a:gd name="T18" fmla="*/ 703 w 1045"/>
              <a:gd name="T19" fmla="*/ 40 h 1172"/>
              <a:gd name="T20" fmla="*/ 1005 w 1045"/>
              <a:gd name="T21" fmla="*/ 340 h 1172"/>
              <a:gd name="T22" fmla="*/ 1005 w 1045"/>
              <a:gd name="T23" fmla="*/ 1062 h 1172"/>
              <a:gd name="T24" fmla="*/ 935 w 1045"/>
              <a:gd name="T25" fmla="*/ 1132 h 1172"/>
              <a:gd name="T26" fmla="*/ 0 w 1045"/>
              <a:gd name="T27" fmla="*/ 1132 h 1172"/>
              <a:gd name="T28" fmla="*/ 0 w 1045"/>
              <a:gd name="T29" fmla="*/ 1172 h 1172"/>
              <a:gd name="T30" fmla="*/ 964 w 1045"/>
              <a:gd name="T31" fmla="*/ 1172 h 1172"/>
              <a:gd name="T32" fmla="*/ 1045 w 1045"/>
              <a:gd name="T33" fmla="*/ 1064 h 117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</a:cxnLst>
            <a:rect l="0" t="0" r="r" b="b"/>
            <a:pathLst>
              <a:path w="1045" h="1172">
                <a:moveTo>
                  <a:pt x="1045" y="1064"/>
                </a:moveTo>
                <a:cubicBezTo>
                  <a:pt x="1045" y="336"/>
                  <a:pt x="1045" y="336"/>
                  <a:pt x="1045" y="336"/>
                </a:cubicBezTo>
                <a:cubicBezTo>
                  <a:pt x="1042" y="150"/>
                  <a:pt x="890" y="0"/>
                  <a:pt x="703" y="0"/>
                </a:cubicBezTo>
                <a:cubicBezTo>
                  <a:pt x="515" y="0"/>
                  <a:pt x="361" y="153"/>
                  <a:pt x="361" y="342"/>
                </a:cubicBezTo>
                <a:cubicBezTo>
                  <a:pt x="361" y="531"/>
                  <a:pt x="515" y="684"/>
                  <a:pt x="703" y="684"/>
                </a:cubicBezTo>
                <a:cubicBezTo>
                  <a:pt x="809" y="684"/>
                  <a:pt x="904" y="636"/>
                  <a:pt x="967" y="560"/>
                </a:cubicBezTo>
                <a:cubicBezTo>
                  <a:pt x="912" y="560"/>
                  <a:pt x="912" y="560"/>
                  <a:pt x="912" y="560"/>
                </a:cubicBezTo>
                <a:cubicBezTo>
                  <a:pt x="858" y="612"/>
                  <a:pt x="784" y="644"/>
                  <a:pt x="703" y="644"/>
                </a:cubicBezTo>
                <a:cubicBezTo>
                  <a:pt x="537" y="644"/>
                  <a:pt x="401" y="509"/>
                  <a:pt x="401" y="342"/>
                </a:cubicBezTo>
                <a:cubicBezTo>
                  <a:pt x="401" y="175"/>
                  <a:pt x="537" y="40"/>
                  <a:pt x="703" y="40"/>
                </a:cubicBezTo>
                <a:cubicBezTo>
                  <a:pt x="869" y="40"/>
                  <a:pt x="1004" y="174"/>
                  <a:pt x="1005" y="340"/>
                </a:cubicBezTo>
                <a:cubicBezTo>
                  <a:pt x="1005" y="340"/>
                  <a:pt x="1005" y="1060"/>
                  <a:pt x="1005" y="1062"/>
                </a:cubicBezTo>
                <a:cubicBezTo>
                  <a:pt x="1005" y="1101"/>
                  <a:pt x="974" y="1132"/>
                  <a:pt x="935" y="1132"/>
                </a:cubicBezTo>
                <a:cubicBezTo>
                  <a:pt x="0" y="1132"/>
                  <a:pt x="0" y="1132"/>
                  <a:pt x="0" y="1132"/>
                </a:cubicBezTo>
                <a:cubicBezTo>
                  <a:pt x="0" y="1172"/>
                  <a:pt x="0" y="1172"/>
                  <a:pt x="0" y="1172"/>
                </a:cubicBezTo>
                <a:cubicBezTo>
                  <a:pt x="964" y="1172"/>
                  <a:pt x="964" y="1172"/>
                  <a:pt x="964" y="1172"/>
                </a:cubicBezTo>
                <a:cubicBezTo>
                  <a:pt x="1018" y="1159"/>
                  <a:pt x="1044" y="1115"/>
                  <a:pt x="1045" y="1064"/>
                </a:cubicBezTo>
                <a:close/>
              </a:path>
            </a:pathLst>
          </a:custGeom>
          <a:solidFill>
            <a:srgbClr val="17375E"/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endParaRPr lang="zh-CN" altLang="en-US">
              <a:solidFill>
                <a:prstClr val="black"/>
              </a:solidFill>
            </a:endParaRPr>
          </a:p>
        </p:txBody>
      </p:sp>
      <p:sp>
        <p:nvSpPr>
          <p:cNvPr id="9" name="Freeform 14"/>
          <p:cNvSpPr/>
          <p:nvPr/>
        </p:nvSpPr>
        <p:spPr bwMode="auto">
          <a:xfrm>
            <a:off x="4827006" y="3324306"/>
            <a:ext cx="1375453" cy="1184762"/>
          </a:xfrm>
          <a:custGeom>
            <a:avLst/>
            <a:gdLst>
              <a:gd name="T0" fmla="*/ 109 w 1012"/>
              <a:gd name="T1" fmla="*/ 872 h 872"/>
              <a:gd name="T2" fmla="*/ 1012 w 1012"/>
              <a:gd name="T3" fmla="*/ 872 h 872"/>
              <a:gd name="T4" fmla="*/ 1012 w 1012"/>
              <a:gd name="T5" fmla="*/ 828 h 872"/>
              <a:gd name="T6" fmla="*/ 110 w 1012"/>
              <a:gd name="T7" fmla="*/ 828 h 872"/>
              <a:gd name="T8" fmla="*/ 44 w 1012"/>
              <a:gd name="T9" fmla="*/ 758 h 872"/>
              <a:gd name="T10" fmla="*/ 40 w 1012"/>
              <a:gd name="T11" fmla="*/ 242 h 872"/>
              <a:gd name="T12" fmla="*/ 242 w 1012"/>
              <a:gd name="T13" fmla="*/ 40 h 872"/>
              <a:gd name="T14" fmla="*/ 444 w 1012"/>
              <a:gd name="T15" fmla="*/ 242 h 872"/>
              <a:gd name="T16" fmla="*/ 242 w 1012"/>
              <a:gd name="T17" fmla="*/ 444 h 872"/>
              <a:gd name="T18" fmla="*/ 95 w 1012"/>
              <a:gd name="T19" fmla="*/ 380 h 872"/>
              <a:gd name="T20" fmla="*/ 44 w 1012"/>
              <a:gd name="T21" fmla="*/ 380 h 872"/>
              <a:gd name="T22" fmla="*/ 242 w 1012"/>
              <a:gd name="T23" fmla="*/ 484 h 872"/>
              <a:gd name="T24" fmla="*/ 484 w 1012"/>
              <a:gd name="T25" fmla="*/ 242 h 872"/>
              <a:gd name="T26" fmla="*/ 242 w 1012"/>
              <a:gd name="T27" fmla="*/ 0 h 872"/>
              <a:gd name="T28" fmla="*/ 0 w 1012"/>
              <a:gd name="T29" fmla="*/ 242 h 872"/>
              <a:gd name="T30" fmla="*/ 0 w 1012"/>
              <a:gd name="T31" fmla="*/ 760 h 872"/>
              <a:gd name="T32" fmla="*/ 109 w 1012"/>
              <a:gd name="T33" fmla="*/ 872 h 87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</a:cxnLst>
            <a:rect l="0" t="0" r="r" b="b"/>
            <a:pathLst>
              <a:path w="1012" h="872">
                <a:moveTo>
                  <a:pt x="109" y="872"/>
                </a:moveTo>
                <a:cubicBezTo>
                  <a:pt x="1012" y="872"/>
                  <a:pt x="1012" y="872"/>
                  <a:pt x="1012" y="872"/>
                </a:cubicBezTo>
                <a:cubicBezTo>
                  <a:pt x="1012" y="828"/>
                  <a:pt x="1012" y="828"/>
                  <a:pt x="1012" y="828"/>
                </a:cubicBezTo>
                <a:cubicBezTo>
                  <a:pt x="110" y="828"/>
                  <a:pt x="110" y="828"/>
                  <a:pt x="110" y="828"/>
                </a:cubicBezTo>
                <a:cubicBezTo>
                  <a:pt x="72" y="828"/>
                  <a:pt x="44" y="797"/>
                  <a:pt x="44" y="758"/>
                </a:cubicBezTo>
                <a:cubicBezTo>
                  <a:pt x="44" y="758"/>
                  <a:pt x="40" y="242"/>
                  <a:pt x="40" y="242"/>
                </a:cubicBezTo>
                <a:cubicBezTo>
                  <a:pt x="40" y="131"/>
                  <a:pt x="131" y="40"/>
                  <a:pt x="242" y="40"/>
                </a:cubicBezTo>
                <a:cubicBezTo>
                  <a:pt x="354" y="40"/>
                  <a:pt x="444" y="131"/>
                  <a:pt x="444" y="242"/>
                </a:cubicBezTo>
                <a:cubicBezTo>
                  <a:pt x="444" y="353"/>
                  <a:pt x="354" y="444"/>
                  <a:pt x="242" y="444"/>
                </a:cubicBezTo>
                <a:cubicBezTo>
                  <a:pt x="184" y="444"/>
                  <a:pt x="132" y="419"/>
                  <a:pt x="95" y="380"/>
                </a:cubicBezTo>
                <a:cubicBezTo>
                  <a:pt x="44" y="380"/>
                  <a:pt x="44" y="380"/>
                  <a:pt x="44" y="380"/>
                </a:cubicBezTo>
                <a:cubicBezTo>
                  <a:pt x="88" y="443"/>
                  <a:pt x="160" y="484"/>
                  <a:pt x="242" y="484"/>
                </a:cubicBezTo>
                <a:cubicBezTo>
                  <a:pt x="376" y="484"/>
                  <a:pt x="484" y="375"/>
                  <a:pt x="484" y="242"/>
                </a:cubicBezTo>
                <a:cubicBezTo>
                  <a:pt x="484" y="109"/>
                  <a:pt x="376" y="0"/>
                  <a:pt x="242" y="0"/>
                </a:cubicBezTo>
                <a:cubicBezTo>
                  <a:pt x="109" y="0"/>
                  <a:pt x="0" y="109"/>
                  <a:pt x="0" y="242"/>
                </a:cubicBezTo>
                <a:cubicBezTo>
                  <a:pt x="0" y="760"/>
                  <a:pt x="0" y="760"/>
                  <a:pt x="0" y="760"/>
                </a:cubicBezTo>
                <a:cubicBezTo>
                  <a:pt x="2" y="819"/>
                  <a:pt x="36" y="868"/>
                  <a:pt x="109" y="872"/>
                </a:cubicBezTo>
                <a:close/>
              </a:path>
            </a:pathLst>
          </a:custGeom>
          <a:solidFill>
            <a:srgbClr val="17375E"/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endParaRPr lang="zh-CN" altLang="en-US">
              <a:solidFill>
                <a:prstClr val="black"/>
              </a:solidFill>
            </a:endParaRPr>
          </a:p>
        </p:txBody>
      </p:sp>
      <p:grpSp>
        <p:nvGrpSpPr>
          <p:cNvPr id="76" name="组合 75"/>
          <p:cNvGrpSpPr>
            <a:grpSpLocks noChangeAspect="1"/>
          </p:cNvGrpSpPr>
          <p:nvPr/>
        </p:nvGrpSpPr>
        <p:grpSpPr>
          <a:xfrm>
            <a:off x="4788642" y="1655015"/>
            <a:ext cx="237232" cy="260787"/>
            <a:chOff x="7016751" y="4257675"/>
            <a:chExt cx="447675" cy="492125"/>
          </a:xfrm>
          <a:solidFill>
            <a:srgbClr val="1D495D"/>
          </a:solidFill>
        </p:grpSpPr>
        <p:sp>
          <p:nvSpPr>
            <p:cNvPr id="77" name="Oval 116"/>
            <p:cNvSpPr>
              <a:spLocks noChangeArrowheads="1"/>
            </p:cNvSpPr>
            <p:nvPr/>
          </p:nvSpPr>
          <p:spPr bwMode="auto">
            <a:xfrm>
              <a:off x="7070726" y="4257675"/>
              <a:ext cx="106363" cy="106363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68580" tIns="34290" rIns="68580" bIns="34290" numCol="1" anchor="t" anchorCtr="0" compatLnSpc="1"/>
            <a:lstStyle/>
            <a:p>
              <a:endParaRPr lang="zh-CN" altLang="en-US">
                <a:solidFill>
                  <a:prstClr val="black"/>
                </a:solidFill>
              </a:endParaRPr>
            </a:p>
          </p:txBody>
        </p:sp>
        <p:sp>
          <p:nvSpPr>
            <p:cNvPr id="78" name="Oval 117"/>
            <p:cNvSpPr>
              <a:spLocks noChangeArrowheads="1"/>
            </p:cNvSpPr>
            <p:nvPr/>
          </p:nvSpPr>
          <p:spPr bwMode="auto">
            <a:xfrm>
              <a:off x="7245351" y="4257675"/>
              <a:ext cx="104775" cy="106363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68580" tIns="34290" rIns="68580" bIns="34290" numCol="1" anchor="t" anchorCtr="0" compatLnSpc="1"/>
            <a:lstStyle/>
            <a:p>
              <a:endParaRPr lang="zh-CN" altLang="en-US">
                <a:solidFill>
                  <a:prstClr val="black"/>
                </a:solidFill>
              </a:endParaRPr>
            </a:p>
          </p:txBody>
        </p:sp>
        <p:sp>
          <p:nvSpPr>
            <p:cNvPr id="79" name="Freeform 118"/>
            <p:cNvSpPr/>
            <p:nvPr/>
          </p:nvSpPr>
          <p:spPr bwMode="auto">
            <a:xfrm>
              <a:off x="7331076" y="4683125"/>
              <a:ext cx="55563" cy="66675"/>
            </a:xfrm>
            <a:custGeom>
              <a:avLst/>
              <a:gdLst>
                <a:gd name="T0" fmla="*/ 0 w 26"/>
                <a:gd name="T1" fmla="*/ 0 h 31"/>
                <a:gd name="T2" fmla="*/ 0 w 26"/>
                <a:gd name="T3" fmla="*/ 18 h 31"/>
                <a:gd name="T4" fmla="*/ 13 w 26"/>
                <a:gd name="T5" fmla="*/ 31 h 31"/>
                <a:gd name="T6" fmla="*/ 13 w 26"/>
                <a:gd name="T7" fmla="*/ 31 h 31"/>
                <a:gd name="T8" fmla="*/ 26 w 26"/>
                <a:gd name="T9" fmla="*/ 18 h 31"/>
                <a:gd name="T10" fmla="*/ 26 w 26"/>
                <a:gd name="T11" fmla="*/ 0 h 31"/>
                <a:gd name="T12" fmla="*/ 0 w 26"/>
                <a:gd name="T13" fmla="*/ 0 h 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26" h="31">
                  <a:moveTo>
                    <a:pt x="0" y="0"/>
                  </a:moveTo>
                  <a:cubicBezTo>
                    <a:pt x="0" y="18"/>
                    <a:pt x="0" y="18"/>
                    <a:pt x="0" y="18"/>
                  </a:cubicBezTo>
                  <a:cubicBezTo>
                    <a:pt x="0" y="25"/>
                    <a:pt x="6" y="31"/>
                    <a:pt x="13" y="31"/>
                  </a:cubicBezTo>
                  <a:cubicBezTo>
                    <a:pt x="13" y="31"/>
                    <a:pt x="13" y="31"/>
                    <a:pt x="13" y="31"/>
                  </a:cubicBezTo>
                  <a:cubicBezTo>
                    <a:pt x="21" y="31"/>
                    <a:pt x="26" y="25"/>
                    <a:pt x="26" y="18"/>
                  </a:cubicBezTo>
                  <a:cubicBezTo>
                    <a:pt x="26" y="0"/>
                    <a:pt x="26" y="0"/>
                    <a:pt x="26" y="0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68580" tIns="34290" rIns="68580" bIns="34290" numCol="1" anchor="t" anchorCtr="0" compatLnSpc="1"/>
            <a:lstStyle/>
            <a:p>
              <a:endParaRPr lang="zh-CN" altLang="en-US">
                <a:solidFill>
                  <a:prstClr val="black"/>
                </a:solidFill>
              </a:endParaRPr>
            </a:p>
          </p:txBody>
        </p:sp>
        <p:sp>
          <p:nvSpPr>
            <p:cNvPr id="80" name="Freeform 119"/>
            <p:cNvSpPr>
              <a:spLocks noEditPoints="1"/>
            </p:cNvSpPr>
            <p:nvPr/>
          </p:nvSpPr>
          <p:spPr bwMode="auto">
            <a:xfrm>
              <a:off x="7016751" y="4360862"/>
              <a:ext cx="447675" cy="388938"/>
            </a:xfrm>
            <a:custGeom>
              <a:avLst/>
              <a:gdLst>
                <a:gd name="T0" fmla="*/ 191 w 209"/>
                <a:gd name="T1" fmla="*/ 93 h 182"/>
                <a:gd name="T2" fmla="*/ 182 w 209"/>
                <a:gd name="T3" fmla="*/ 83 h 182"/>
                <a:gd name="T4" fmla="*/ 182 w 209"/>
                <a:gd name="T5" fmla="*/ 80 h 182"/>
                <a:gd name="T6" fmla="*/ 166 w 209"/>
                <a:gd name="T7" fmla="*/ 15 h 182"/>
                <a:gd name="T8" fmla="*/ 148 w 209"/>
                <a:gd name="T9" fmla="*/ 0 h 182"/>
                <a:gd name="T10" fmla="*/ 148 w 209"/>
                <a:gd name="T11" fmla="*/ 0 h 182"/>
                <a:gd name="T12" fmla="*/ 142 w 209"/>
                <a:gd name="T13" fmla="*/ 1 h 182"/>
                <a:gd name="T14" fmla="*/ 137 w 209"/>
                <a:gd name="T15" fmla="*/ 3 h 182"/>
                <a:gd name="T16" fmla="*/ 124 w 209"/>
                <a:gd name="T17" fmla="*/ 20 h 182"/>
                <a:gd name="T18" fmla="*/ 124 w 209"/>
                <a:gd name="T19" fmla="*/ 21 h 182"/>
                <a:gd name="T20" fmla="*/ 117 w 209"/>
                <a:gd name="T21" fmla="*/ 43 h 182"/>
                <a:gd name="T22" fmla="*/ 90 w 209"/>
                <a:gd name="T23" fmla="*/ 48 h 182"/>
                <a:gd name="T24" fmla="*/ 82 w 209"/>
                <a:gd name="T25" fmla="*/ 53 h 182"/>
                <a:gd name="T26" fmla="*/ 65 w 209"/>
                <a:gd name="T27" fmla="*/ 45 h 182"/>
                <a:gd name="T28" fmla="*/ 58 w 209"/>
                <a:gd name="T29" fmla="*/ 21 h 182"/>
                <a:gd name="T30" fmla="*/ 58 w 209"/>
                <a:gd name="T31" fmla="*/ 20 h 182"/>
                <a:gd name="T32" fmla="*/ 44 w 209"/>
                <a:gd name="T33" fmla="*/ 3 h 182"/>
                <a:gd name="T34" fmla="*/ 39 w 209"/>
                <a:gd name="T35" fmla="*/ 1 h 182"/>
                <a:gd name="T36" fmla="*/ 34 w 209"/>
                <a:gd name="T37" fmla="*/ 0 h 182"/>
                <a:gd name="T38" fmla="*/ 34 w 209"/>
                <a:gd name="T39" fmla="*/ 0 h 182"/>
                <a:gd name="T40" fmla="*/ 13 w 209"/>
                <a:gd name="T41" fmla="*/ 15 h 182"/>
                <a:gd name="T42" fmla="*/ 1 w 209"/>
                <a:gd name="T43" fmla="*/ 69 h 182"/>
                <a:gd name="T44" fmla="*/ 8 w 209"/>
                <a:gd name="T45" fmla="*/ 86 h 182"/>
                <a:gd name="T46" fmla="*/ 8 w 209"/>
                <a:gd name="T47" fmla="*/ 169 h 182"/>
                <a:gd name="T48" fmla="*/ 21 w 209"/>
                <a:gd name="T49" fmla="*/ 182 h 182"/>
                <a:gd name="T50" fmla="*/ 34 w 209"/>
                <a:gd name="T51" fmla="*/ 169 h 182"/>
                <a:gd name="T52" fmla="*/ 34 w 209"/>
                <a:gd name="T53" fmla="*/ 91 h 182"/>
                <a:gd name="T54" fmla="*/ 46 w 209"/>
                <a:gd name="T55" fmla="*/ 78 h 182"/>
                <a:gd name="T56" fmla="*/ 50 w 209"/>
                <a:gd name="T57" fmla="*/ 58 h 182"/>
                <a:gd name="T58" fmla="*/ 89 w 209"/>
                <a:gd name="T59" fmla="*/ 73 h 182"/>
                <a:gd name="T60" fmla="*/ 90 w 209"/>
                <a:gd name="T61" fmla="*/ 73 h 182"/>
                <a:gd name="T62" fmla="*/ 99 w 209"/>
                <a:gd name="T63" fmla="*/ 67 h 182"/>
                <a:gd name="T64" fmla="*/ 131 w 209"/>
                <a:gd name="T65" fmla="*/ 56 h 182"/>
                <a:gd name="T66" fmla="*/ 136 w 209"/>
                <a:gd name="T67" fmla="*/ 78 h 182"/>
                <a:gd name="T68" fmla="*/ 145 w 209"/>
                <a:gd name="T69" fmla="*/ 90 h 182"/>
                <a:gd name="T70" fmla="*/ 151 w 209"/>
                <a:gd name="T71" fmla="*/ 90 h 182"/>
                <a:gd name="T72" fmla="*/ 159 w 209"/>
                <a:gd name="T73" fmla="*/ 81 h 182"/>
                <a:gd name="T74" fmla="*/ 147 w 209"/>
                <a:gd name="T75" fmla="*/ 41 h 182"/>
                <a:gd name="T76" fmla="*/ 150 w 209"/>
                <a:gd name="T77" fmla="*/ 40 h 182"/>
                <a:gd name="T78" fmla="*/ 163 w 209"/>
                <a:gd name="T79" fmla="*/ 83 h 182"/>
                <a:gd name="T80" fmla="*/ 154 w 209"/>
                <a:gd name="T81" fmla="*/ 93 h 182"/>
                <a:gd name="T82" fmla="*/ 135 w 209"/>
                <a:gd name="T83" fmla="*/ 93 h 182"/>
                <a:gd name="T84" fmla="*/ 135 w 209"/>
                <a:gd name="T85" fmla="*/ 147 h 182"/>
                <a:gd name="T86" fmla="*/ 209 w 209"/>
                <a:gd name="T87" fmla="*/ 147 h 182"/>
                <a:gd name="T88" fmla="*/ 209 w 209"/>
                <a:gd name="T89" fmla="*/ 93 h 182"/>
                <a:gd name="T90" fmla="*/ 191 w 209"/>
                <a:gd name="T91" fmla="*/ 93 h 182"/>
                <a:gd name="T92" fmla="*/ 160 w 209"/>
                <a:gd name="T93" fmla="*/ 93 h 182"/>
                <a:gd name="T94" fmla="*/ 165 w 209"/>
                <a:gd name="T95" fmla="*/ 89 h 182"/>
                <a:gd name="T96" fmla="*/ 172 w 209"/>
                <a:gd name="T97" fmla="*/ 92 h 182"/>
                <a:gd name="T98" fmla="*/ 174 w 209"/>
                <a:gd name="T99" fmla="*/ 92 h 182"/>
                <a:gd name="T100" fmla="*/ 179 w 209"/>
                <a:gd name="T101" fmla="*/ 89 h 182"/>
                <a:gd name="T102" fmla="*/ 184 w 209"/>
                <a:gd name="T103" fmla="*/ 93 h 182"/>
                <a:gd name="T104" fmla="*/ 160 w 209"/>
                <a:gd name="T105" fmla="*/ 93 h 1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209" h="182">
                  <a:moveTo>
                    <a:pt x="191" y="93"/>
                  </a:moveTo>
                  <a:cubicBezTo>
                    <a:pt x="190" y="88"/>
                    <a:pt x="186" y="84"/>
                    <a:pt x="182" y="83"/>
                  </a:cubicBezTo>
                  <a:cubicBezTo>
                    <a:pt x="182" y="82"/>
                    <a:pt x="182" y="81"/>
                    <a:pt x="182" y="80"/>
                  </a:cubicBezTo>
                  <a:cubicBezTo>
                    <a:pt x="181" y="74"/>
                    <a:pt x="166" y="15"/>
                    <a:pt x="166" y="15"/>
                  </a:cubicBezTo>
                  <a:cubicBezTo>
                    <a:pt x="163" y="5"/>
                    <a:pt x="157" y="0"/>
                    <a:pt x="148" y="0"/>
                  </a:cubicBezTo>
                  <a:cubicBezTo>
                    <a:pt x="148" y="0"/>
                    <a:pt x="148" y="0"/>
                    <a:pt x="148" y="0"/>
                  </a:cubicBezTo>
                  <a:cubicBezTo>
                    <a:pt x="148" y="0"/>
                    <a:pt x="145" y="0"/>
                    <a:pt x="142" y="1"/>
                  </a:cubicBezTo>
                  <a:cubicBezTo>
                    <a:pt x="140" y="1"/>
                    <a:pt x="137" y="3"/>
                    <a:pt x="137" y="3"/>
                  </a:cubicBezTo>
                  <a:cubicBezTo>
                    <a:pt x="131" y="6"/>
                    <a:pt x="125" y="12"/>
                    <a:pt x="124" y="20"/>
                  </a:cubicBezTo>
                  <a:cubicBezTo>
                    <a:pt x="124" y="20"/>
                    <a:pt x="124" y="20"/>
                    <a:pt x="124" y="21"/>
                  </a:cubicBezTo>
                  <a:cubicBezTo>
                    <a:pt x="122" y="32"/>
                    <a:pt x="120" y="40"/>
                    <a:pt x="117" y="43"/>
                  </a:cubicBezTo>
                  <a:cubicBezTo>
                    <a:pt x="113" y="47"/>
                    <a:pt x="105" y="48"/>
                    <a:pt x="90" y="48"/>
                  </a:cubicBezTo>
                  <a:cubicBezTo>
                    <a:pt x="86" y="48"/>
                    <a:pt x="83" y="50"/>
                    <a:pt x="82" y="53"/>
                  </a:cubicBezTo>
                  <a:cubicBezTo>
                    <a:pt x="73" y="51"/>
                    <a:pt x="67" y="48"/>
                    <a:pt x="65" y="45"/>
                  </a:cubicBezTo>
                  <a:cubicBezTo>
                    <a:pt x="61" y="41"/>
                    <a:pt x="60" y="33"/>
                    <a:pt x="58" y="21"/>
                  </a:cubicBezTo>
                  <a:cubicBezTo>
                    <a:pt x="58" y="20"/>
                    <a:pt x="58" y="20"/>
                    <a:pt x="58" y="20"/>
                  </a:cubicBezTo>
                  <a:cubicBezTo>
                    <a:pt x="57" y="12"/>
                    <a:pt x="51" y="6"/>
                    <a:pt x="44" y="3"/>
                  </a:cubicBezTo>
                  <a:cubicBezTo>
                    <a:pt x="44" y="3"/>
                    <a:pt x="42" y="1"/>
                    <a:pt x="39" y="1"/>
                  </a:cubicBezTo>
                  <a:cubicBezTo>
                    <a:pt x="37" y="0"/>
                    <a:pt x="34" y="0"/>
                    <a:pt x="34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25" y="0"/>
                    <a:pt x="15" y="5"/>
                    <a:pt x="13" y="15"/>
                  </a:cubicBezTo>
                  <a:cubicBezTo>
                    <a:pt x="1" y="69"/>
                    <a:pt x="1" y="69"/>
                    <a:pt x="1" y="69"/>
                  </a:cubicBezTo>
                  <a:cubicBezTo>
                    <a:pt x="0" y="76"/>
                    <a:pt x="3" y="82"/>
                    <a:pt x="8" y="86"/>
                  </a:cubicBezTo>
                  <a:cubicBezTo>
                    <a:pt x="8" y="169"/>
                    <a:pt x="8" y="169"/>
                    <a:pt x="8" y="169"/>
                  </a:cubicBezTo>
                  <a:cubicBezTo>
                    <a:pt x="8" y="176"/>
                    <a:pt x="14" y="182"/>
                    <a:pt x="21" y="182"/>
                  </a:cubicBezTo>
                  <a:cubicBezTo>
                    <a:pt x="29" y="182"/>
                    <a:pt x="34" y="176"/>
                    <a:pt x="34" y="169"/>
                  </a:cubicBezTo>
                  <a:cubicBezTo>
                    <a:pt x="34" y="91"/>
                    <a:pt x="34" y="91"/>
                    <a:pt x="34" y="91"/>
                  </a:cubicBezTo>
                  <a:cubicBezTo>
                    <a:pt x="40" y="89"/>
                    <a:pt x="44" y="85"/>
                    <a:pt x="46" y="78"/>
                  </a:cubicBezTo>
                  <a:cubicBezTo>
                    <a:pt x="50" y="58"/>
                    <a:pt x="50" y="58"/>
                    <a:pt x="50" y="58"/>
                  </a:cubicBezTo>
                  <a:cubicBezTo>
                    <a:pt x="57" y="66"/>
                    <a:pt x="68" y="70"/>
                    <a:pt x="89" y="73"/>
                  </a:cubicBezTo>
                  <a:cubicBezTo>
                    <a:pt x="89" y="73"/>
                    <a:pt x="90" y="73"/>
                    <a:pt x="90" y="73"/>
                  </a:cubicBezTo>
                  <a:cubicBezTo>
                    <a:pt x="94" y="73"/>
                    <a:pt x="98" y="71"/>
                    <a:pt x="99" y="67"/>
                  </a:cubicBezTo>
                  <a:cubicBezTo>
                    <a:pt x="115" y="66"/>
                    <a:pt x="125" y="63"/>
                    <a:pt x="131" y="56"/>
                  </a:cubicBezTo>
                  <a:cubicBezTo>
                    <a:pt x="136" y="78"/>
                    <a:pt x="136" y="78"/>
                    <a:pt x="136" y="78"/>
                  </a:cubicBezTo>
                  <a:cubicBezTo>
                    <a:pt x="137" y="84"/>
                    <a:pt x="141" y="88"/>
                    <a:pt x="145" y="90"/>
                  </a:cubicBezTo>
                  <a:cubicBezTo>
                    <a:pt x="151" y="90"/>
                    <a:pt x="151" y="90"/>
                    <a:pt x="151" y="90"/>
                  </a:cubicBezTo>
                  <a:cubicBezTo>
                    <a:pt x="153" y="86"/>
                    <a:pt x="155" y="83"/>
                    <a:pt x="159" y="81"/>
                  </a:cubicBezTo>
                  <a:cubicBezTo>
                    <a:pt x="156" y="66"/>
                    <a:pt x="151" y="50"/>
                    <a:pt x="147" y="41"/>
                  </a:cubicBezTo>
                  <a:cubicBezTo>
                    <a:pt x="145" y="36"/>
                    <a:pt x="148" y="35"/>
                    <a:pt x="150" y="40"/>
                  </a:cubicBezTo>
                  <a:cubicBezTo>
                    <a:pt x="152" y="45"/>
                    <a:pt x="160" y="68"/>
                    <a:pt x="163" y="83"/>
                  </a:cubicBezTo>
                  <a:cubicBezTo>
                    <a:pt x="158" y="84"/>
                    <a:pt x="155" y="88"/>
                    <a:pt x="154" y="93"/>
                  </a:cubicBezTo>
                  <a:cubicBezTo>
                    <a:pt x="135" y="93"/>
                    <a:pt x="135" y="93"/>
                    <a:pt x="135" y="93"/>
                  </a:cubicBezTo>
                  <a:cubicBezTo>
                    <a:pt x="135" y="147"/>
                    <a:pt x="135" y="147"/>
                    <a:pt x="135" y="147"/>
                  </a:cubicBezTo>
                  <a:cubicBezTo>
                    <a:pt x="209" y="147"/>
                    <a:pt x="209" y="147"/>
                    <a:pt x="209" y="147"/>
                  </a:cubicBezTo>
                  <a:cubicBezTo>
                    <a:pt x="209" y="93"/>
                    <a:pt x="209" y="93"/>
                    <a:pt x="209" y="93"/>
                  </a:cubicBezTo>
                  <a:lnTo>
                    <a:pt x="191" y="93"/>
                  </a:lnTo>
                  <a:close/>
                  <a:moveTo>
                    <a:pt x="160" y="93"/>
                  </a:moveTo>
                  <a:cubicBezTo>
                    <a:pt x="161" y="91"/>
                    <a:pt x="163" y="89"/>
                    <a:pt x="165" y="89"/>
                  </a:cubicBezTo>
                  <a:cubicBezTo>
                    <a:pt x="167" y="91"/>
                    <a:pt x="170" y="92"/>
                    <a:pt x="172" y="92"/>
                  </a:cubicBezTo>
                  <a:cubicBezTo>
                    <a:pt x="173" y="92"/>
                    <a:pt x="174" y="92"/>
                    <a:pt x="174" y="92"/>
                  </a:cubicBezTo>
                  <a:cubicBezTo>
                    <a:pt x="176" y="91"/>
                    <a:pt x="178" y="90"/>
                    <a:pt x="179" y="89"/>
                  </a:cubicBezTo>
                  <a:cubicBezTo>
                    <a:pt x="182" y="89"/>
                    <a:pt x="183" y="91"/>
                    <a:pt x="184" y="93"/>
                  </a:cubicBezTo>
                  <a:lnTo>
                    <a:pt x="160" y="9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68580" tIns="34290" rIns="68580" bIns="34290" numCol="1" anchor="t" anchorCtr="0" compatLnSpc="1"/>
            <a:lstStyle/>
            <a:p>
              <a:endParaRPr lang="zh-CN" altLang="en-US" dirty="0">
                <a:solidFill>
                  <a:prstClr val="black"/>
                </a:solidFill>
              </a:endParaRPr>
            </a:p>
          </p:txBody>
        </p:sp>
      </p:grpSp>
      <p:sp>
        <p:nvSpPr>
          <p:cNvPr id="81" name="Freeform 5"/>
          <p:cNvSpPr>
            <a:spLocks noChangeAspect="1" noEditPoints="1"/>
          </p:cNvSpPr>
          <p:nvPr/>
        </p:nvSpPr>
        <p:spPr bwMode="auto">
          <a:xfrm>
            <a:off x="3754526" y="3239951"/>
            <a:ext cx="284678" cy="285368"/>
          </a:xfrm>
          <a:custGeom>
            <a:avLst/>
            <a:gdLst>
              <a:gd name="T0" fmla="*/ 966 w 1254"/>
              <a:gd name="T1" fmla="*/ 496 h 1257"/>
              <a:gd name="T2" fmla="*/ 967 w 1254"/>
              <a:gd name="T3" fmla="*/ 496 h 1257"/>
              <a:gd name="T4" fmla="*/ 969 w 1254"/>
              <a:gd name="T5" fmla="*/ 496 h 1257"/>
              <a:gd name="T6" fmla="*/ 971 w 1254"/>
              <a:gd name="T7" fmla="*/ 496 h 1257"/>
              <a:gd name="T8" fmla="*/ 973 w 1254"/>
              <a:gd name="T9" fmla="*/ 495 h 1257"/>
              <a:gd name="T10" fmla="*/ 974 w 1254"/>
              <a:gd name="T11" fmla="*/ 495 h 1257"/>
              <a:gd name="T12" fmla="*/ 976 w 1254"/>
              <a:gd name="T13" fmla="*/ 494 h 1257"/>
              <a:gd name="T14" fmla="*/ 977 w 1254"/>
              <a:gd name="T15" fmla="*/ 494 h 1257"/>
              <a:gd name="T16" fmla="*/ 979 w 1254"/>
              <a:gd name="T17" fmla="*/ 493 h 1257"/>
              <a:gd name="T18" fmla="*/ 980 w 1254"/>
              <a:gd name="T19" fmla="*/ 492 h 1257"/>
              <a:gd name="T20" fmla="*/ 982 w 1254"/>
              <a:gd name="T21" fmla="*/ 491 h 1257"/>
              <a:gd name="T22" fmla="*/ 983 w 1254"/>
              <a:gd name="T23" fmla="*/ 490 h 1257"/>
              <a:gd name="T24" fmla="*/ 985 w 1254"/>
              <a:gd name="T25" fmla="*/ 489 h 1257"/>
              <a:gd name="T26" fmla="*/ 986 w 1254"/>
              <a:gd name="T27" fmla="*/ 488 h 1257"/>
              <a:gd name="T28" fmla="*/ 987 w 1254"/>
              <a:gd name="T29" fmla="*/ 487 h 1257"/>
              <a:gd name="T30" fmla="*/ 988 w 1254"/>
              <a:gd name="T31" fmla="*/ 486 h 1257"/>
              <a:gd name="T32" fmla="*/ 990 w 1254"/>
              <a:gd name="T33" fmla="*/ 485 h 1257"/>
              <a:gd name="T34" fmla="*/ 991 w 1254"/>
              <a:gd name="T35" fmla="*/ 484 h 1257"/>
              <a:gd name="T36" fmla="*/ 999 w 1254"/>
              <a:gd name="T37" fmla="*/ 35 h 1257"/>
              <a:gd name="T38" fmla="*/ 171 w 1254"/>
              <a:gd name="T39" fmla="*/ 0 h 1257"/>
              <a:gd name="T40" fmla="*/ 137 w 1254"/>
              <a:gd name="T41" fmla="*/ 462 h 1257"/>
              <a:gd name="T42" fmla="*/ 148 w 1254"/>
              <a:gd name="T43" fmla="*/ 487 h 1257"/>
              <a:gd name="T44" fmla="*/ 149 w 1254"/>
              <a:gd name="T45" fmla="*/ 489 h 1257"/>
              <a:gd name="T46" fmla="*/ 151 w 1254"/>
              <a:gd name="T47" fmla="*/ 490 h 1257"/>
              <a:gd name="T48" fmla="*/ 152 w 1254"/>
              <a:gd name="T49" fmla="*/ 491 h 1257"/>
              <a:gd name="T50" fmla="*/ 154 w 1254"/>
              <a:gd name="T51" fmla="*/ 492 h 1257"/>
              <a:gd name="T52" fmla="*/ 155 w 1254"/>
              <a:gd name="T53" fmla="*/ 492 h 1257"/>
              <a:gd name="T54" fmla="*/ 157 w 1254"/>
              <a:gd name="T55" fmla="*/ 493 h 1257"/>
              <a:gd name="T56" fmla="*/ 159 w 1254"/>
              <a:gd name="T57" fmla="*/ 494 h 1257"/>
              <a:gd name="T58" fmla="*/ 160 w 1254"/>
              <a:gd name="T59" fmla="*/ 495 h 1257"/>
              <a:gd name="T60" fmla="*/ 162 w 1254"/>
              <a:gd name="T61" fmla="*/ 495 h 1257"/>
              <a:gd name="T62" fmla="*/ 164 w 1254"/>
              <a:gd name="T63" fmla="*/ 495 h 1257"/>
              <a:gd name="T64" fmla="*/ 165 w 1254"/>
              <a:gd name="T65" fmla="*/ 496 h 1257"/>
              <a:gd name="T66" fmla="*/ 167 w 1254"/>
              <a:gd name="T67" fmla="*/ 496 h 1257"/>
              <a:gd name="T68" fmla="*/ 299 w 1254"/>
              <a:gd name="T69" fmla="*/ 496 h 1257"/>
              <a:gd name="T70" fmla="*/ 436 w 1254"/>
              <a:gd name="T71" fmla="*/ 496 h 1257"/>
              <a:gd name="T72" fmla="*/ 965 w 1254"/>
              <a:gd name="T73" fmla="*/ 496 h 1257"/>
              <a:gd name="T74" fmla="*/ 351 w 1254"/>
              <a:gd name="T75" fmla="*/ 236 h 1257"/>
              <a:gd name="T76" fmla="*/ 439 w 1254"/>
              <a:gd name="T77" fmla="*/ 236 h 1257"/>
              <a:gd name="T78" fmla="*/ 513 w 1254"/>
              <a:gd name="T79" fmla="*/ 280 h 1257"/>
              <a:gd name="T80" fmla="*/ 513 w 1254"/>
              <a:gd name="T81" fmla="*/ 192 h 1257"/>
              <a:gd name="T82" fmla="*/ 513 w 1254"/>
              <a:gd name="T83" fmla="*/ 280 h 1257"/>
              <a:gd name="T84" fmla="*/ 586 w 1254"/>
              <a:gd name="T85" fmla="*/ 236 h 1257"/>
              <a:gd name="T86" fmla="*/ 674 w 1254"/>
              <a:gd name="T87" fmla="*/ 236 h 1257"/>
              <a:gd name="T88" fmla="*/ 748 w 1254"/>
              <a:gd name="T89" fmla="*/ 280 h 1257"/>
              <a:gd name="T90" fmla="*/ 748 w 1254"/>
              <a:gd name="T91" fmla="*/ 192 h 1257"/>
              <a:gd name="T92" fmla="*/ 748 w 1254"/>
              <a:gd name="T93" fmla="*/ 280 h 1257"/>
              <a:gd name="T94" fmla="*/ 250 w 1254"/>
              <a:gd name="T95" fmla="*/ 880 h 1257"/>
              <a:gd name="T96" fmla="*/ 245 w 1254"/>
              <a:gd name="T97" fmla="*/ 648 h 1257"/>
              <a:gd name="T98" fmla="*/ 118 w 1254"/>
              <a:gd name="T99" fmla="*/ 648 h 1257"/>
              <a:gd name="T100" fmla="*/ 113 w 1254"/>
              <a:gd name="T101" fmla="*/ 880 h 1257"/>
              <a:gd name="T102" fmla="*/ 0 w 1254"/>
              <a:gd name="T103" fmla="*/ 949 h 1257"/>
              <a:gd name="T104" fmla="*/ 362 w 1254"/>
              <a:gd name="T105" fmla="*/ 1257 h 1257"/>
              <a:gd name="T106" fmla="*/ 293 w 1254"/>
              <a:gd name="T107" fmla="*/ 880 h 1257"/>
              <a:gd name="T108" fmla="*/ 1142 w 1254"/>
              <a:gd name="T109" fmla="*/ 880 h 1257"/>
              <a:gd name="T110" fmla="*/ 1136 w 1254"/>
              <a:gd name="T111" fmla="*/ 648 h 1257"/>
              <a:gd name="T112" fmla="*/ 1009 w 1254"/>
              <a:gd name="T113" fmla="*/ 648 h 1257"/>
              <a:gd name="T114" fmla="*/ 1004 w 1254"/>
              <a:gd name="T115" fmla="*/ 880 h 1257"/>
              <a:gd name="T116" fmla="*/ 892 w 1254"/>
              <a:gd name="T117" fmla="*/ 949 h 1257"/>
              <a:gd name="T118" fmla="*/ 1254 w 1254"/>
              <a:gd name="T119" fmla="*/ 1257 h 1257"/>
              <a:gd name="T120" fmla="*/ 1185 w 1254"/>
              <a:gd name="T121" fmla="*/ 880 h 12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  <a:cxn ang="0">
                <a:pos x="T118" y="T119"/>
              </a:cxn>
              <a:cxn ang="0">
                <a:pos x="T120" y="T121"/>
              </a:cxn>
            </a:cxnLst>
            <a:rect l="0" t="0" r="r" b="b"/>
            <a:pathLst>
              <a:path w="1254" h="1257">
                <a:moveTo>
                  <a:pt x="965" y="496"/>
                </a:moveTo>
                <a:cubicBezTo>
                  <a:pt x="966" y="496"/>
                  <a:pt x="966" y="496"/>
                  <a:pt x="966" y="496"/>
                </a:cubicBezTo>
                <a:cubicBezTo>
                  <a:pt x="966" y="496"/>
                  <a:pt x="966" y="496"/>
                  <a:pt x="966" y="496"/>
                </a:cubicBezTo>
                <a:cubicBezTo>
                  <a:pt x="967" y="496"/>
                  <a:pt x="967" y="496"/>
                  <a:pt x="967" y="496"/>
                </a:cubicBezTo>
                <a:cubicBezTo>
                  <a:pt x="968" y="496"/>
                  <a:pt x="968" y="496"/>
                  <a:pt x="968" y="496"/>
                </a:cubicBezTo>
                <a:cubicBezTo>
                  <a:pt x="969" y="496"/>
                  <a:pt x="969" y="496"/>
                  <a:pt x="969" y="496"/>
                </a:cubicBezTo>
                <a:cubicBezTo>
                  <a:pt x="970" y="496"/>
                  <a:pt x="970" y="496"/>
                  <a:pt x="970" y="496"/>
                </a:cubicBezTo>
                <a:cubicBezTo>
                  <a:pt x="971" y="496"/>
                  <a:pt x="971" y="496"/>
                  <a:pt x="971" y="496"/>
                </a:cubicBezTo>
                <a:cubicBezTo>
                  <a:pt x="972" y="496"/>
                  <a:pt x="972" y="496"/>
                  <a:pt x="972" y="496"/>
                </a:cubicBezTo>
                <a:cubicBezTo>
                  <a:pt x="973" y="495"/>
                  <a:pt x="973" y="495"/>
                  <a:pt x="973" y="495"/>
                </a:cubicBezTo>
                <a:cubicBezTo>
                  <a:pt x="973" y="495"/>
                  <a:pt x="973" y="495"/>
                  <a:pt x="973" y="495"/>
                </a:cubicBezTo>
                <a:cubicBezTo>
                  <a:pt x="974" y="495"/>
                  <a:pt x="974" y="495"/>
                  <a:pt x="974" y="495"/>
                </a:cubicBezTo>
                <a:cubicBezTo>
                  <a:pt x="975" y="495"/>
                  <a:pt x="975" y="495"/>
                  <a:pt x="975" y="495"/>
                </a:cubicBezTo>
                <a:cubicBezTo>
                  <a:pt x="976" y="494"/>
                  <a:pt x="976" y="494"/>
                  <a:pt x="976" y="494"/>
                </a:cubicBezTo>
                <a:cubicBezTo>
                  <a:pt x="976" y="494"/>
                  <a:pt x="976" y="494"/>
                  <a:pt x="976" y="494"/>
                </a:cubicBezTo>
                <a:cubicBezTo>
                  <a:pt x="977" y="494"/>
                  <a:pt x="977" y="494"/>
                  <a:pt x="977" y="494"/>
                </a:cubicBezTo>
                <a:cubicBezTo>
                  <a:pt x="978" y="493"/>
                  <a:pt x="978" y="493"/>
                  <a:pt x="978" y="493"/>
                </a:cubicBezTo>
                <a:cubicBezTo>
                  <a:pt x="979" y="493"/>
                  <a:pt x="979" y="493"/>
                  <a:pt x="979" y="493"/>
                </a:cubicBezTo>
                <a:cubicBezTo>
                  <a:pt x="980" y="493"/>
                  <a:pt x="980" y="493"/>
                  <a:pt x="980" y="493"/>
                </a:cubicBezTo>
                <a:cubicBezTo>
                  <a:pt x="980" y="492"/>
                  <a:pt x="980" y="492"/>
                  <a:pt x="980" y="492"/>
                </a:cubicBezTo>
                <a:cubicBezTo>
                  <a:pt x="981" y="492"/>
                  <a:pt x="981" y="492"/>
                  <a:pt x="981" y="492"/>
                </a:cubicBezTo>
                <a:cubicBezTo>
                  <a:pt x="982" y="491"/>
                  <a:pt x="982" y="491"/>
                  <a:pt x="982" y="491"/>
                </a:cubicBezTo>
                <a:cubicBezTo>
                  <a:pt x="983" y="491"/>
                  <a:pt x="983" y="491"/>
                  <a:pt x="983" y="491"/>
                </a:cubicBezTo>
                <a:cubicBezTo>
                  <a:pt x="983" y="490"/>
                  <a:pt x="983" y="490"/>
                  <a:pt x="983" y="490"/>
                </a:cubicBezTo>
                <a:cubicBezTo>
                  <a:pt x="984" y="490"/>
                  <a:pt x="984" y="490"/>
                  <a:pt x="984" y="490"/>
                </a:cubicBezTo>
                <a:cubicBezTo>
                  <a:pt x="985" y="489"/>
                  <a:pt x="985" y="489"/>
                  <a:pt x="985" y="489"/>
                </a:cubicBezTo>
                <a:cubicBezTo>
                  <a:pt x="986" y="489"/>
                  <a:pt x="986" y="489"/>
                  <a:pt x="986" y="489"/>
                </a:cubicBezTo>
                <a:cubicBezTo>
                  <a:pt x="986" y="488"/>
                  <a:pt x="986" y="488"/>
                  <a:pt x="986" y="488"/>
                </a:cubicBezTo>
                <a:cubicBezTo>
                  <a:pt x="987" y="488"/>
                  <a:pt x="987" y="488"/>
                  <a:pt x="987" y="488"/>
                </a:cubicBezTo>
                <a:cubicBezTo>
                  <a:pt x="987" y="487"/>
                  <a:pt x="987" y="487"/>
                  <a:pt x="987" y="487"/>
                </a:cubicBezTo>
                <a:cubicBezTo>
                  <a:pt x="988" y="486"/>
                  <a:pt x="988" y="486"/>
                  <a:pt x="988" y="486"/>
                </a:cubicBezTo>
                <a:cubicBezTo>
                  <a:pt x="988" y="486"/>
                  <a:pt x="988" y="486"/>
                  <a:pt x="988" y="486"/>
                </a:cubicBezTo>
                <a:cubicBezTo>
                  <a:pt x="989" y="485"/>
                  <a:pt x="989" y="485"/>
                  <a:pt x="989" y="485"/>
                </a:cubicBezTo>
                <a:cubicBezTo>
                  <a:pt x="990" y="485"/>
                  <a:pt x="990" y="485"/>
                  <a:pt x="990" y="485"/>
                </a:cubicBezTo>
                <a:cubicBezTo>
                  <a:pt x="991" y="484"/>
                  <a:pt x="991" y="484"/>
                  <a:pt x="991" y="484"/>
                </a:cubicBezTo>
                <a:cubicBezTo>
                  <a:pt x="991" y="484"/>
                  <a:pt x="991" y="484"/>
                  <a:pt x="991" y="484"/>
                </a:cubicBezTo>
                <a:cubicBezTo>
                  <a:pt x="996" y="478"/>
                  <a:pt x="999" y="470"/>
                  <a:pt x="999" y="462"/>
                </a:cubicBezTo>
                <a:cubicBezTo>
                  <a:pt x="999" y="35"/>
                  <a:pt x="999" y="35"/>
                  <a:pt x="999" y="35"/>
                </a:cubicBezTo>
                <a:cubicBezTo>
                  <a:pt x="999" y="15"/>
                  <a:pt x="983" y="0"/>
                  <a:pt x="964" y="0"/>
                </a:cubicBezTo>
                <a:cubicBezTo>
                  <a:pt x="171" y="0"/>
                  <a:pt x="171" y="0"/>
                  <a:pt x="171" y="0"/>
                </a:cubicBezTo>
                <a:cubicBezTo>
                  <a:pt x="152" y="0"/>
                  <a:pt x="137" y="15"/>
                  <a:pt x="137" y="35"/>
                </a:cubicBezTo>
                <a:cubicBezTo>
                  <a:pt x="137" y="462"/>
                  <a:pt x="137" y="462"/>
                  <a:pt x="137" y="462"/>
                </a:cubicBezTo>
                <a:cubicBezTo>
                  <a:pt x="137" y="472"/>
                  <a:pt x="141" y="481"/>
                  <a:pt x="148" y="487"/>
                </a:cubicBezTo>
                <a:cubicBezTo>
                  <a:pt x="148" y="487"/>
                  <a:pt x="148" y="487"/>
                  <a:pt x="148" y="487"/>
                </a:cubicBezTo>
                <a:cubicBezTo>
                  <a:pt x="149" y="488"/>
                  <a:pt x="149" y="488"/>
                  <a:pt x="149" y="488"/>
                </a:cubicBezTo>
                <a:cubicBezTo>
                  <a:pt x="149" y="489"/>
                  <a:pt x="149" y="489"/>
                  <a:pt x="149" y="489"/>
                </a:cubicBezTo>
                <a:cubicBezTo>
                  <a:pt x="151" y="489"/>
                  <a:pt x="151" y="489"/>
                  <a:pt x="151" y="489"/>
                </a:cubicBezTo>
                <a:cubicBezTo>
                  <a:pt x="151" y="490"/>
                  <a:pt x="151" y="490"/>
                  <a:pt x="151" y="490"/>
                </a:cubicBezTo>
                <a:cubicBezTo>
                  <a:pt x="152" y="490"/>
                  <a:pt x="152" y="490"/>
                  <a:pt x="152" y="490"/>
                </a:cubicBezTo>
                <a:cubicBezTo>
                  <a:pt x="152" y="491"/>
                  <a:pt x="152" y="491"/>
                  <a:pt x="152" y="491"/>
                </a:cubicBezTo>
                <a:cubicBezTo>
                  <a:pt x="153" y="491"/>
                  <a:pt x="153" y="491"/>
                  <a:pt x="153" y="491"/>
                </a:cubicBezTo>
                <a:cubicBezTo>
                  <a:pt x="154" y="492"/>
                  <a:pt x="154" y="492"/>
                  <a:pt x="154" y="492"/>
                </a:cubicBezTo>
                <a:cubicBezTo>
                  <a:pt x="155" y="492"/>
                  <a:pt x="155" y="492"/>
                  <a:pt x="155" y="492"/>
                </a:cubicBezTo>
                <a:cubicBezTo>
                  <a:pt x="155" y="492"/>
                  <a:pt x="155" y="492"/>
                  <a:pt x="155" y="492"/>
                </a:cubicBezTo>
                <a:cubicBezTo>
                  <a:pt x="156" y="493"/>
                  <a:pt x="156" y="493"/>
                  <a:pt x="156" y="493"/>
                </a:cubicBezTo>
                <a:cubicBezTo>
                  <a:pt x="157" y="493"/>
                  <a:pt x="157" y="493"/>
                  <a:pt x="157" y="493"/>
                </a:cubicBezTo>
                <a:cubicBezTo>
                  <a:pt x="158" y="494"/>
                  <a:pt x="158" y="494"/>
                  <a:pt x="158" y="494"/>
                </a:cubicBezTo>
                <a:cubicBezTo>
                  <a:pt x="159" y="494"/>
                  <a:pt x="159" y="494"/>
                  <a:pt x="159" y="494"/>
                </a:cubicBezTo>
                <a:cubicBezTo>
                  <a:pt x="160" y="494"/>
                  <a:pt x="160" y="494"/>
                  <a:pt x="160" y="494"/>
                </a:cubicBezTo>
                <a:cubicBezTo>
                  <a:pt x="160" y="495"/>
                  <a:pt x="160" y="495"/>
                  <a:pt x="160" y="495"/>
                </a:cubicBezTo>
                <a:cubicBezTo>
                  <a:pt x="161" y="495"/>
                  <a:pt x="161" y="495"/>
                  <a:pt x="161" y="495"/>
                </a:cubicBezTo>
                <a:cubicBezTo>
                  <a:pt x="162" y="495"/>
                  <a:pt x="162" y="495"/>
                  <a:pt x="162" y="495"/>
                </a:cubicBezTo>
                <a:cubicBezTo>
                  <a:pt x="163" y="495"/>
                  <a:pt x="163" y="495"/>
                  <a:pt x="163" y="495"/>
                </a:cubicBezTo>
                <a:cubicBezTo>
                  <a:pt x="164" y="495"/>
                  <a:pt x="164" y="495"/>
                  <a:pt x="164" y="495"/>
                </a:cubicBezTo>
                <a:cubicBezTo>
                  <a:pt x="164" y="496"/>
                  <a:pt x="164" y="496"/>
                  <a:pt x="164" y="496"/>
                </a:cubicBezTo>
                <a:cubicBezTo>
                  <a:pt x="165" y="496"/>
                  <a:pt x="165" y="496"/>
                  <a:pt x="165" y="496"/>
                </a:cubicBezTo>
                <a:cubicBezTo>
                  <a:pt x="166" y="496"/>
                  <a:pt x="166" y="496"/>
                  <a:pt x="166" y="496"/>
                </a:cubicBezTo>
                <a:cubicBezTo>
                  <a:pt x="167" y="496"/>
                  <a:pt x="167" y="496"/>
                  <a:pt x="167" y="496"/>
                </a:cubicBezTo>
                <a:cubicBezTo>
                  <a:pt x="299" y="496"/>
                  <a:pt x="299" y="496"/>
                  <a:pt x="299" y="496"/>
                </a:cubicBezTo>
                <a:cubicBezTo>
                  <a:pt x="299" y="496"/>
                  <a:pt x="299" y="496"/>
                  <a:pt x="299" y="496"/>
                </a:cubicBezTo>
                <a:cubicBezTo>
                  <a:pt x="436" y="726"/>
                  <a:pt x="436" y="726"/>
                  <a:pt x="436" y="726"/>
                </a:cubicBezTo>
                <a:cubicBezTo>
                  <a:pt x="436" y="496"/>
                  <a:pt x="436" y="496"/>
                  <a:pt x="436" y="496"/>
                </a:cubicBezTo>
                <a:cubicBezTo>
                  <a:pt x="964" y="496"/>
                  <a:pt x="964" y="496"/>
                  <a:pt x="964" y="496"/>
                </a:cubicBezTo>
                <a:lnTo>
                  <a:pt x="965" y="496"/>
                </a:lnTo>
                <a:close/>
                <a:moveTo>
                  <a:pt x="395" y="280"/>
                </a:moveTo>
                <a:cubicBezTo>
                  <a:pt x="371" y="280"/>
                  <a:pt x="351" y="261"/>
                  <a:pt x="351" y="236"/>
                </a:cubicBezTo>
                <a:cubicBezTo>
                  <a:pt x="351" y="212"/>
                  <a:pt x="371" y="192"/>
                  <a:pt x="395" y="192"/>
                </a:cubicBezTo>
                <a:cubicBezTo>
                  <a:pt x="420" y="192"/>
                  <a:pt x="439" y="212"/>
                  <a:pt x="439" y="236"/>
                </a:cubicBezTo>
                <a:cubicBezTo>
                  <a:pt x="439" y="261"/>
                  <a:pt x="420" y="280"/>
                  <a:pt x="395" y="280"/>
                </a:cubicBezTo>
                <a:close/>
                <a:moveTo>
                  <a:pt x="513" y="280"/>
                </a:moveTo>
                <a:cubicBezTo>
                  <a:pt x="488" y="280"/>
                  <a:pt x="469" y="261"/>
                  <a:pt x="469" y="236"/>
                </a:cubicBezTo>
                <a:cubicBezTo>
                  <a:pt x="469" y="212"/>
                  <a:pt x="488" y="192"/>
                  <a:pt x="513" y="192"/>
                </a:cubicBezTo>
                <a:cubicBezTo>
                  <a:pt x="537" y="192"/>
                  <a:pt x="557" y="212"/>
                  <a:pt x="557" y="236"/>
                </a:cubicBezTo>
                <a:cubicBezTo>
                  <a:pt x="557" y="261"/>
                  <a:pt x="537" y="280"/>
                  <a:pt x="513" y="280"/>
                </a:cubicBezTo>
                <a:close/>
                <a:moveTo>
                  <a:pt x="630" y="280"/>
                </a:moveTo>
                <a:cubicBezTo>
                  <a:pt x="606" y="280"/>
                  <a:pt x="586" y="261"/>
                  <a:pt x="586" y="236"/>
                </a:cubicBezTo>
                <a:cubicBezTo>
                  <a:pt x="586" y="212"/>
                  <a:pt x="606" y="192"/>
                  <a:pt x="630" y="192"/>
                </a:cubicBezTo>
                <a:cubicBezTo>
                  <a:pt x="655" y="192"/>
                  <a:pt x="674" y="212"/>
                  <a:pt x="674" y="236"/>
                </a:cubicBezTo>
                <a:cubicBezTo>
                  <a:pt x="674" y="261"/>
                  <a:pt x="655" y="280"/>
                  <a:pt x="630" y="280"/>
                </a:cubicBezTo>
                <a:close/>
                <a:moveTo>
                  <a:pt x="748" y="280"/>
                </a:moveTo>
                <a:cubicBezTo>
                  <a:pt x="724" y="280"/>
                  <a:pt x="704" y="261"/>
                  <a:pt x="704" y="236"/>
                </a:cubicBezTo>
                <a:cubicBezTo>
                  <a:pt x="704" y="212"/>
                  <a:pt x="724" y="192"/>
                  <a:pt x="748" y="192"/>
                </a:cubicBezTo>
                <a:cubicBezTo>
                  <a:pt x="772" y="192"/>
                  <a:pt x="792" y="212"/>
                  <a:pt x="792" y="236"/>
                </a:cubicBezTo>
                <a:cubicBezTo>
                  <a:pt x="792" y="261"/>
                  <a:pt x="772" y="280"/>
                  <a:pt x="748" y="280"/>
                </a:cubicBezTo>
                <a:close/>
                <a:moveTo>
                  <a:pt x="293" y="880"/>
                </a:moveTo>
                <a:cubicBezTo>
                  <a:pt x="250" y="880"/>
                  <a:pt x="250" y="880"/>
                  <a:pt x="250" y="880"/>
                </a:cubicBezTo>
                <a:cubicBezTo>
                  <a:pt x="289" y="856"/>
                  <a:pt x="315" y="814"/>
                  <a:pt x="315" y="765"/>
                </a:cubicBezTo>
                <a:cubicBezTo>
                  <a:pt x="315" y="715"/>
                  <a:pt x="287" y="671"/>
                  <a:pt x="245" y="648"/>
                </a:cubicBezTo>
                <a:cubicBezTo>
                  <a:pt x="226" y="638"/>
                  <a:pt x="204" y="632"/>
                  <a:pt x="181" y="632"/>
                </a:cubicBezTo>
                <a:cubicBezTo>
                  <a:pt x="158" y="632"/>
                  <a:pt x="137" y="638"/>
                  <a:pt x="118" y="648"/>
                </a:cubicBezTo>
                <a:cubicBezTo>
                  <a:pt x="76" y="671"/>
                  <a:pt x="48" y="715"/>
                  <a:pt x="48" y="765"/>
                </a:cubicBezTo>
                <a:cubicBezTo>
                  <a:pt x="48" y="814"/>
                  <a:pt x="74" y="856"/>
                  <a:pt x="113" y="880"/>
                </a:cubicBezTo>
                <a:cubicBezTo>
                  <a:pt x="70" y="880"/>
                  <a:pt x="70" y="880"/>
                  <a:pt x="70" y="880"/>
                </a:cubicBezTo>
                <a:cubicBezTo>
                  <a:pt x="31" y="880"/>
                  <a:pt x="0" y="911"/>
                  <a:pt x="0" y="949"/>
                </a:cubicBezTo>
                <a:cubicBezTo>
                  <a:pt x="0" y="1257"/>
                  <a:pt x="0" y="1257"/>
                  <a:pt x="0" y="1257"/>
                </a:cubicBezTo>
                <a:cubicBezTo>
                  <a:pt x="362" y="1257"/>
                  <a:pt x="362" y="1257"/>
                  <a:pt x="362" y="1257"/>
                </a:cubicBezTo>
                <a:cubicBezTo>
                  <a:pt x="362" y="949"/>
                  <a:pt x="362" y="949"/>
                  <a:pt x="362" y="949"/>
                </a:cubicBezTo>
                <a:cubicBezTo>
                  <a:pt x="362" y="911"/>
                  <a:pt x="331" y="880"/>
                  <a:pt x="293" y="880"/>
                </a:cubicBezTo>
                <a:close/>
                <a:moveTo>
                  <a:pt x="1185" y="880"/>
                </a:moveTo>
                <a:cubicBezTo>
                  <a:pt x="1142" y="880"/>
                  <a:pt x="1142" y="880"/>
                  <a:pt x="1142" y="880"/>
                </a:cubicBezTo>
                <a:cubicBezTo>
                  <a:pt x="1180" y="856"/>
                  <a:pt x="1206" y="814"/>
                  <a:pt x="1206" y="765"/>
                </a:cubicBezTo>
                <a:cubicBezTo>
                  <a:pt x="1206" y="715"/>
                  <a:pt x="1178" y="671"/>
                  <a:pt x="1136" y="648"/>
                </a:cubicBezTo>
                <a:cubicBezTo>
                  <a:pt x="1118" y="638"/>
                  <a:pt x="1096" y="632"/>
                  <a:pt x="1073" y="632"/>
                </a:cubicBezTo>
                <a:cubicBezTo>
                  <a:pt x="1050" y="632"/>
                  <a:pt x="1028" y="638"/>
                  <a:pt x="1009" y="648"/>
                </a:cubicBezTo>
                <a:cubicBezTo>
                  <a:pt x="968" y="671"/>
                  <a:pt x="940" y="715"/>
                  <a:pt x="940" y="765"/>
                </a:cubicBezTo>
                <a:cubicBezTo>
                  <a:pt x="940" y="814"/>
                  <a:pt x="965" y="856"/>
                  <a:pt x="1004" y="880"/>
                </a:cubicBezTo>
                <a:cubicBezTo>
                  <a:pt x="961" y="880"/>
                  <a:pt x="961" y="880"/>
                  <a:pt x="961" y="880"/>
                </a:cubicBezTo>
                <a:cubicBezTo>
                  <a:pt x="923" y="880"/>
                  <a:pt x="892" y="911"/>
                  <a:pt x="892" y="949"/>
                </a:cubicBezTo>
                <a:cubicBezTo>
                  <a:pt x="892" y="1257"/>
                  <a:pt x="892" y="1257"/>
                  <a:pt x="892" y="1257"/>
                </a:cubicBezTo>
                <a:cubicBezTo>
                  <a:pt x="1254" y="1257"/>
                  <a:pt x="1254" y="1257"/>
                  <a:pt x="1254" y="1257"/>
                </a:cubicBezTo>
                <a:cubicBezTo>
                  <a:pt x="1254" y="949"/>
                  <a:pt x="1254" y="949"/>
                  <a:pt x="1254" y="949"/>
                </a:cubicBezTo>
                <a:cubicBezTo>
                  <a:pt x="1254" y="911"/>
                  <a:pt x="1223" y="880"/>
                  <a:pt x="1185" y="880"/>
                </a:cubicBezTo>
                <a:close/>
              </a:path>
            </a:pathLst>
          </a:custGeom>
          <a:solidFill>
            <a:srgbClr val="1D495D"/>
          </a:solidFill>
          <a:ln>
            <a:noFill/>
          </a:ln>
        </p:spPr>
        <p:txBody>
          <a:bodyPr vert="horz" wrap="square" lIns="68580" tIns="34290" rIns="68580" bIns="34290" numCol="1" anchor="t" anchorCtr="0" compatLnSpc="1"/>
          <a:lstStyle/>
          <a:p>
            <a:endParaRPr lang="zh-CN" altLang="en-US">
              <a:solidFill>
                <a:prstClr val="black"/>
              </a:solidFill>
            </a:endParaRPr>
          </a:p>
        </p:txBody>
      </p:sp>
      <p:grpSp>
        <p:nvGrpSpPr>
          <p:cNvPr id="82" name="组合 81"/>
          <p:cNvGrpSpPr>
            <a:grpSpLocks noChangeAspect="1"/>
          </p:cNvGrpSpPr>
          <p:nvPr/>
        </p:nvGrpSpPr>
        <p:grpSpPr>
          <a:xfrm>
            <a:off x="5000751" y="3514676"/>
            <a:ext cx="332125" cy="254025"/>
            <a:chOff x="7778750" y="5083175"/>
            <a:chExt cx="668338" cy="511176"/>
          </a:xfrm>
          <a:solidFill>
            <a:srgbClr val="1D495D"/>
          </a:solidFill>
        </p:grpSpPr>
        <p:sp>
          <p:nvSpPr>
            <p:cNvPr id="83" name="Freeform 28"/>
            <p:cNvSpPr/>
            <p:nvPr/>
          </p:nvSpPr>
          <p:spPr bwMode="auto">
            <a:xfrm>
              <a:off x="7778750" y="5083175"/>
              <a:ext cx="438150" cy="511175"/>
            </a:xfrm>
            <a:custGeom>
              <a:avLst/>
              <a:gdLst>
                <a:gd name="T0" fmla="*/ 93 w 186"/>
                <a:gd name="T1" fmla="*/ 0 h 217"/>
                <a:gd name="T2" fmla="*/ 59 w 186"/>
                <a:gd name="T3" fmla="*/ 34 h 217"/>
                <a:gd name="T4" fmla="*/ 72 w 186"/>
                <a:gd name="T5" fmla="*/ 60 h 217"/>
                <a:gd name="T6" fmla="*/ 12 w 186"/>
                <a:gd name="T7" fmla="*/ 152 h 217"/>
                <a:gd name="T8" fmla="*/ 19 w 186"/>
                <a:gd name="T9" fmla="*/ 155 h 217"/>
                <a:gd name="T10" fmla="*/ 57 w 186"/>
                <a:gd name="T11" fmla="*/ 121 h 217"/>
                <a:gd name="T12" fmla="*/ 39 w 186"/>
                <a:gd name="T13" fmla="*/ 217 h 217"/>
                <a:gd name="T14" fmla="*/ 70 w 186"/>
                <a:gd name="T15" fmla="*/ 217 h 217"/>
                <a:gd name="T16" fmla="*/ 93 w 186"/>
                <a:gd name="T17" fmla="*/ 177 h 217"/>
                <a:gd name="T18" fmla="*/ 116 w 186"/>
                <a:gd name="T19" fmla="*/ 217 h 217"/>
                <a:gd name="T20" fmla="*/ 146 w 186"/>
                <a:gd name="T21" fmla="*/ 217 h 217"/>
                <a:gd name="T22" fmla="*/ 129 w 186"/>
                <a:gd name="T23" fmla="*/ 121 h 217"/>
                <a:gd name="T24" fmla="*/ 167 w 186"/>
                <a:gd name="T25" fmla="*/ 155 h 217"/>
                <a:gd name="T26" fmla="*/ 174 w 186"/>
                <a:gd name="T27" fmla="*/ 152 h 217"/>
                <a:gd name="T28" fmla="*/ 114 w 186"/>
                <a:gd name="T29" fmla="*/ 60 h 217"/>
                <a:gd name="T30" fmla="*/ 126 w 186"/>
                <a:gd name="T31" fmla="*/ 34 h 217"/>
                <a:gd name="T32" fmla="*/ 93 w 186"/>
                <a:gd name="T33" fmla="*/ 0 h 2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186" h="217">
                  <a:moveTo>
                    <a:pt x="93" y="0"/>
                  </a:moveTo>
                  <a:cubicBezTo>
                    <a:pt x="74" y="0"/>
                    <a:pt x="59" y="15"/>
                    <a:pt x="59" y="34"/>
                  </a:cubicBezTo>
                  <a:cubicBezTo>
                    <a:pt x="59" y="44"/>
                    <a:pt x="64" y="54"/>
                    <a:pt x="72" y="60"/>
                  </a:cubicBezTo>
                  <a:cubicBezTo>
                    <a:pt x="38" y="72"/>
                    <a:pt x="0" y="140"/>
                    <a:pt x="12" y="152"/>
                  </a:cubicBezTo>
                  <a:cubicBezTo>
                    <a:pt x="14" y="154"/>
                    <a:pt x="17" y="155"/>
                    <a:pt x="19" y="155"/>
                  </a:cubicBezTo>
                  <a:cubicBezTo>
                    <a:pt x="30" y="155"/>
                    <a:pt x="45" y="138"/>
                    <a:pt x="57" y="121"/>
                  </a:cubicBezTo>
                  <a:cubicBezTo>
                    <a:pt x="49" y="153"/>
                    <a:pt x="42" y="188"/>
                    <a:pt x="39" y="217"/>
                  </a:cubicBezTo>
                  <a:cubicBezTo>
                    <a:pt x="70" y="217"/>
                    <a:pt x="70" y="217"/>
                    <a:pt x="70" y="217"/>
                  </a:cubicBezTo>
                  <a:cubicBezTo>
                    <a:pt x="70" y="200"/>
                    <a:pt x="81" y="177"/>
                    <a:pt x="93" y="177"/>
                  </a:cubicBezTo>
                  <a:cubicBezTo>
                    <a:pt x="105" y="177"/>
                    <a:pt x="115" y="200"/>
                    <a:pt x="116" y="217"/>
                  </a:cubicBezTo>
                  <a:cubicBezTo>
                    <a:pt x="146" y="217"/>
                    <a:pt x="146" y="217"/>
                    <a:pt x="146" y="217"/>
                  </a:cubicBezTo>
                  <a:cubicBezTo>
                    <a:pt x="143" y="188"/>
                    <a:pt x="137" y="153"/>
                    <a:pt x="129" y="121"/>
                  </a:cubicBezTo>
                  <a:cubicBezTo>
                    <a:pt x="141" y="138"/>
                    <a:pt x="156" y="155"/>
                    <a:pt x="167" y="155"/>
                  </a:cubicBezTo>
                  <a:cubicBezTo>
                    <a:pt x="169" y="155"/>
                    <a:pt x="171" y="154"/>
                    <a:pt x="174" y="152"/>
                  </a:cubicBezTo>
                  <a:cubicBezTo>
                    <a:pt x="186" y="140"/>
                    <a:pt x="148" y="72"/>
                    <a:pt x="114" y="60"/>
                  </a:cubicBezTo>
                  <a:cubicBezTo>
                    <a:pt x="122" y="54"/>
                    <a:pt x="126" y="44"/>
                    <a:pt x="126" y="34"/>
                  </a:cubicBezTo>
                  <a:cubicBezTo>
                    <a:pt x="126" y="15"/>
                    <a:pt x="111" y="0"/>
                    <a:pt x="93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68580" tIns="34290" rIns="68580" bIns="34290" numCol="1" anchor="t" anchorCtr="0" compatLnSpc="1"/>
            <a:lstStyle/>
            <a:p>
              <a:endParaRPr lang="zh-CN" altLang="en-US">
                <a:solidFill>
                  <a:prstClr val="black"/>
                </a:solidFill>
              </a:endParaRPr>
            </a:p>
          </p:txBody>
        </p:sp>
        <p:sp>
          <p:nvSpPr>
            <p:cNvPr id="84" name="Freeform 29"/>
            <p:cNvSpPr/>
            <p:nvPr/>
          </p:nvSpPr>
          <p:spPr bwMode="auto">
            <a:xfrm>
              <a:off x="8191500" y="5294313"/>
              <a:ext cx="255588" cy="300038"/>
            </a:xfrm>
            <a:custGeom>
              <a:avLst/>
              <a:gdLst>
                <a:gd name="T0" fmla="*/ 55 w 109"/>
                <a:gd name="T1" fmla="*/ 0 h 127"/>
                <a:gd name="T2" fmla="*/ 35 w 109"/>
                <a:gd name="T3" fmla="*/ 19 h 127"/>
                <a:gd name="T4" fmla="*/ 42 w 109"/>
                <a:gd name="T5" fmla="*/ 35 h 127"/>
                <a:gd name="T6" fmla="*/ 7 w 109"/>
                <a:gd name="T7" fmla="*/ 89 h 127"/>
                <a:gd name="T8" fmla="*/ 11 w 109"/>
                <a:gd name="T9" fmla="*/ 91 h 127"/>
                <a:gd name="T10" fmla="*/ 33 w 109"/>
                <a:gd name="T11" fmla="*/ 71 h 127"/>
                <a:gd name="T12" fmla="*/ 23 w 109"/>
                <a:gd name="T13" fmla="*/ 127 h 127"/>
                <a:gd name="T14" fmla="*/ 41 w 109"/>
                <a:gd name="T15" fmla="*/ 127 h 127"/>
                <a:gd name="T16" fmla="*/ 55 w 109"/>
                <a:gd name="T17" fmla="*/ 104 h 127"/>
                <a:gd name="T18" fmla="*/ 68 w 109"/>
                <a:gd name="T19" fmla="*/ 127 h 127"/>
                <a:gd name="T20" fmla="*/ 86 w 109"/>
                <a:gd name="T21" fmla="*/ 127 h 127"/>
                <a:gd name="T22" fmla="*/ 76 w 109"/>
                <a:gd name="T23" fmla="*/ 71 h 127"/>
                <a:gd name="T24" fmla="*/ 98 w 109"/>
                <a:gd name="T25" fmla="*/ 91 h 127"/>
                <a:gd name="T26" fmla="*/ 102 w 109"/>
                <a:gd name="T27" fmla="*/ 89 h 127"/>
                <a:gd name="T28" fmla="*/ 67 w 109"/>
                <a:gd name="T29" fmla="*/ 35 h 127"/>
                <a:gd name="T30" fmla="*/ 74 w 109"/>
                <a:gd name="T31" fmla="*/ 19 h 127"/>
                <a:gd name="T32" fmla="*/ 55 w 109"/>
                <a:gd name="T33" fmla="*/ 0 h 1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109" h="127">
                  <a:moveTo>
                    <a:pt x="55" y="0"/>
                  </a:moveTo>
                  <a:cubicBezTo>
                    <a:pt x="44" y="0"/>
                    <a:pt x="35" y="9"/>
                    <a:pt x="35" y="19"/>
                  </a:cubicBezTo>
                  <a:cubicBezTo>
                    <a:pt x="35" y="26"/>
                    <a:pt x="38" y="31"/>
                    <a:pt x="42" y="35"/>
                  </a:cubicBezTo>
                  <a:cubicBezTo>
                    <a:pt x="22" y="42"/>
                    <a:pt x="0" y="82"/>
                    <a:pt x="7" y="89"/>
                  </a:cubicBezTo>
                  <a:cubicBezTo>
                    <a:pt x="8" y="90"/>
                    <a:pt x="10" y="91"/>
                    <a:pt x="11" y="91"/>
                  </a:cubicBezTo>
                  <a:cubicBezTo>
                    <a:pt x="18" y="91"/>
                    <a:pt x="26" y="80"/>
                    <a:pt x="33" y="71"/>
                  </a:cubicBezTo>
                  <a:cubicBezTo>
                    <a:pt x="29" y="89"/>
                    <a:pt x="25" y="110"/>
                    <a:pt x="23" y="127"/>
                  </a:cubicBezTo>
                  <a:cubicBezTo>
                    <a:pt x="41" y="127"/>
                    <a:pt x="41" y="127"/>
                    <a:pt x="41" y="127"/>
                  </a:cubicBezTo>
                  <a:cubicBezTo>
                    <a:pt x="41" y="117"/>
                    <a:pt x="48" y="104"/>
                    <a:pt x="55" y="104"/>
                  </a:cubicBezTo>
                  <a:cubicBezTo>
                    <a:pt x="61" y="104"/>
                    <a:pt x="68" y="117"/>
                    <a:pt x="68" y="127"/>
                  </a:cubicBezTo>
                  <a:cubicBezTo>
                    <a:pt x="86" y="127"/>
                    <a:pt x="86" y="127"/>
                    <a:pt x="86" y="127"/>
                  </a:cubicBezTo>
                  <a:cubicBezTo>
                    <a:pt x="84" y="110"/>
                    <a:pt x="80" y="89"/>
                    <a:pt x="76" y="71"/>
                  </a:cubicBezTo>
                  <a:cubicBezTo>
                    <a:pt x="83" y="80"/>
                    <a:pt x="91" y="91"/>
                    <a:pt x="98" y="91"/>
                  </a:cubicBezTo>
                  <a:cubicBezTo>
                    <a:pt x="99" y="91"/>
                    <a:pt x="101" y="90"/>
                    <a:pt x="102" y="89"/>
                  </a:cubicBezTo>
                  <a:cubicBezTo>
                    <a:pt x="109" y="82"/>
                    <a:pt x="87" y="42"/>
                    <a:pt x="67" y="35"/>
                  </a:cubicBezTo>
                  <a:cubicBezTo>
                    <a:pt x="71" y="31"/>
                    <a:pt x="74" y="26"/>
                    <a:pt x="74" y="19"/>
                  </a:cubicBezTo>
                  <a:cubicBezTo>
                    <a:pt x="74" y="9"/>
                    <a:pt x="65" y="0"/>
                    <a:pt x="55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68580" tIns="34290" rIns="68580" bIns="34290" numCol="1" anchor="t" anchorCtr="0" compatLnSpc="1"/>
            <a:lstStyle/>
            <a:p>
              <a:endParaRPr lang="zh-CN" altLang="en-US">
                <a:solidFill>
                  <a:prstClr val="black"/>
                </a:solidFill>
              </a:endParaRPr>
            </a:p>
          </p:txBody>
        </p:sp>
      </p:grpSp>
      <p:grpSp>
        <p:nvGrpSpPr>
          <p:cNvPr id="85" name="组合 84"/>
          <p:cNvGrpSpPr>
            <a:grpSpLocks noChangeAspect="1"/>
          </p:cNvGrpSpPr>
          <p:nvPr/>
        </p:nvGrpSpPr>
        <p:grpSpPr>
          <a:xfrm>
            <a:off x="5018849" y="2630829"/>
            <a:ext cx="379571" cy="328128"/>
            <a:chOff x="4456113" y="6981826"/>
            <a:chExt cx="433387" cy="374650"/>
          </a:xfrm>
          <a:solidFill>
            <a:srgbClr val="1D495D"/>
          </a:solidFill>
        </p:grpSpPr>
        <p:sp>
          <p:nvSpPr>
            <p:cNvPr id="86" name="Freeform 27"/>
            <p:cNvSpPr>
              <a:spLocks noEditPoints="1"/>
            </p:cNvSpPr>
            <p:nvPr/>
          </p:nvSpPr>
          <p:spPr bwMode="auto">
            <a:xfrm>
              <a:off x="4456113" y="6981826"/>
              <a:ext cx="306387" cy="374650"/>
            </a:xfrm>
            <a:custGeom>
              <a:avLst/>
              <a:gdLst>
                <a:gd name="T0" fmla="*/ 67 w 96"/>
                <a:gd name="T1" fmla="*/ 48 h 119"/>
                <a:gd name="T2" fmla="*/ 76 w 96"/>
                <a:gd name="T3" fmla="*/ 28 h 119"/>
                <a:gd name="T4" fmla="*/ 48 w 96"/>
                <a:gd name="T5" fmla="*/ 0 h 119"/>
                <a:gd name="T6" fmla="*/ 20 w 96"/>
                <a:gd name="T7" fmla="*/ 28 h 119"/>
                <a:gd name="T8" fmla="*/ 29 w 96"/>
                <a:gd name="T9" fmla="*/ 48 h 119"/>
                <a:gd name="T10" fmla="*/ 0 w 96"/>
                <a:gd name="T11" fmla="*/ 92 h 119"/>
                <a:gd name="T12" fmla="*/ 0 w 96"/>
                <a:gd name="T13" fmla="*/ 119 h 119"/>
                <a:gd name="T14" fmla="*/ 96 w 96"/>
                <a:gd name="T15" fmla="*/ 119 h 119"/>
                <a:gd name="T16" fmla="*/ 96 w 96"/>
                <a:gd name="T17" fmla="*/ 92 h 119"/>
                <a:gd name="T18" fmla="*/ 67 w 96"/>
                <a:gd name="T19" fmla="*/ 48 h 119"/>
                <a:gd name="T20" fmla="*/ 27 w 96"/>
                <a:gd name="T21" fmla="*/ 28 h 119"/>
                <a:gd name="T22" fmla="*/ 48 w 96"/>
                <a:gd name="T23" fmla="*/ 8 h 119"/>
                <a:gd name="T24" fmla="*/ 69 w 96"/>
                <a:gd name="T25" fmla="*/ 28 h 119"/>
                <a:gd name="T26" fmla="*/ 59 w 96"/>
                <a:gd name="T27" fmla="*/ 46 h 119"/>
                <a:gd name="T28" fmla="*/ 48 w 96"/>
                <a:gd name="T29" fmla="*/ 49 h 119"/>
                <a:gd name="T30" fmla="*/ 37 w 96"/>
                <a:gd name="T31" fmla="*/ 46 h 119"/>
                <a:gd name="T32" fmla="*/ 27 w 96"/>
                <a:gd name="T33" fmla="*/ 28 h 119"/>
                <a:gd name="T34" fmla="*/ 83 w 96"/>
                <a:gd name="T35" fmla="*/ 107 h 119"/>
                <a:gd name="T36" fmla="*/ 13 w 96"/>
                <a:gd name="T37" fmla="*/ 107 h 119"/>
                <a:gd name="T38" fmla="*/ 13 w 96"/>
                <a:gd name="T39" fmla="*/ 92 h 119"/>
                <a:gd name="T40" fmla="*/ 48 w 96"/>
                <a:gd name="T41" fmla="*/ 57 h 119"/>
                <a:gd name="T42" fmla="*/ 83 w 96"/>
                <a:gd name="T43" fmla="*/ 92 h 119"/>
                <a:gd name="T44" fmla="*/ 83 w 96"/>
                <a:gd name="T45" fmla="*/ 107 h 1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96" h="119">
                  <a:moveTo>
                    <a:pt x="67" y="48"/>
                  </a:moveTo>
                  <a:cubicBezTo>
                    <a:pt x="73" y="43"/>
                    <a:pt x="76" y="36"/>
                    <a:pt x="76" y="28"/>
                  </a:cubicBezTo>
                  <a:cubicBezTo>
                    <a:pt x="76" y="13"/>
                    <a:pt x="63" y="0"/>
                    <a:pt x="48" y="0"/>
                  </a:cubicBezTo>
                  <a:cubicBezTo>
                    <a:pt x="33" y="0"/>
                    <a:pt x="20" y="13"/>
                    <a:pt x="20" y="28"/>
                  </a:cubicBezTo>
                  <a:cubicBezTo>
                    <a:pt x="20" y="36"/>
                    <a:pt x="24" y="43"/>
                    <a:pt x="29" y="48"/>
                  </a:cubicBezTo>
                  <a:cubicBezTo>
                    <a:pt x="12" y="56"/>
                    <a:pt x="0" y="73"/>
                    <a:pt x="0" y="92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96" y="119"/>
                    <a:pt x="96" y="119"/>
                    <a:pt x="96" y="119"/>
                  </a:cubicBezTo>
                  <a:cubicBezTo>
                    <a:pt x="96" y="92"/>
                    <a:pt x="96" y="92"/>
                    <a:pt x="96" y="92"/>
                  </a:cubicBezTo>
                  <a:cubicBezTo>
                    <a:pt x="96" y="73"/>
                    <a:pt x="84" y="56"/>
                    <a:pt x="67" y="48"/>
                  </a:cubicBezTo>
                  <a:moveTo>
                    <a:pt x="27" y="28"/>
                  </a:moveTo>
                  <a:cubicBezTo>
                    <a:pt x="27" y="17"/>
                    <a:pt x="37" y="8"/>
                    <a:pt x="48" y="8"/>
                  </a:cubicBezTo>
                  <a:cubicBezTo>
                    <a:pt x="59" y="8"/>
                    <a:pt x="69" y="17"/>
                    <a:pt x="69" y="28"/>
                  </a:cubicBezTo>
                  <a:cubicBezTo>
                    <a:pt x="69" y="36"/>
                    <a:pt x="65" y="42"/>
                    <a:pt x="59" y="46"/>
                  </a:cubicBezTo>
                  <a:cubicBezTo>
                    <a:pt x="56" y="48"/>
                    <a:pt x="52" y="49"/>
                    <a:pt x="48" y="49"/>
                  </a:cubicBezTo>
                  <a:cubicBezTo>
                    <a:pt x="44" y="49"/>
                    <a:pt x="40" y="48"/>
                    <a:pt x="37" y="46"/>
                  </a:cubicBezTo>
                  <a:cubicBezTo>
                    <a:pt x="31" y="42"/>
                    <a:pt x="27" y="36"/>
                    <a:pt x="27" y="28"/>
                  </a:cubicBezTo>
                  <a:moveTo>
                    <a:pt x="83" y="107"/>
                  </a:moveTo>
                  <a:cubicBezTo>
                    <a:pt x="13" y="107"/>
                    <a:pt x="13" y="107"/>
                    <a:pt x="13" y="107"/>
                  </a:cubicBezTo>
                  <a:cubicBezTo>
                    <a:pt x="13" y="92"/>
                    <a:pt x="13" y="92"/>
                    <a:pt x="13" y="92"/>
                  </a:cubicBezTo>
                  <a:cubicBezTo>
                    <a:pt x="13" y="73"/>
                    <a:pt x="29" y="57"/>
                    <a:pt x="48" y="57"/>
                  </a:cubicBezTo>
                  <a:cubicBezTo>
                    <a:pt x="68" y="57"/>
                    <a:pt x="83" y="73"/>
                    <a:pt x="83" y="92"/>
                  </a:cubicBezTo>
                  <a:lnTo>
                    <a:pt x="83" y="107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68580" tIns="34290" rIns="68580" bIns="34290" numCol="1" anchor="t" anchorCtr="0" compatLnSpc="1"/>
            <a:lstStyle/>
            <a:p>
              <a:endParaRPr lang="zh-CN" altLang="en-US">
                <a:solidFill>
                  <a:prstClr val="black"/>
                </a:solidFill>
              </a:endParaRPr>
            </a:p>
          </p:txBody>
        </p:sp>
        <p:sp>
          <p:nvSpPr>
            <p:cNvPr id="87" name="Freeform 28"/>
            <p:cNvSpPr/>
            <p:nvPr/>
          </p:nvSpPr>
          <p:spPr bwMode="auto">
            <a:xfrm>
              <a:off x="4749800" y="6988176"/>
              <a:ext cx="139700" cy="195263"/>
            </a:xfrm>
            <a:custGeom>
              <a:avLst/>
              <a:gdLst>
                <a:gd name="T0" fmla="*/ 22 w 44"/>
                <a:gd name="T1" fmla="*/ 62 h 62"/>
                <a:gd name="T2" fmla="*/ 19 w 44"/>
                <a:gd name="T3" fmla="*/ 58 h 62"/>
                <a:gd name="T4" fmla="*/ 19 w 44"/>
                <a:gd name="T5" fmla="*/ 37 h 62"/>
                <a:gd name="T6" fmla="*/ 22 w 44"/>
                <a:gd name="T7" fmla="*/ 37 h 62"/>
                <a:gd name="T8" fmla="*/ 37 w 44"/>
                <a:gd name="T9" fmla="*/ 22 h 62"/>
                <a:gd name="T10" fmla="*/ 22 w 44"/>
                <a:gd name="T11" fmla="*/ 7 h 62"/>
                <a:gd name="T12" fmla="*/ 8 w 44"/>
                <a:gd name="T13" fmla="*/ 22 h 62"/>
                <a:gd name="T14" fmla="*/ 4 w 44"/>
                <a:gd name="T15" fmla="*/ 26 h 62"/>
                <a:gd name="T16" fmla="*/ 0 w 44"/>
                <a:gd name="T17" fmla="*/ 22 h 62"/>
                <a:gd name="T18" fmla="*/ 22 w 44"/>
                <a:gd name="T19" fmla="*/ 0 h 62"/>
                <a:gd name="T20" fmla="*/ 44 w 44"/>
                <a:gd name="T21" fmla="*/ 22 h 62"/>
                <a:gd name="T22" fmla="*/ 26 w 44"/>
                <a:gd name="T23" fmla="*/ 44 h 62"/>
                <a:gd name="T24" fmla="*/ 26 w 44"/>
                <a:gd name="T25" fmla="*/ 58 h 62"/>
                <a:gd name="T26" fmla="*/ 22 w 44"/>
                <a:gd name="T27" fmla="*/ 62 h 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44" h="62">
                  <a:moveTo>
                    <a:pt x="22" y="62"/>
                  </a:moveTo>
                  <a:cubicBezTo>
                    <a:pt x="20" y="62"/>
                    <a:pt x="19" y="60"/>
                    <a:pt x="19" y="58"/>
                  </a:cubicBezTo>
                  <a:cubicBezTo>
                    <a:pt x="19" y="37"/>
                    <a:pt x="19" y="37"/>
                    <a:pt x="19" y="37"/>
                  </a:cubicBezTo>
                  <a:cubicBezTo>
                    <a:pt x="22" y="37"/>
                    <a:pt x="22" y="37"/>
                    <a:pt x="22" y="37"/>
                  </a:cubicBezTo>
                  <a:cubicBezTo>
                    <a:pt x="31" y="37"/>
                    <a:pt x="37" y="30"/>
                    <a:pt x="37" y="22"/>
                  </a:cubicBezTo>
                  <a:cubicBezTo>
                    <a:pt x="37" y="14"/>
                    <a:pt x="31" y="7"/>
                    <a:pt x="22" y="7"/>
                  </a:cubicBezTo>
                  <a:cubicBezTo>
                    <a:pt x="14" y="7"/>
                    <a:pt x="8" y="14"/>
                    <a:pt x="8" y="22"/>
                  </a:cubicBezTo>
                  <a:cubicBezTo>
                    <a:pt x="8" y="24"/>
                    <a:pt x="6" y="26"/>
                    <a:pt x="4" y="26"/>
                  </a:cubicBezTo>
                  <a:cubicBezTo>
                    <a:pt x="2" y="26"/>
                    <a:pt x="0" y="24"/>
                    <a:pt x="0" y="22"/>
                  </a:cubicBezTo>
                  <a:cubicBezTo>
                    <a:pt x="0" y="10"/>
                    <a:pt x="10" y="0"/>
                    <a:pt x="22" y="0"/>
                  </a:cubicBezTo>
                  <a:cubicBezTo>
                    <a:pt x="34" y="0"/>
                    <a:pt x="44" y="10"/>
                    <a:pt x="44" y="22"/>
                  </a:cubicBezTo>
                  <a:cubicBezTo>
                    <a:pt x="44" y="33"/>
                    <a:pt x="36" y="42"/>
                    <a:pt x="26" y="44"/>
                  </a:cubicBezTo>
                  <a:cubicBezTo>
                    <a:pt x="26" y="58"/>
                    <a:pt x="26" y="58"/>
                    <a:pt x="26" y="58"/>
                  </a:cubicBezTo>
                  <a:cubicBezTo>
                    <a:pt x="26" y="60"/>
                    <a:pt x="24" y="62"/>
                    <a:pt x="22" y="6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68580" tIns="34290" rIns="68580" bIns="34290" numCol="1" anchor="t" anchorCtr="0" compatLnSpc="1"/>
            <a:lstStyle/>
            <a:p>
              <a:endParaRPr lang="zh-CN" altLang="en-US">
                <a:solidFill>
                  <a:prstClr val="black"/>
                </a:solidFill>
              </a:endParaRPr>
            </a:p>
          </p:txBody>
        </p:sp>
        <p:sp>
          <p:nvSpPr>
            <p:cNvPr id="88" name="Oval 29"/>
            <p:cNvSpPr>
              <a:spLocks noChangeArrowheads="1"/>
            </p:cNvSpPr>
            <p:nvPr/>
          </p:nvSpPr>
          <p:spPr bwMode="auto">
            <a:xfrm>
              <a:off x="4803775" y="7196138"/>
              <a:ext cx="34925" cy="33338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68580" tIns="34290" rIns="68580" bIns="34290" numCol="1" anchor="t" anchorCtr="0" compatLnSpc="1"/>
            <a:lstStyle/>
            <a:p>
              <a:endParaRPr lang="zh-CN" altLang="en-US">
                <a:solidFill>
                  <a:prstClr val="black"/>
                </a:solidFill>
              </a:endParaRPr>
            </a:p>
          </p:txBody>
        </p:sp>
      </p:grpSp>
      <p:grpSp>
        <p:nvGrpSpPr>
          <p:cNvPr id="89" name="组合 88"/>
          <p:cNvGrpSpPr/>
          <p:nvPr/>
        </p:nvGrpSpPr>
        <p:grpSpPr>
          <a:xfrm>
            <a:off x="3675490" y="1984791"/>
            <a:ext cx="360920" cy="472374"/>
            <a:chOff x="2951163" y="2495550"/>
            <a:chExt cx="1208088" cy="1581150"/>
          </a:xfrm>
          <a:solidFill>
            <a:srgbClr val="1D495D"/>
          </a:solidFill>
        </p:grpSpPr>
        <p:sp>
          <p:nvSpPr>
            <p:cNvPr id="90" name="Freeform 29"/>
            <p:cNvSpPr/>
            <p:nvPr/>
          </p:nvSpPr>
          <p:spPr bwMode="auto">
            <a:xfrm>
              <a:off x="2978150" y="2911475"/>
              <a:ext cx="230188" cy="306388"/>
            </a:xfrm>
            <a:custGeom>
              <a:avLst/>
              <a:gdLst>
                <a:gd name="T0" fmla="*/ 69 w 79"/>
                <a:gd name="T1" fmla="*/ 40 h 105"/>
                <a:gd name="T2" fmla="*/ 70 w 79"/>
                <a:gd name="T3" fmla="*/ 3 h 105"/>
                <a:gd name="T4" fmla="*/ 52 w 79"/>
                <a:gd name="T5" fmla="*/ 0 h 105"/>
                <a:gd name="T6" fmla="*/ 0 w 79"/>
                <a:gd name="T7" fmla="*/ 52 h 105"/>
                <a:gd name="T8" fmla="*/ 52 w 79"/>
                <a:gd name="T9" fmla="*/ 105 h 105"/>
                <a:gd name="T10" fmla="*/ 79 w 79"/>
                <a:gd name="T11" fmla="*/ 97 h 105"/>
                <a:gd name="T12" fmla="*/ 69 w 79"/>
                <a:gd name="T13" fmla="*/ 40 h 1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79" h="105">
                  <a:moveTo>
                    <a:pt x="69" y="40"/>
                  </a:moveTo>
                  <a:cubicBezTo>
                    <a:pt x="69" y="25"/>
                    <a:pt x="62" y="15"/>
                    <a:pt x="70" y="3"/>
                  </a:cubicBezTo>
                  <a:cubicBezTo>
                    <a:pt x="65" y="1"/>
                    <a:pt x="59" y="0"/>
                    <a:pt x="52" y="0"/>
                  </a:cubicBezTo>
                  <a:cubicBezTo>
                    <a:pt x="23" y="0"/>
                    <a:pt x="0" y="24"/>
                    <a:pt x="0" y="52"/>
                  </a:cubicBezTo>
                  <a:cubicBezTo>
                    <a:pt x="0" y="81"/>
                    <a:pt x="23" y="105"/>
                    <a:pt x="52" y="105"/>
                  </a:cubicBezTo>
                  <a:cubicBezTo>
                    <a:pt x="62" y="105"/>
                    <a:pt x="71" y="102"/>
                    <a:pt x="79" y="97"/>
                  </a:cubicBezTo>
                  <a:cubicBezTo>
                    <a:pt x="75" y="84"/>
                    <a:pt x="69" y="60"/>
                    <a:pt x="69" y="4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68580" tIns="34290" rIns="68580" bIns="34290" numCol="1" anchor="t" anchorCtr="0" compatLnSpc="1"/>
            <a:lstStyle/>
            <a:p>
              <a:endParaRPr lang="zh-CN" altLang="en-US">
                <a:solidFill>
                  <a:prstClr val="black"/>
                </a:solidFill>
              </a:endParaRPr>
            </a:p>
          </p:txBody>
        </p:sp>
        <p:sp>
          <p:nvSpPr>
            <p:cNvPr id="91" name="Freeform 30"/>
            <p:cNvSpPr/>
            <p:nvPr/>
          </p:nvSpPr>
          <p:spPr bwMode="auto">
            <a:xfrm>
              <a:off x="3900488" y="2911475"/>
              <a:ext cx="228600" cy="306388"/>
            </a:xfrm>
            <a:custGeom>
              <a:avLst/>
              <a:gdLst>
                <a:gd name="T0" fmla="*/ 10 w 79"/>
                <a:gd name="T1" fmla="*/ 40 h 105"/>
                <a:gd name="T2" fmla="*/ 9 w 79"/>
                <a:gd name="T3" fmla="*/ 3 h 105"/>
                <a:gd name="T4" fmla="*/ 27 w 79"/>
                <a:gd name="T5" fmla="*/ 0 h 105"/>
                <a:gd name="T6" fmla="*/ 79 w 79"/>
                <a:gd name="T7" fmla="*/ 52 h 105"/>
                <a:gd name="T8" fmla="*/ 27 w 79"/>
                <a:gd name="T9" fmla="*/ 105 h 105"/>
                <a:gd name="T10" fmla="*/ 0 w 79"/>
                <a:gd name="T11" fmla="*/ 97 h 105"/>
                <a:gd name="T12" fmla="*/ 10 w 79"/>
                <a:gd name="T13" fmla="*/ 40 h 1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79" h="105">
                  <a:moveTo>
                    <a:pt x="10" y="40"/>
                  </a:moveTo>
                  <a:cubicBezTo>
                    <a:pt x="10" y="25"/>
                    <a:pt x="17" y="15"/>
                    <a:pt x="9" y="3"/>
                  </a:cubicBezTo>
                  <a:cubicBezTo>
                    <a:pt x="15" y="1"/>
                    <a:pt x="21" y="0"/>
                    <a:pt x="27" y="0"/>
                  </a:cubicBezTo>
                  <a:cubicBezTo>
                    <a:pt x="56" y="0"/>
                    <a:pt x="79" y="24"/>
                    <a:pt x="79" y="52"/>
                  </a:cubicBezTo>
                  <a:cubicBezTo>
                    <a:pt x="79" y="81"/>
                    <a:pt x="56" y="105"/>
                    <a:pt x="27" y="105"/>
                  </a:cubicBezTo>
                  <a:cubicBezTo>
                    <a:pt x="17" y="105"/>
                    <a:pt x="8" y="102"/>
                    <a:pt x="0" y="97"/>
                  </a:cubicBezTo>
                  <a:cubicBezTo>
                    <a:pt x="4" y="84"/>
                    <a:pt x="10" y="60"/>
                    <a:pt x="10" y="4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68580" tIns="34290" rIns="68580" bIns="34290" numCol="1" anchor="t" anchorCtr="0" compatLnSpc="1"/>
            <a:lstStyle/>
            <a:p>
              <a:endParaRPr lang="zh-CN" altLang="en-US">
                <a:solidFill>
                  <a:prstClr val="black"/>
                </a:solidFill>
              </a:endParaRPr>
            </a:p>
          </p:txBody>
        </p:sp>
        <p:sp>
          <p:nvSpPr>
            <p:cNvPr id="92" name="Freeform 31"/>
            <p:cNvSpPr/>
            <p:nvPr/>
          </p:nvSpPr>
          <p:spPr bwMode="auto">
            <a:xfrm>
              <a:off x="3481388" y="3570288"/>
              <a:ext cx="147638" cy="328613"/>
            </a:xfrm>
            <a:custGeom>
              <a:avLst/>
              <a:gdLst>
                <a:gd name="T0" fmla="*/ 25 w 93"/>
                <a:gd name="T1" fmla="*/ 0 h 207"/>
                <a:gd name="T2" fmla="*/ 0 w 93"/>
                <a:gd name="T3" fmla="*/ 145 h 207"/>
                <a:gd name="T4" fmla="*/ 47 w 93"/>
                <a:gd name="T5" fmla="*/ 207 h 207"/>
                <a:gd name="T6" fmla="*/ 93 w 93"/>
                <a:gd name="T7" fmla="*/ 143 h 207"/>
                <a:gd name="T8" fmla="*/ 68 w 93"/>
                <a:gd name="T9" fmla="*/ 0 h 207"/>
                <a:gd name="T10" fmla="*/ 25 w 93"/>
                <a:gd name="T11" fmla="*/ 0 h 2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93" h="207">
                  <a:moveTo>
                    <a:pt x="25" y="0"/>
                  </a:moveTo>
                  <a:lnTo>
                    <a:pt x="0" y="145"/>
                  </a:lnTo>
                  <a:lnTo>
                    <a:pt x="47" y="207"/>
                  </a:lnTo>
                  <a:lnTo>
                    <a:pt x="93" y="143"/>
                  </a:lnTo>
                  <a:lnTo>
                    <a:pt x="68" y="0"/>
                  </a:lnTo>
                  <a:lnTo>
                    <a:pt x="25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68580" tIns="34290" rIns="68580" bIns="34290" numCol="1" anchor="t" anchorCtr="0" compatLnSpc="1"/>
            <a:lstStyle/>
            <a:p>
              <a:endParaRPr lang="zh-CN" altLang="en-US">
                <a:solidFill>
                  <a:prstClr val="black"/>
                </a:solidFill>
              </a:endParaRPr>
            </a:p>
          </p:txBody>
        </p:sp>
        <p:sp>
          <p:nvSpPr>
            <p:cNvPr id="93" name="Freeform 32"/>
            <p:cNvSpPr/>
            <p:nvPr/>
          </p:nvSpPr>
          <p:spPr bwMode="auto">
            <a:xfrm>
              <a:off x="3471863" y="3433763"/>
              <a:ext cx="166688" cy="115888"/>
            </a:xfrm>
            <a:custGeom>
              <a:avLst/>
              <a:gdLst>
                <a:gd name="T0" fmla="*/ 21 w 57"/>
                <a:gd name="T1" fmla="*/ 7 h 40"/>
                <a:gd name="T2" fmla="*/ 0 w 57"/>
                <a:gd name="T3" fmla="*/ 5 h 40"/>
                <a:gd name="T4" fmla="*/ 0 w 57"/>
                <a:gd name="T5" fmla="*/ 14 h 40"/>
                <a:gd name="T6" fmla="*/ 1 w 57"/>
                <a:gd name="T7" fmla="*/ 13 h 40"/>
                <a:gd name="T8" fmla="*/ 18 w 57"/>
                <a:gd name="T9" fmla="*/ 40 h 40"/>
                <a:gd name="T10" fmla="*/ 40 w 57"/>
                <a:gd name="T11" fmla="*/ 40 h 40"/>
                <a:gd name="T12" fmla="*/ 56 w 57"/>
                <a:gd name="T13" fmla="*/ 15 h 40"/>
                <a:gd name="T14" fmla="*/ 57 w 57"/>
                <a:gd name="T15" fmla="*/ 0 h 40"/>
                <a:gd name="T16" fmla="*/ 21 w 57"/>
                <a:gd name="T17" fmla="*/ 7 h 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57" h="40">
                  <a:moveTo>
                    <a:pt x="21" y="7"/>
                  </a:moveTo>
                  <a:cubicBezTo>
                    <a:pt x="14" y="7"/>
                    <a:pt x="7" y="7"/>
                    <a:pt x="0" y="5"/>
                  </a:cubicBezTo>
                  <a:cubicBezTo>
                    <a:pt x="0" y="8"/>
                    <a:pt x="0" y="11"/>
                    <a:pt x="0" y="14"/>
                  </a:cubicBezTo>
                  <a:cubicBezTo>
                    <a:pt x="0" y="13"/>
                    <a:pt x="1" y="13"/>
                    <a:pt x="1" y="13"/>
                  </a:cubicBezTo>
                  <a:cubicBezTo>
                    <a:pt x="18" y="40"/>
                    <a:pt x="18" y="40"/>
                    <a:pt x="18" y="40"/>
                  </a:cubicBezTo>
                  <a:cubicBezTo>
                    <a:pt x="40" y="40"/>
                    <a:pt x="40" y="40"/>
                    <a:pt x="40" y="40"/>
                  </a:cubicBezTo>
                  <a:cubicBezTo>
                    <a:pt x="56" y="15"/>
                    <a:pt x="56" y="15"/>
                    <a:pt x="56" y="15"/>
                  </a:cubicBezTo>
                  <a:cubicBezTo>
                    <a:pt x="56" y="10"/>
                    <a:pt x="56" y="5"/>
                    <a:pt x="57" y="0"/>
                  </a:cubicBezTo>
                  <a:cubicBezTo>
                    <a:pt x="46" y="5"/>
                    <a:pt x="34" y="7"/>
                    <a:pt x="21" y="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68580" tIns="34290" rIns="68580" bIns="34290" numCol="1" anchor="t" anchorCtr="0" compatLnSpc="1"/>
            <a:lstStyle/>
            <a:p>
              <a:endParaRPr lang="zh-CN" altLang="en-US">
                <a:solidFill>
                  <a:prstClr val="black"/>
                </a:solidFill>
              </a:endParaRPr>
            </a:p>
          </p:txBody>
        </p:sp>
        <p:sp>
          <p:nvSpPr>
            <p:cNvPr id="94" name="Freeform 33"/>
            <p:cNvSpPr>
              <a:spLocks noEditPoints="1"/>
            </p:cNvSpPr>
            <p:nvPr/>
          </p:nvSpPr>
          <p:spPr bwMode="auto">
            <a:xfrm>
              <a:off x="3140075" y="2582863"/>
              <a:ext cx="827088" cy="827088"/>
            </a:xfrm>
            <a:custGeom>
              <a:avLst/>
              <a:gdLst>
                <a:gd name="T0" fmla="*/ 0 w 284"/>
                <a:gd name="T1" fmla="*/ 142 h 284"/>
                <a:gd name="T2" fmla="*/ 142 w 284"/>
                <a:gd name="T3" fmla="*/ 0 h 284"/>
                <a:gd name="T4" fmla="*/ 142 w 284"/>
                <a:gd name="T5" fmla="*/ 0 h 284"/>
                <a:gd name="T6" fmla="*/ 284 w 284"/>
                <a:gd name="T7" fmla="*/ 142 h 284"/>
                <a:gd name="T8" fmla="*/ 284 w 284"/>
                <a:gd name="T9" fmla="*/ 142 h 284"/>
                <a:gd name="T10" fmla="*/ 142 w 284"/>
                <a:gd name="T11" fmla="*/ 284 h 284"/>
                <a:gd name="T12" fmla="*/ 142 w 284"/>
                <a:gd name="T13" fmla="*/ 284 h 284"/>
                <a:gd name="T14" fmla="*/ 0 w 284"/>
                <a:gd name="T15" fmla="*/ 142 h 284"/>
                <a:gd name="T16" fmla="*/ 25 w 284"/>
                <a:gd name="T17" fmla="*/ 142 h 284"/>
                <a:gd name="T18" fmla="*/ 142 w 284"/>
                <a:gd name="T19" fmla="*/ 260 h 284"/>
                <a:gd name="T20" fmla="*/ 142 w 284"/>
                <a:gd name="T21" fmla="*/ 260 h 284"/>
                <a:gd name="T22" fmla="*/ 260 w 284"/>
                <a:gd name="T23" fmla="*/ 142 h 284"/>
                <a:gd name="T24" fmla="*/ 260 w 284"/>
                <a:gd name="T25" fmla="*/ 142 h 284"/>
                <a:gd name="T26" fmla="*/ 142 w 284"/>
                <a:gd name="T27" fmla="*/ 24 h 284"/>
                <a:gd name="T28" fmla="*/ 142 w 284"/>
                <a:gd name="T29" fmla="*/ 24 h 284"/>
                <a:gd name="T30" fmla="*/ 25 w 284"/>
                <a:gd name="T31" fmla="*/ 142 h 284"/>
                <a:gd name="T32" fmla="*/ 25 w 284"/>
                <a:gd name="T33" fmla="*/ 142 h 28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284" h="284">
                  <a:moveTo>
                    <a:pt x="0" y="142"/>
                  </a:moveTo>
                  <a:cubicBezTo>
                    <a:pt x="0" y="63"/>
                    <a:pt x="64" y="0"/>
                    <a:pt x="142" y="0"/>
                  </a:cubicBezTo>
                  <a:cubicBezTo>
                    <a:pt x="142" y="0"/>
                    <a:pt x="142" y="0"/>
                    <a:pt x="142" y="0"/>
                  </a:cubicBezTo>
                  <a:cubicBezTo>
                    <a:pt x="221" y="0"/>
                    <a:pt x="284" y="63"/>
                    <a:pt x="284" y="142"/>
                  </a:cubicBezTo>
                  <a:cubicBezTo>
                    <a:pt x="284" y="142"/>
                    <a:pt x="284" y="142"/>
                    <a:pt x="284" y="142"/>
                  </a:cubicBezTo>
                  <a:cubicBezTo>
                    <a:pt x="284" y="220"/>
                    <a:pt x="221" y="284"/>
                    <a:pt x="142" y="284"/>
                  </a:cubicBezTo>
                  <a:cubicBezTo>
                    <a:pt x="142" y="284"/>
                    <a:pt x="142" y="284"/>
                    <a:pt x="142" y="284"/>
                  </a:cubicBezTo>
                  <a:cubicBezTo>
                    <a:pt x="64" y="284"/>
                    <a:pt x="0" y="220"/>
                    <a:pt x="0" y="142"/>
                  </a:cubicBezTo>
                  <a:close/>
                  <a:moveTo>
                    <a:pt x="25" y="142"/>
                  </a:moveTo>
                  <a:cubicBezTo>
                    <a:pt x="25" y="207"/>
                    <a:pt x="77" y="259"/>
                    <a:pt x="142" y="260"/>
                  </a:cubicBezTo>
                  <a:cubicBezTo>
                    <a:pt x="142" y="260"/>
                    <a:pt x="142" y="260"/>
                    <a:pt x="142" y="260"/>
                  </a:cubicBezTo>
                  <a:cubicBezTo>
                    <a:pt x="207" y="259"/>
                    <a:pt x="260" y="207"/>
                    <a:pt x="260" y="142"/>
                  </a:cubicBezTo>
                  <a:cubicBezTo>
                    <a:pt x="260" y="142"/>
                    <a:pt x="260" y="142"/>
                    <a:pt x="260" y="142"/>
                  </a:cubicBezTo>
                  <a:cubicBezTo>
                    <a:pt x="260" y="77"/>
                    <a:pt x="207" y="24"/>
                    <a:pt x="142" y="24"/>
                  </a:cubicBezTo>
                  <a:cubicBezTo>
                    <a:pt x="142" y="24"/>
                    <a:pt x="142" y="24"/>
                    <a:pt x="142" y="24"/>
                  </a:cubicBezTo>
                  <a:cubicBezTo>
                    <a:pt x="77" y="24"/>
                    <a:pt x="25" y="77"/>
                    <a:pt x="25" y="142"/>
                  </a:cubicBezTo>
                  <a:cubicBezTo>
                    <a:pt x="25" y="142"/>
                    <a:pt x="25" y="142"/>
                    <a:pt x="25" y="14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68580" tIns="34290" rIns="68580" bIns="34290" numCol="1" anchor="t" anchorCtr="0" compatLnSpc="1"/>
            <a:lstStyle/>
            <a:p>
              <a:endParaRPr lang="zh-CN" altLang="en-US">
                <a:solidFill>
                  <a:prstClr val="black"/>
                </a:solidFill>
              </a:endParaRPr>
            </a:p>
          </p:txBody>
        </p:sp>
        <p:sp>
          <p:nvSpPr>
            <p:cNvPr id="95" name="Freeform 34"/>
            <p:cNvSpPr/>
            <p:nvPr/>
          </p:nvSpPr>
          <p:spPr bwMode="auto">
            <a:xfrm>
              <a:off x="3068638" y="2495550"/>
              <a:ext cx="971550" cy="454025"/>
            </a:xfrm>
            <a:custGeom>
              <a:avLst/>
              <a:gdLst>
                <a:gd name="T0" fmla="*/ 0 w 334"/>
                <a:gd name="T1" fmla="*/ 155 h 156"/>
                <a:gd name="T2" fmla="*/ 167 w 334"/>
                <a:gd name="T3" fmla="*/ 0 h 156"/>
                <a:gd name="T4" fmla="*/ 167 w 334"/>
                <a:gd name="T5" fmla="*/ 0 h 156"/>
                <a:gd name="T6" fmla="*/ 334 w 334"/>
                <a:gd name="T7" fmla="*/ 155 h 156"/>
                <a:gd name="T8" fmla="*/ 334 w 334"/>
                <a:gd name="T9" fmla="*/ 155 h 156"/>
                <a:gd name="T10" fmla="*/ 322 w 334"/>
                <a:gd name="T11" fmla="*/ 155 h 156"/>
                <a:gd name="T12" fmla="*/ 167 w 334"/>
                <a:gd name="T13" fmla="*/ 12 h 156"/>
                <a:gd name="T14" fmla="*/ 167 w 334"/>
                <a:gd name="T15" fmla="*/ 12 h 156"/>
                <a:gd name="T16" fmla="*/ 12 w 334"/>
                <a:gd name="T17" fmla="*/ 156 h 156"/>
                <a:gd name="T18" fmla="*/ 12 w 334"/>
                <a:gd name="T19" fmla="*/ 156 h 156"/>
                <a:gd name="T20" fmla="*/ 0 w 334"/>
                <a:gd name="T21" fmla="*/ 155 h 1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334" h="156">
                  <a:moveTo>
                    <a:pt x="0" y="155"/>
                  </a:moveTo>
                  <a:cubicBezTo>
                    <a:pt x="7" y="68"/>
                    <a:pt x="79" y="0"/>
                    <a:pt x="167" y="0"/>
                  </a:cubicBezTo>
                  <a:cubicBezTo>
                    <a:pt x="167" y="0"/>
                    <a:pt x="167" y="0"/>
                    <a:pt x="167" y="0"/>
                  </a:cubicBezTo>
                  <a:cubicBezTo>
                    <a:pt x="255" y="0"/>
                    <a:pt x="328" y="68"/>
                    <a:pt x="334" y="155"/>
                  </a:cubicBezTo>
                  <a:cubicBezTo>
                    <a:pt x="334" y="155"/>
                    <a:pt x="334" y="155"/>
                    <a:pt x="334" y="155"/>
                  </a:cubicBezTo>
                  <a:cubicBezTo>
                    <a:pt x="322" y="155"/>
                    <a:pt x="322" y="155"/>
                    <a:pt x="322" y="155"/>
                  </a:cubicBezTo>
                  <a:cubicBezTo>
                    <a:pt x="316" y="75"/>
                    <a:pt x="249" y="12"/>
                    <a:pt x="167" y="12"/>
                  </a:cubicBezTo>
                  <a:cubicBezTo>
                    <a:pt x="167" y="12"/>
                    <a:pt x="167" y="12"/>
                    <a:pt x="167" y="12"/>
                  </a:cubicBezTo>
                  <a:cubicBezTo>
                    <a:pt x="85" y="12"/>
                    <a:pt x="18" y="75"/>
                    <a:pt x="12" y="156"/>
                  </a:cubicBezTo>
                  <a:cubicBezTo>
                    <a:pt x="12" y="156"/>
                    <a:pt x="12" y="156"/>
                    <a:pt x="12" y="156"/>
                  </a:cubicBezTo>
                  <a:cubicBezTo>
                    <a:pt x="0" y="155"/>
                    <a:pt x="0" y="155"/>
                    <a:pt x="0" y="15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68580" tIns="34290" rIns="68580" bIns="34290" numCol="1" anchor="t" anchorCtr="0" compatLnSpc="1"/>
            <a:lstStyle/>
            <a:p>
              <a:endParaRPr lang="zh-CN" altLang="en-US">
                <a:solidFill>
                  <a:prstClr val="black"/>
                </a:solidFill>
              </a:endParaRPr>
            </a:p>
          </p:txBody>
        </p:sp>
        <p:sp>
          <p:nvSpPr>
            <p:cNvPr id="96" name="Freeform 35"/>
            <p:cNvSpPr/>
            <p:nvPr/>
          </p:nvSpPr>
          <p:spPr bwMode="auto">
            <a:xfrm>
              <a:off x="2951163" y="3378200"/>
              <a:ext cx="1208088" cy="698500"/>
            </a:xfrm>
            <a:custGeom>
              <a:avLst/>
              <a:gdLst>
                <a:gd name="T0" fmla="*/ 382 w 415"/>
                <a:gd name="T1" fmla="*/ 223 h 240"/>
                <a:gd name="T2" fmla="*/ 326 w 415"/>
                <a:gd name="T3" fmla="*/ 80 h 240"/>
                <a:gd name="T4" fmla="*/ 326 w 415"/>
                <a:gd name="T5" fmla="*/ 80 h 240"/>
                <a:gd name="T6" fmla="*/ 207 w 415"/>
                <a:gd name="T7" fmla="*/ 33 h 240"/>
                <a:gd name="T8" fmla="*/ 207 w 415"/>
                <a:gd name="T9" fmla="*/ 33 h 240"/>
                <a:gd name="T10" fmla="*/ 161 w 415"/>
                <a:gd name="T11" fmla="*/ 39 h 240"/>
                <a:gd name="T12" fmla="*/ 161 w 415"/>
                <a:gd name="T13" fmla="*/ 39 h 240"/>
                <a:gd name="T14" fmla="*/ 60 w 415"/>
                <a:gd name="T15" fmla="*/ 114 h 240"/>
                <a:gd name="T16" fmla="*/ 60 w 415"/>
                <a:gd name="T17" fmla="*/ 114 h 240"/>
                <a:gd name="T18" fmla="*/ 33 w 415"/>
                <a:gd name="T19" fmla="*/ 223 h 240"/>
                <a:gd name="T20" fmla="*/ 33 w 415"/>
                <a:gd name="T21" fmla="*/ 223 h 240"/>
                <a:gd name="T22" fmla="*/ 16 w 415"/>
                <a:gd name="T23" fmla="*/ 240 h 240"/>
                <a:gd name="T24" fmla="*/ 16 w 415"/>
                <a:gd name="T25" fmla="*/ 240 h 240"/>
                <a:gd name="T26" fmla="*/ 0 w 415"/>
                <a:gd name="T27" fmla="*/ 223 h 240"/>
                <a:gd name="T28" fmla="*/ 0 w 415"/>
                <a:gd name="T29" fmla="*/ 223 h 240"/>
                <a:gd name="T30" fmla="*/ 32 w 415"/>
                <a:gd name="T31" fmla="*/ 97 h 240"/>
                <a:gd name="T32" fmla="*/ 32 w 415"/>
                <a:gd name="T33" fmla="*/ 97 h 240"/>
                <a:gd name="T34" fmla="*/ 152 w 415"/>
                <a:gd name="T35" fmla="*/ 8 h 240"/>
                <a:gd name="T36" fmla="*/ 152 w 415"/>
                <a:gd name="T37" fmla="*/ 8 h 240"/>
                <a:gd name="T38" fmla="*/ 207 w 415"/>
                <a:gd name="T39" fmla="*/ 0 h 240"/>
                <a:gd name="T40" fmla="*/ 207 w 415"/>
                <a:gd name="T41" fmla="*/ 0 h 240"/>
                <a:gd name="T42" fmla="*/ 349 w 415"/>
                <a:gd name="T43" fmla="*/ 56 h 240"/>
                <a:gd name="T44" fmla="*/ 349 w 415"/>
                <a:gd name="T45" fmla="*/ 56 h 240"/>
                <a:gd name="T46" fmla="*/ 414 w 415"/>
                <a:gd name="T47" fmla="*/ 223 h 240"/>
                <a:gd name="T48" fmla="*/ 414 w 415"/>
                <a:gd name="T49" fmla="*/ 223 h 240"/>
                <a:gd name="T50" fmla="*/ 398 w 415"/>
                <a:gd name="T51" fmla="*/ 240 h 240"/>
                <a:gd name="T52" fmla="*/ 398 w 415"/>
                <a:gd name="T53" fmla="*/ 240 h 240"/>
                <a:gd name="T54" fmla="*/ 382 w 415"/>
                <a:gd name="T55" fmla="*/ 223 h 2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415" h="240">
                  <a:moveTo>
                    <a:pt x="382" y="223"/>
                  </a:moveTo>
                  <a:cubicBezTo>
                    <a:pt x="382" y="167"/>
                    <a:pt x="367" y="118"/>
                    <a:pt x="326" y="80"/>
                  </a:cubicBezTo>
                  <a:cubicBezTo>
                    <a:pt x="326" y="80"/>
                    <a:pt x="326" y="80"/>
                    <a:pt x="326" y="80"/>
                  </a:cubicBezTo>
                  <a:cubicBezTo>
                    <a:pt x="294" y="49"/>
                    <a:pt x="250" y="33"/>
                    <a:pt x="207" y="33"/>
                  </a:cubicBezTo>
                  <a:cubicBezTo>
                    <a:pt x="207" y="33"/>
                    <a:pt x="207" y="33"/>
                    <a:pt x="207" y="33"/>
                  </a:cubicBezTo>
                  <a:cubicBezTo>
                    <a:pt x="191" y="33"/>
                    <a:pt x="176" y="35"/>
                    <a:pt x="161" y="39"/>
                  </a:cubicBezTo>
                  <a:cubicBezTo>
                    <a:pt x="161" y="39"/>
                    <a:pt x="161" y="39"/>
                    <a:pt x="161" y="39"/>
                  </a:cubicBezTo>
                  <a:cubicBezTo>
                    <a:pt x="119" y="51"/>
                    <a:pt x="83" y="78"/>
                    <a:pt x="60" y="114"/>
                  </a:cubicBezTo>
                  <a:cubicBezTo>
                    <a:pt x="60" y="114"/>
                    <a:pt x="60" y="114"/>
                    <a:pt x="60" y="114"/>
                  </a:cubicBezTo>
                  <a:cubicBezTo>
                    <a:pt x="39" y="147"/>
                    <a:pt x="33" y="183"/>
                    <a:pt x="33" y="223"/>
                  </a:cubicBezTo>
                  <a:cubicBezTo>
                    <a:pt x="33" y="223"/>
                    <a:pt x="33" y="223"/>
                    <a:pt x="33" y="223"/>
                  </a:cubicBezTo>
                  <a:cubicBezTo>
                    <a:pt x="33" y="232"/>
                    <a:pt x="25" y="240"/>
                    <a:pt x="16" y="240"/>
                  </a:cubicBezTo>
                  <a:cubicBezTo>
                    <a:pt x="16" y="240"/>
                    <a:pt x="16" y="240"/>
                    <a:pt x="16" y="240"/>
                  </a:cubicBezTo>
                  <a:cubicBezTo>
                    <a:pt x="7" y="240"/>
                    <a:pt x="0" y="232"/>
                    <a:pt x="0" y="223"/>
                  </a:cubicBezTo>
                  <a:cubicBezTo>
                    <a:pt x="0" y="223"/>
                    <a:pt x="0" y="223"/>
                    <a:pt x="0" y="223"/>
                  </a:cubicBezTo>
                  <a:cubicBezTo>
                    <a:pt x="0" y="180"/>
                    <a:pt x="7" y="136"/>
                    <a:pt x="32" y="97"/>
                  </a:cubicBezTo>
                  <a:cubicBezTo>
                    <a:pt x="32" y="97"/>
                    <a:pt x="32" y="97"/>
                    <a:pt x="32" y="97"/>
                  </a:cubicBezTo>
                  <a:cubicBezTo>
                    <a:pt x="59" y="53"/>
                    <a:pt x="102" y="21"/>
                    <a:pt x="152" y="8"/>
                  </a:cubicBezTo>
                  <a:cubicBezTo>
                    <a:pt x="152" y="8"/>
                    <a:pt x="152" y="8"/>
                    <a:pt x="152" y="8"/>
                  </a:cubicBezTo>
                  <a:cubicBezTo>
                    <a:pt x="170" y="3"/>
                    <a:pt x="188" y="0"/>
                    <a:pt x="207" y="0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9" y="0"/>
                    <a:pt x="310" y="20"/>
                    <a:pt x="349" y="56"/>
                  </a:cubicBezTo>
                  <a:cubicBezTo>
                    <a:pt x="349" y="56"/>
                    <a:pt x="349" y="56"/>
                    <a:pt x="349" y="56"/>
                  </a:cubicBezTo>
                  <a:cubicBezTo>
                    <a:pt x="397" y="101"/>
                    <a:pt x="415" y="161"/>
                    <a:pt x="414" y="223"/>
                  </a:cubicBezTo>
                  <a:cubicBezTo>
                    <a:pt x="414" y="223"/>
                    <a:pt x="414" y="223"/>
                    <a:pt x="414" y="223"/>
                  </a:cubicBezTo>
                  <a:cubicBezTo>
                    <a:pt x="414" y="232"/>
                    <a:pt x="407" y="240"/>
                    <a:pt x="398" y="240"/>
                  </a:cubicBezTo>
                  <a:cubicBezTo>
                    <a:pt x="398" y="240"/>
                    <a:pt x="398" y="240"/>
                    <a:pt x="398" y="240"/>
                  </a:cubicBezTo>
                  <a:cubicBezTo>
                    <a:pt x="389" y="240"/>
                    <a:pt x="382" y="232"/>
                    <a:pt x="382" y="22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68580" tIns="34290" rIns="68580" bIns="34290" numCol="1" anchor="t" anchorCtr="0" compatLnSpc="1"/>
            <a:lstStyle/>
            <a:p>
              <a:endParaRPr lang="zh-CN" altLang="en-US">
                <a:solidFill>
                  <a:prstClr val="black"/>
                </a:solidFill>
              </a:endParaRPr>
            </a:p>
          </p:txBody>
        </p:sp>
        <p:sp>
          <p:nvSpPr>
            <p:cNvPr id="97" name="Freeform 36"/>
            <p:cNvSpPr/>
            <p:nvPr/>
          </p:nvSpPr>
          <p:spPr bwMode="auto">
            <a:xfrm>
              <a:off x="3446463" y="3189288"/>
              <a:ext cx="165100" cy="88900"/>
            </a:xfrm>
            <a:custGeom>
              <a:avLst/>
              <a:gdLst>
                <a:gd name="T0" fmla="*/ 57 w 57"/>
                <a:gd name="T1" fmla="*/ 15 h 31"/>
                <a:gd name="T2" fmla="*/ 41 w 57"/>
                <a:gd name="T3" fmla="*/ 31 h 31"/>
                <a:gd name="T4" fmla="*/ 16 w 57"/>
                <a:gd name="T5" fmla="*/ 31 h 31"/>
                <a:gd name="T6" fmla="*/ 0 w 57"/>
                <a:gd name="T7" fmla="*/ 15 h 31"/>
                <a:gd name="T8" fmla="*/ 0 w 57"/>
                <a:gd name="T9" fmla="*/ 15 h 31"/>
                <a:gd name="T10" fmla="*/ 16 w 57"/>
                <a:gd name="T11" fmla="*/ 0 h 31"/>
                <a:gd name="T12" fmla="*/ 41 w 57"/>
                <a:gd name="T13" fmla="*/ 0 h 31"/>
                <a:gd name="T14" fmla="*/ 57 w 57"/>
                <a:gd name="T15" fmla="*/ 15 h 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57" h="31">
                  <a:moveTo>
                    <a:pt x="57" y="15"/>
                  </a:moveTo>
                  <a:cubicBezTo>
                    <a:pt x="57" y="24"/>
                    <a:pt x="50" y="31"/>
                    <a:pt x="41" y="31"/>
                  </a:cubicBezTo>
                  <a:cubicBezTo>
                    <a:pt x="16" y="31"/>
                    <a:pt x="16" y="31"/>
                    <a:pt x="16" y="31"/>
                  </a:cubicBezTo>
                  <a:cubicBezTo>
                    <a:pt x="7" y="31"/>
                    <a:pt x="0" y="24"/>
                    <a:pt x="0" y="15"/>
                  </a:cubicBezTo>
                  <a:cubicBezTo>
                    <a:pt x="0" y="15"/>
                    <a:pt x="0" y="15"/>
                    <a:pt x="0" y="15"/>
                  </a:cubicBezTo>
                  <a:cubicBezTo>
                    <a:pt x="0" y="7"/>
                    <a:pt x="7" y="0"/>
                    <a:pt x="16" y="0"/>
                  </a:cubicBezTo>
                  <a:cubicBezTo>
                    <a:pt x="41" y="0"/>
                    <a:pt x="41" y="0"/>
                    <a:pt x="41" y="0"/>
                  </a:cubicBezTo>
                  <a:cubicBezTo>
                    <a:pt x="50" y="0"/>
                    <a:pt x="57" y="7"/>
                    <a:pt x="57" y="1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68580" tIns="34290" rIns="68580" bIns="34290" numCol="1" anchor="t" anchorCtr="0" compatLnSpc="1"/>
            <a:lstStyle/>
            <a:p>
              <a:endParaRPr lang="zh-CN" altLang="en-US">
                <a:solidFill>
                  <a:prstClr val="black"/>
                </a:solidFill>
              </a:endParaRPr>
            </a:p>
          </p:txBody>
        </p:sp>
        <p:sp>
          <p:nvSpPr>
            <p:cNvPr id="98" name="Freeform 37"/>
            <p:cNvSpPr/>
            <p:nvPr/>
          </p:nvSpPr>
          <p:spPr bwMode="auto">
            <a:xfrm>
              <a:off x="3117850" y="3168650"/>
              <a:ext cx="349250" cy="92075"/>
            </a:xfrm>
            <a:custGeom>
              <a:avLst/>
              <a:gdLst>
                <a:gd name="T0" fmla="*/ 34 w 120"/>
                <a:gd name="T1" fmla="*/ 32 h 32"/>
                <a:gd name="T2" fmla="*/ 0 w 120"/>
                <a:gd name="T3" fmla="*/ 2 h 32"/>
                <a:gd name="T4" fmla="*/ 0 w 120"/>
                <a:gd name="T5" fmla="*/ 2 h 32"/>
                <a:gd name="T6" fmla="*/ 12 w 120"/>
                <a:gd name="T7" fmla="*/ 0 h 32"/>
                <a:gd name="T8" fmla="*/ 34 w 120"/>
                <a:gd name="T9" fmla="*/ 20 h 32"/>
                <a:gd name="T10" fmla="*/ 34 w 120"/>
                <a:gd name="T11" fmla="*/ 20 h 32"/>
                <a:gd name="T12" fmla="*/ 120 w 120"/>
                <a:gd name="T13" fmla="*/ 20 h 32"/>
                <a:gd name="T14" fmla="*/ 120 w 120"/>
                <a:gd name="T15" fmla="*/ 20 h 32"/>
                <a:gd name="T16" fmla="*/ 120 w 120"/>
                <a:gd name="T17" fmla="*/ 32 h 32"/>
                <a:gd name="T18" fmla="*/ 34 w 120"/>
                <a:gd name="T19" fmla="*/ 32 h 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0" h="32">
                  <a:moveTo>
                    <a:pt x="34" y="32"/>
                  </a:moveTo>
                  <a:cubicBezTo>
                    <a:pt x="16" y="32"/>
                    <a:pt x="2" y="19"/>
                    <a:pt x="0" y="2"/>
                  </a:cubicBezTo>
                  <a:cubicBezTo>
                    <a:pt x="0" y="2"/>
                    <a:pt x="0" y="2"/>
                    <a:pt x="0" y="2"/>
                  </a:cubicBezTo>
                  <a:cubicBezTo>
                    <a:pt x="12" y="0"/>
                    <a:pt x="12" y="0"/>
                    <a:pt x="12" y="0"/>
                  </a:cubicBezTo>
                  <a:cubicBezTo>
                    <a:pt x="13" y="11"/>
                    <a:pt x="22" y="20"/>
                    <a:pt x="34" y="20"/>
                  </a:cubicBezTo>
                  <a:cubicBezTo>
                    <a:pt x="34" y="20"/>
                    <a:pt x="34" y="20"/>
                    <a:pt x="34" y="20"/>
                  </a:cubicBezTo>
                  <a:cubicBezTo>
                    <a:pt x="120" y="20"/>
                    <a:pt x="120" y="20"/>
                    <a:pt x="120" y="20"/>
                  </a:cubicBezTo>
                  <a:cubicBezTo>
                    <a:pt x="120" y="20"/>
                    <a:pt x="120" y="20"/>
                    <a:pt x="120" y="20"/>
                  </a:cubicBezTo>
                  <a:cubicBezTo>
                    <a:pt x="120" y="32"/>
                    <a:pt x="120" y="32"/>
                    <a:pt x="120" y="32"/>
                  </a:cubicBezTo>
                  <a:cubicBezTo>
                    <a:pt x="34" y="32"/>
                    <a:pt x="34" y="32"/>
                    <a:pt x="34" y="3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vert="horz" wrap="square" lIns="68580" tIns="34290" rIns="68580" bIns="34290" numCol="1" anchor="t" anchorCtr="0" compatLnSpc="1"/>
            <a:lstStyle/>
            <a:p>
              <a:endParaRPr lang="zh-CN" altLang="en-US">
                <a:solidFill>
                  <a:prstClr val="black"/>
                </a:solidFill>
              </a:endParaRPr>
            </a:p>
          </p:txBody>
        </p:sp>
      </p:grpSp>
      <p:grpSp>
        <p:nvGrpSpPr>
          <p:cNvPr id="102" name="组合 101"/>
          <p:cNvGrpSpPr/>
          <p:nvPr/>
        </p:nvGrpSpPr>
        <p:grpSpPr>
          <a:xfrm>
            <a:off x="1178325" y="1704008"/>
            <a:ext cx="1763217" cy="1107925"/>
            <a:chOff x="503238" y="2548492"/>
            <a:chExt cx="1343380" cy="787901"/>
          </a:xfrm>
        </p:grpSpPr>
        <p:sp>
          <p:nvSpPr>
            <p:cNvPr id="103" name="矩形 102"/>
            <p:cNvSpPr/>
            <p:nvPr/>
          </p:nvSpPr>
          <p:spPr>
            <a:xfrm>
              <a:off x="503238" y="2548492"/>
              <a:ext cx="854584" cy="240763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pPr defTabSz="963930" eaLnBrk="0" hangingPunct="0">
                <a:defRPr/>
              </a:pPr>
              <a:r>
                <a:rPr lang="zh-CN" altLang="en-US" sz="1600" kern="0" dirty="0">
                  <a:solidFill>
                    <a:prstClr val="black">
                      <a:lumMod val="75000"/>
                      <a:lumOff val="25000"/>
                    </a:prst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添加标题</a:t>
              </a:r>
              <a:endParaRPr lang="en-US" altLang="zh-CN" sz="1600" kern="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04" name="矩形 103"/>
            <p:cNvSpPr/>
            <p:nvPr/>
          </p:nvSpPr>
          <p:spPr>
            <a:xfrm>
              <a:off x="503238" y="2811092"/>
              <a:ext cx="1343380" cy="52530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defTabSz="963930" fontAlgn="auto">
                <a:spcBef>
                  <a:spcPts val="0"/>
                </a:spcBef>
                <a:spcAft>
                  <a:spcPts val="0"/>
                </a:spcAft>
              </a:pPr>
              <a:r>
                <a:rPr lang="zh-CN" altLang="en-US" sz="1050" dirty="0">
                  <a:solidFill>
                    <a:prstClr val="black">
                      <a:lumMod val="75000"/>
                      <a:lumOff val="25000"/>
                    </a:prst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点击此处添加文字说明内容，可以通过复制您的文本内容，在此文本框粘贴并选择只保留文字。</a:t>
              </a:r>
              <a:endParaRPr lang="en-US" altLang="zh-CN" sz="105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105" name="组合 104"/>
          <p:cNvGrpSpPr/>
          <p:nvPr/>
        </p:nvGrpSpPr>
        <p:grpSpPr>
          <a:xfrm>
            <a:off x="1178325" y="3251798"/>
            <a:ext cx="1763217" cy="1107925"/>
            <a:chOff x="503238" y="2548492"/>
            <a:chExt cx="1343380" cy="787901"/>
          </a:xfrm>
        </p:grpSpPr>
        <p:sp>
          <p:nvSpPr>
            <p:cNvPr id="106" name="矩形 105"/>
            <p:cNvSpPr/>
            <p:nvPr/>
          </p:nvSpPr>
          <p:spPr>
            <a:xfrm>
              <a:off x="503238" y="2548492"/>
              <a:ext cx="854584" cy="240763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pPr defTabSz="963930" eaLnBrk="0" hangingPunct="0">
                <a:defRPr/>
              </a:pPr>
              <a:r>
                <a:rPr lang="zh-CN" altLang="en-US" sz="1600" kern="0" dirty="0">
                  <a:solidFill>
                    <a:prstClr val="black">
                      <a:lumMod val="75000"/>
                      <a:lumOff val="25000"/>
                    </a:prst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添加标题</a:t>
              </a:r>
              <a:endParaRPr lang="en-US" altLang="zh-CN" sz="1600" kern="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07" name="矩形 106"/>
            <p:cNvSpPr/>
            <p:nvPr/>
          </p:nvSpPr>
          <p:spPr>
            <a:xfrm>
              <a:off x="503238" y="2811092"/>
              <a:ext cx="1343380" cy="52530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defTabSz="963930" fontAlgn="auto">
                <a:spcBef>
                  <a:spcPts val="0"/>
                </a:spcBef>
                <a:spcAft>
                  <a:spcPts val="0"/>
                </a:spcAft>
              </a:pPr>
              <a:r>
                <a:rPr lang="zh-CN" altLang="en-US" sz="1050" dirty="0">
                  <a:solidFill>
                    <a:prstClr val="black">
                      <a:lumMod val="75000"/>
                      <a:lumOff val="25000"/>
                    </a:prst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点击此处添加文字说明内容，可以通过复制您的文本内容，在此文本框粘贴并选择只保留文字。</a:t>
              </a:r>
              <a:endParaRPr lang="en-US" altLang="zh-CN" sz="105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108" name="组合 107"/>
          <p:cNvGrpSpPr/>
          <p:nvPr/>
        </p:nvGrpSpPr>
        <p:grpSpPr>
          <a:xfrm>
            <a:off x="6407572" y="1704008"/>
            <a:ext cx="1763217" cy="1107925"/>
            <a:chOff x="503238" y="2548492"/>
            <a:chExt cx="1343380" cy="787901"/>
          </a:xfrm>
        </p:grpSpPr>
        <p:sp>
          <p:nvSpPr>
            <p:cNvPr id="109" name="矩形 108"/>
            <p:cNvSpPr/>
            <p:nvPr/>
          </p:nvSpPr>
          <p:spPr>
            <a:xfrm>
              <a:off x="503238" y="2548492"/>
              <a:ext cx="854584" cy="240763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pPr defTabSz="963930" eaLnBrk="0" hangingPunct="0">
                <a:defRPr/>
              </a:pPr>
              <a:r>
                <a:rPr lang="zh-CN" altLang="en-US" sz="1600" kern="0" dirty="0">
                  <a:solidFill>
                    <a:prstClr val="black">
                      <a:lumMod val="75000"/>
                      <a:lumOff val="25000"/>
                    </a:prst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添加标题</a:t>
              </a:r>
              <a:endParaRPr lang="en-US" altLang="zh-CN" sz="1600" kern="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10" name="矩形 109"/>
            <p:cNvSpPr/>
            <p:nvPr/>
          </p:nvSpPr>
          <p:spPr>
            <a:xfrm>
              <a:off x="503238" y="2811092"/>
              <a:ext cx="1343380" cy="52530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defTabSz="963930" fontAlgn="auto">
                <a:spcBef>
                  <a:spcPts val="0"/>
                </a:spcBef>
                <a:spcAft>
                  <a:spcPts val="0"/>
                </a:spcAft>
              </a:pPr>
              <a:r>
                <a:rPr lang="zh-CN" altLang="en-US" sz="1050" dirty="0">
                  <a:solidFill>
                    <a:prstClr val="black">
                      <a:lumMod val="75000"/>
                      <a:lumOff val="25000"/>
                    </a:prst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点击此处添加文字说明内容，可以通过复制您的文本内容，在此文本框粘贴并选择只保留文字。</a:t>
              </a:r>
              <a:endParaRPr lang="en-US" altLang="zh-CN" sz="105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111" name="组合 110"/>
          <p:cNvGrpSpPr/>
          <p:nvPr/>
        </p:nvGrpSpPr>
        <p:grpSpPr>
          <a:xfrm>
            <a:off x="6407572" y="3251798"/>
            <a:ext cx="1763217" cy="1107925"/>
            <a:chOff x="503238" y="2548492"/>
            <a:chExt cx="1343380" cy="787901"/>
          </a:xfrm>
        </p:grpSpPr>
        <p:sp>
          <p:nvSpPr>
            <p:cNvPr id="112" name="矩形 111"/>
            <p:cNvSpPr/>
            <p:nvPr/>
          </p:nvSpPr>
          <p:spPr>
            <a:xfrm>
              <a:off x="503238" y="2548492"/>
              <a:ext cx="854584" cy="240763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pPr defTabSz="963930" eaLnBrk="0" hangingPunct="0">
                <a:defRPr/>
              </a:pPr>
              <a:r>
                <a:rPr lang="zh-CN" altLang="en-US" sz="1600" kern="0" dirty="0">
                  <a:solidFill>
                    <a:prstClr val="black">
                      <a:lumMod val="75000"/>
                      <a:lumOff val="25000"/>
                    </a:prst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添加标题</a:t>
              </a:r>
              <a:endParaRPr lang="en-US" altLang="zh-CN" sz="1600" kern="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  <p:sp>
          <p:nvSpPr>
            <p:cNvPr id="113" name="矩形 112"/>
            <p:cNvSpPr/>
            <p:nvPr/>
          </p:nvSpPr>
          <p:spPr>
            <a:xfrm>
              <a:off x="503238" y="2811092"/>
              <a:ext cx="1343380" cy="52530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defTabSz="963930" fontAlgn="auto">
                <a:spcBef>
                  <a:spcPts val="0"/>
                </a:spcBef>
                <a:spcAft>
                  <a:spcPts val="0"/>
                </a:spcAft>
              </a:pPr>
              <a:r>
                <a:rPr lang="zh-CN" altLang="en-US" sz="1050" dirty="0">
                  <a:solidFill>
                    <a:prstClr val="black">
                      <a:lumMod val="75000"/>
                      <a:lumOff val="25000"/>
                    </a:prst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点击此处添加文字说明内容，可以通过复制您的文本内容，在此文本框粘贴并选择只保留文字。</a:t>
              </a:r>
              <a:endParaRPr lang="en-US" altLang="zh-CN" sz="1050" dirty="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</p:spTree>
  </p:cSld>
  <p:clrMapOvr>
    <a:masterClrMapping/>
  </p:clrMapOvr>
  <p:transition spd="slow" advClick="0" advTm="7217">
    <p:randomBar dir="vert"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5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2000"/>
                            </p:stCondLst>
                            <p:childTnLst>
                              <p:par>
                                <p:cTn id="21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3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6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7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9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500" fill="hold"/>
                                        <p:tgtEl>
                                          <p:spTgt spid="10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500" fill="hold"/>
                                        <p:tgtEl>
                                          <p:spTgt spid="10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5" fill="hold">
                            <p:stCondLst>
                              <p:cond delay="3500"/>
                            </p:stCondLst>
                            <p:childTnLst>
                              <p:par>
                                <p:cTn id="46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8" dur="500" fill="hold"/>
                                        <p:tgtEl>
                                          <p:spTgt spid="10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9" dur="500" fill="hold"/>
                                        <p:tgtEl>
                                          <p:spTgt spid="10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4000"/>
                            </p:stCondLst>
                            <p:childTnLst>
                              <p:par>
                                <p:cTn id="51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3" dur="5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4" dur="5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5" fill="hold">
                            <p:stCondLst>
                              <p:cond delay="4500"/>
                            </p:stCondLst>
                            <p:childTnLst>
                              <p:par>
                                <p:cTn id="56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8" dur="5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9" dur="5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" grpId="0" animBg="1"/>
      <p:bldP spid="6" grpId="0" animBg="1"/>
      <p:bldP spid="7" grpId="0" animBg="1"/>
      <p:bldP spid="8" grpId="0" animBg="1"/>
      <p:bldP spid="9" grpId="0" animBg="1"/>
      <p:bldP spid="81" grpId="0" animBg="1"/>
    </p:bldLst>
  </p:timing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Oval 65"/>
          <p:cNvSpPr>
            <a:spLocks noChangeAspect="1" noChangeArrowheads="1"/>
          </p:cNvSpPr>
          <p:nvPr/>
        </p:nvSpPr>
        <p:spPr bwMode="auto">
          <a:xfrm rot="9737635" flipV="1">
            <a:off x="1742426" y="4082462"/>
            <a:ext cx="1890000" cy="247674"/>
          </a:xfrm>
          <a:prstGeom prst="ellipse">
            <a:avLst/>
          </a:prstGeom>
          <a:gradFill rotWithShape="1">
            <a:gsLst>
              <a:gs pos="0">
                <a:sysClr val="windowText" lastClr="000000">
                  <a:lumMod val="75000"/>
                  <a:lumOff val="25000"/>
                </a:sysClr>
              </a:gs>
              <a:gs pos="100000">
                <a:srgbClr val="EEECE1">
                  <a:alpha val="0"/>
                </a:srgbClr>
              </a:gs>
            </a:gsLst>
            <a:path path="shape">
              <a:fillToRect l="50000" t="50000" r="50000" b="50000"/>
            </a:path>
          </a:gradFill>
          <a:ln w="9525">
            <a:noFill/>
            <a:round/>
          </a:ln>
          <a:effectLst/>
        </p:spPr>
        <p:txBody>
          <a:bodyPr wrap="none" anchor="ctr"/>
          <a:lstStyle/>
          <a:p>
            <a:pPr>
              <a:defRPr/>
            </a:pPr>
            <a:endParaRPr lang="zh-CN" altLang="en-US" kern="0">
              <a:solidFill>
                <a:sysClr val="windowText" lastClr="000000"/>
              </a:solidFill>
              <a:latin typeface="Arial" panose="020B0604020202020204" pitchFamily="34" charset="0"/>
            </a:endParaRPr>
          </a:p>
        </p:txBody>
      </p:sp>
      <p:sp>
        <p:nvSpPr>
          <p:cNvPr id="20" name="Oval 65"/>
          <p:cNvSpPr>
            <a:spLocks noChangeAspect="1" noChangeArrowheads="1"/>
          </p:cNvSpPr>
          <p:nvPr/>
        </p:nvSpPr>
        <p:spPr bwMode="auto">
          <a:xfrm rot="9737635" flipV="1">
            <a:off x="3046710" y="3686317"/>
            <a:ext cx="1684171" cy="220701"/>
          </a:xfrm>
          <a:prstGeom prst="ellipse">
            <a:avLst/>
          </a:prstGeom>
          <a:gradFill rotWithShape="1">
            <a:gsLst>
              <a:gs pos="0">
                <a:sysClr val="windowText" lastClr="000000">
                  <a:lumMod val="75000"/>
                  <a:lumOff val="25000"/>
                </a:sysClr>
              </a:gs>
              <a:gs pos="100000">
                <a:srgbClr val="EEECE1">
                  <a:alpha val="0"/>
                </a:srgbClr>
              </a:gs>
            </a:gsLst>
            <a:path path="shape">
              <a:fillToRect l="50000" t="50000" r="50000" b="50000"/>
            </a:path>
          </a:gradFill>
          <a:ln w="9525">
            <a:noFill/>
            <a:round/>
          </a:ln>
          <a:effectLst/>
        </p:spPr>
        <p:txBody>
          <a:bodyPr wrap="none" anchor="ctr"/>
          <a:lstStyle/>
          <a:p>
            <a:pPr>
              <a:defRPr/>
            </a:pPr>
            <a:endParaRPr lang="zh-CN" altLang="en-US" kern="0">
              <a:solidFill>
                <a:sysClr val="windowText" lastClr="000000"/>
              </a:solidFill>
              <a:latin typeface="Arial" panose="020B0604020202020204" pitchFamily="34" charset="0"/>
            </a:endParaRPr>
          </a:p>
        </p:txBody>
      </p:sp>
      <p:sp>
        <p:nvSpPr>
          <p:cNvPr id="21" name="Oval 65"/>
          <p:cNvSpPr>
            <a:spLocks noChangeAspect="1" noChangeArrowheads="1"/>
          </p:cNvSpPr>
          <p:nvPr/>
        </p:nvSpPr>
        <p:spPr bwMode="auto">
          <a:xfrm rot="9737635" flipV="1">
            <a:off x="4233893" y="3298872"/>
            <a:ext cx="1684171" cy="220701"/>
          </a:xfrm>
          <a:prstGeom prst="ellipse">
            <a:avLst/>
          </a:prstGeom>
          <a:gradFill rotWithShape="1">
            <a:gsLst>
              <a:gs pos="0">
                <a:sysClr val="windowText" lastClr="000000">
                  <a:lumMod val="75000"/>
                  <a:lumOff val="25000"/>
                </a:sysClr>
              </a:gs>
              <a:gs pos="100000">
                <a:srgbClr val="EEECE1">
                  <a:alpha val="0"/>
                </a:srgbClr>
              </a:gs>
            </a:gsLst>
            <a:path path="shape">
              <a:fillToRect l="50000" t="50000" r="50000" b="50000"/>
            </a:path>
          </a:gradFill>
          <a:ln w="9525">
            <a:noFill/>
            <a:round/>
          </a:ln>
          <a:effectLst/>
        </p:spPr>
        <p:txBody>
          <a:bodyPr wrap="none" anchor="ctr"/>
          <a:lstStyle/>
          <a:p>
            <a:pPr>
              <a:defRPr/>
            </a:pPr>
            <a:endParaRPr lang="zh-CN" altLang="en-US" kern="0">
              <a:solidFill>
                <a:sysClr val="windowText" lastClr="000000"/>
              </a:solidFill>
              <a:latin typeface="Arial" panose="020B0604020202020204" pitchFamily="34" charset="0"/>
            </a:endParaRPr>
          </a:p>
        </p:txBody>
      </p:sp>
      <p:sp>
        <p:nvSpPr>
          <p:cNvPr id="22" name="Oval 65"/>
          <p:cNvSpPr>
            <a:spLocks noChangeAspect="1" noChangeArrowheads="1"/>
          </p:cNvSpPr>
          <p:nvPr/>
        </p:nvSpPr>
        <p:spPr bwMode="auto">
          <a:xfrm rot="9737635" flipV="1">
            <a:off x="5408475" y="2877617"/>
            <a:ext cx="1684171" cy="220701"/>
          </a:xfrm>
          <a:prstGeom prst="ellipse">
            <a:avLst/>
          </a:prstGeom>
          <a:gradFill rotWithShape="1">
            <a:gsLst>
              <a:gs pos="0">
                <a:sysClr val="windowText" lastClr="000000">
                  <a:lumMod val="75000"/>
                  <a:lumOff val="25000"/>
                </a:sysClr>
              </a:gs>
              <a:gs pos="100000">
                <a:srgbClr val="EEECE1">
                  <a:alpha val="0"/>
                </a:srgbClr>
              </a:gs>
            </a:gsLst>
            <a:path path="shape">
              <a:fillToRect l="50000" t="50000" r="50000" b="50000"/>
            </a:path>
          </a:gradFill>
          <a:ln w="9525">
            <a:noFill/>
            <a:round/>
          </a:ln>
          <a:effectLst/>
        </p:spPr>
        <p:txBody>
          <a:bodyPr wrap="none" anchor="ctr"/>
          <a:lstStyle/>
          <a:p>
            <a:pPr>
              <a:defRPr/>
            </a:pPr>
            <a:endParaRPr lang="zh-CN" altLang="en-US" kern="0">
              <a:solidFill>
                <a:sysClr val="windowText" lastClr="000000"/>
              </a:solidFill>
              <a:latin typeface="Arial" panose="020B0604020202020204" pitchFamily="34" charset="0"/>
            </a:endParaRPr>
          </a:p>
        </p:txBody>
      </p:sp>
      <p:grpSp>
        <p:nvGrpSpPr>
          <p:cNvPr id="6" name="组合 5"/>
          <p:cNvGrpSpPr/>
          <p:nvPr/>
        </p:nvGrpSpPr>
        <p:grpSpPr>
          <a:xfrm>
            <a:off x="1826444" y="2721219"/>
            <a:ext cx="1908176" cy="1431660"/>
            <a:chOff x="7500268" y="4083104"/>
            <a:chExt cx="3388004" cy="2541941"/>
          </a:xfrm>
        </p:grpSpPr>
        <p:grpSp>
          <p:nvGrpSpPr>
            <p:cNvPr id="5" name="组合 4"/>
            <p:cNvGrpSpPr/>
            <p:nvPr/>
          </p:nvGrpSpPr>
          <p:grpSpPr>
            <a:xfrm>
              <a:off x="7500268" y="4083104"/>
              <a:ext cx="3388004" cy="2369073"/>
              <a:chOff x="7500268" y="4083104"/>
              <a:chExt cx="3388004" cy="2369073"/>
            </a:xfrm>
          </p:grpSpPr>
          <p:sp>
            <p:nvSpPr>
              <p:cNvPr id="4" name="下箭头 3"/>
              <p:cNvSpPr/>
              <p:nvPr/>
            </p:nvSpPr>
            <p:spPr>
              <a:xfrm rot="14160000">
                <a:off x="8953663" y="3143937"/>
                <a:ext cx="432000" cy="2310333"/>
              </a:xfrm>
              <a:custGeom>
                <a:avLst/>
                <a:gdLst>
                  <a:gd name="connsiteX0" fmla="*/ 0 w 432000"/>
                  <a:gd name="connsiteY0" fmla="*/ 1313040 h 2304000"/>
                  <a:gd name="connsiteX1" fmla="*/ 108000 w 432000"/>
                  <a:gd name="connsiteY1" fmla="*/ 1313040 h 2304000"/>
                  <a:gd name="connsiteX2" fmla="*/ 108000 w 432000"/>
                  <a:gd name="connsiteY2" fmla="*/ 0 h 2304000"/>
                  <a:gd name="connsiteX3" fmla="*/ 324000 w 432000"/>
                  <a:gd name="connsiteY3" fmla="*/ 0 h 2304000"/>
                  <a:gd name="connsiteX4" fmla="*/ 324000 w 432000"/>
                  <a:gd name="connsiteY4" fmla="*/ 1313040 h 2304000"/>
                  <a:gd name="connsiteX5" fmla="*/ 432000 w 432000"/>
                  <a:gd name="connsiteY5" fmla="*/ 1313040 h 2304000"/>
                  <a:gd name="connsiteX6" fmla="*/ 216000 w 432000"/>
                  <a:gd name="connsiteY6" fmla="*/ 2304000 h 2304000"/>
                  <a:gd name="connsiteX7" fmla="*/ 0 w 432000"/>
                  <a:gd name="connsiteY7" fmla="*/ 1313040 h 2304000"/>
                  <a:gd name="connsiteX0-1" fmla="*/ 0 w 432000"/>
                  <a:gd name="connsiteY0-2" fmla="*/ 1313040 h 2304000"/>
                  <a:gd name="connsiteX1-3" fmla="*/ 137016 w 432000"/>
                  <a:gd name="connsiteY1-4" fmla="*/ 1321124 h 2304000"/>
                  <a:gd name="connsiteX2-5" fmla="*/ 108000 w 432000"/>
                  <a:gd name="connsiteY2-6" fmla="*/ 0 h 2304000"/>
                  <a:gd name="connsiteX3-7" fmla="*/ 324000 w 432000"/>
                  <a:gd name="connsiteY3-8" fmla="*/ 0 h 2304000"/>
                  <a:gd name="connsiteX4-9" fmla="*/ 324000 w 432000"/>
                  <a:gd name="connsiteY4-10" fmla="*/ 1313040 h 2304000"/>
                  <a:gd name="connsiteX5-11" fmla="*/ 432000 w 432000"/>
                  <a:gd name="connsiteY5-12" fmla="*/ 1313040 h 2304000"/>
                  <a:gd name="connsiteX6-13" fmla="*/ 216000 w 432000"/>
                  <a:gd name="connsiteY6-14" fmla="*/ 2304000 h 2304000"/>
                  <a:gd name="connsiteX7-15" fmla="*/ 0 w 432000"/>
                  <a:gd name="connsiteY7-16" fmla="*/ 1313040 h 2304000"/>
                  <a:gd name="connsiteX0-17" fmla="*/ 0 w 432000"/>
                  <a:gd name="connsiteY0-18" fmla="*/ 1314000 h 2304960"/>
                  <a:gd name="connsiteX1-19" fmla="*/ 137016 w 432000"/>
                  <a:gd name="connsiteY1-20" fmla="*/ 1322084 h 2304960"/>
                  <a:gd name="connsiteX2-21" fmla="*/ 174710 w 432000"/>
                  <a:gd name="connsiteY2-22" fmla="*/ 0 h 2304960"/>
                  <a:gd name="connsiteX3-23" fmla="*/ 324000 w 432000"/>
                  <a:gd name="connsiteY3-24" fmla="*/ 960 h 2304960"/>
                  <a:gd name="connsiteX4-25" fmla="*/ 324000 w 432000"/>
                  <a:gd name="connsiteY4-26" fmla="*/ 1314000 h 2304960"/>
                  <a:gd name="connsiteX5-27" fmla="*/ 432000 w 432000"/>
                  <a:gd name="connsiteY5-28" fmla="*/ 1314000 h 2304960"/>
                  <a:gd name="connsiteX6-29" fmla="*/ 216000 w 432000"/>
                  <a:gd name="connsiteY6-30" fmla="*/ 2304960 h 2304960"/>
                  <a:gd name="connsiteX7-31" fmla="*/ 0 w 432000"/>
                  <a:gd name="connsiteY7-32" fmla="*/ 1314000 h 2304960"/>
                  <a:gd name="connsiteX0-33" fmla="*/ 0 w 432000"/>
                  <a:gd name="connsiteY0-34" fmla="*/ 1319373 h 2310333"/>
                  <a:gd name="connsiteX1-35" fmla="*/ 137016 w 432000"/>
                  <a:gd name="connsiteY1-36" fmla="*/ 1327457 h 2310333"/>
                  <a:gd name="connsiteX2-37" fmla="*/ 158228 w 432000"/>
                  <a:gd name="connsiteY2-38" fmla="*/ 0 h 2310333"/>
                  <a:gd name="connsiteX3-39" fmla="*/ 324000 w 432000"/>
                  <a:gd name="connsiteY3-40" fmla="*/ 6333 h 2310333"/>
                  <a:gd name="connsiteX4-41" fmla="*/ 324000 w 432000"/>
                  <a:gd name="connsiteY4-42" fmla="*/ 1319373 h 2310333"/>
                  <a:gd name="connsiteX5-43" fmla="*/ 432000 w 432000"/>
                  <a:gd name="connsiteY5-44" fmla="*/ 1319373 h 2310333"/>
                  <a:gd name="connsiteX6-45" fmla="*/ 216000 w 432000"/>
                  <a:gd name="connsiteY6-46" fmla="*/ 2310333 h 2310333"/>
                  <a:gd name="connsiteX7-47" fmla="*/ 0 w 432000"/>
                  <a:gd name="connsiteY7-48" fmla="*/ 1319373 h 2310333"/>
                </a:gdLst>
                <a:ahLst/>
                <a:cxnLst>
                  <a:cxn ang="0">
                    <a:pos x="connsiteX0-1" y="connsiteY0-2"/>
                  </a:cxn>
                  <a:cxn ang="0">
                    <a:pos x="connsiteX1-3" y="connsiteY1-4"/>
                  </a:cxn>
                  <a:cxn ang="0">
                    <a:pos x="connsiteX2-5" y="connsiteY2-6"/>
                  </a:cxn>
                  <a:cxn ang="0">
                    <a:pos x="connsiteX3-7" y="connsiteY3-8"/>
                  </a:cxn>
                  <a:cxn ang="0">
                    <a:pos x="connsiteX4-9" y="connsiteY4-10"/>
                  </a:cxn>
                  <a:cxn ang="0">
                    <a:pos x="connsiteX5-11" y="connsiteY5-12"/>
                  </a:cxn>
                  <a:cxn ang="0">
                    <a:pos x="connsiteX6-13" y="connsiteY6-14"/>
                  </a:cxn>
                  <a:cxn ang="0">
                    <a:pos x="connsiteX7-15" y="connsiteY7-16"/>
                  </a:cxn>
                </a:cxnLst>
                <a:rect l="l" t="t" r="r" b="b"/>
                <a:pathLst>
                  <a:path w="432000" h="2310333">
                    <a:moveTo>
                      <a:pt x="0" y="1319373"/>
                    </a:moveTo>
                    <a:lnTo>
                      <a:pt x="137016" y="1327457"/>
                    </a:lnTo>
                    <a:lnTo>
                      <a:pt x="158228" y="0"/>
                    </a:lnTo>
                    <a:lnTo>
                      <a:pt x="324000" y="6333"/>
                    </a:lnTo>
                    <a:lnTo>
                      <a:pt x="324000" y="1319373"/>
                    </a:lnTo>
                    <a:lnTo>
                      <a:pt x="432000" y="1319373"/>
                    </a:lnTo>
                    <a:lnTo>
                      <a:pt x="216000" y="2310333"/>
                    </a:lnTo>
                    <a:lnTo>
                      <a:pt x="0" y="1319373"/>
                    </a:lnTo>
                    <a:close/>
                  </a:path>
                </a:pathLst>
              </a:custGeom>
              <a:solidFill>
                <a:srgbClr val="17375E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>
                  <a:solidFill>
                    <a:prstClr val="white"/>
                  </a:solidFill>
                </a:endParaRPr>
              </a:p>
            </p:txBody>
          </p:sp>
          <p:sp>
            <p:nvSpPr>
              <p:cNvPr id="58" name="任意多边形 57"/>
              <p:cNvSpPr/>
              <p:nvPr/>
            </p:nvSpPr>
            <p:spPr>
              <a:xfrm rot="14280000">
                <a:off x="8061215" y="3625120"/>
                <a:ext cx="2266110" cy="3388004"/>
              </a:xfrm>
              <a:custGeom>
                <a:avLst/>
                <a:gdLst>
                  <a:gd name="connsiteX0" fmla="*/ 1790495 w 2266110"/>
                  <a:gd name="connsiteY0" fmla="*/ 1563015 h 3388004"/>
                  <a:gd name="connsiteX1" fmla="*/ 1555143 w 2266110"/>
                  <a:gd name="connsiteY1" fmla="*/ 543595 h 3388004"/>
                  <a:gd name="connsiteX2" fmla="*/ 535723 w 2266110"/>
                  <a:gd name="connsiteY2" fmla="*/ 778947 h 3388004"/>
                  <a:gd name="connsiteX3" fmla="*/ 771074 w 2266110"/>
                  <a:gd name="connsiteY3" fmla="*/ 1798367 h 3388004"/>
                  <a:gd name="connsiteX4" fmla="*/ 1790495 w 2266110"/>
                  <a:gd name="connsiteY4" fmla="*/ 1563015 h 3388004"/>
                  <a:gd name="connsiteX5" fmla="*/ 2050110 w 2266110"/>
                  <a:gd name="connsiteY5" fmla="*/ 3388004 h 3388004"/>
                  <a:gd name="connsiteX6" fmla="*/ 1834110 w 2266110"/>
                  <a:gd name="connsiteY6" fmla="*/ 2397044 h 3388004"/>
                  <a:gd name="connsiteX7" fmla="*/ 1942110 w 2266110"/>
                  <a:gd name="connsiteY7" fmla="*/ 2397044 h 3388004"/>
                  <a:gd name="connsiteX8" fmla="*/ 1942110 w 2266110"/>
                  <a:gd name="connsiteY8" fmla="*/ 1729785 h 3388004"/>
                  <a:gd name="connsiteX9" fmla="*/ 1932792 w 2266110"/>
                  <a:gd name="connsiteY9" fmla="*/ 1743147 h 3388004"/>
                  <a:gd name="connsiteX10" fmla="*/ 507831 w 2266110"/>
                  <a:gd name="connsiteY10" fmla="*/ 1996036 h 3388004"/>
                  <a:gd name="connsiteX11" fmla="*/ 164252 w 2266110"/>
                  <a:gd name="connsiteY11" fmla="*/ 507831 h 3388004"/>
                  <a:gd name="connsiteX12" fmla="*/ 1652457 w 2266110"/>
                  <a:gd name="connsiteY12" fmla="*/ 164252 h 3388004"/>
                  <a:gd name="connsiteX13" fmla="*/ 2159602 w 2266110"/>
                  <a:gd name="connsiteY13" fmla="*/ 1042631 h 3388004"/>
                  <a:gd name="connsiteX14" fmla="*/ 2157066 w 2266110"/>
                  <a:gd name="connsiteY14" fmla="*/ 1084004 h 3388004"/>
                  <a:gd name="connsiteX15" fmla="*/ 2158110 w 2266110"/>
                  <a:gd name="connsiteY15" fmla="*/ 1084004 h 3388004"/>
                  <a:gd name="connsiteX16" fmla="*/ 2158110 w 2266110"/>
                  <a:gd name="connsiteY16" fmla="*/ 2397044 h 3388004"/>
                  <a:gd name="connsiteX17" fmla="*/ 2266110 w 2266110"/>
                  <a:gd name="connsiteY17" fmla="*/ 2397044 h 3388004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</a:cxnLst>
                <a:rect l="l" t="t" r="r" b="b"/>
                <a:pathLst>
                  <a:path w="2266110" h="3388004">
                    <a:moveTo>
                      <a:pt x="1790495" y="1563015"/>
                    </a:moveTo>
                    <a:cubicBezTo>
                      <a:pt x="2007009" y="1216520"/>
                      <a:pt x="1901638" y="760109"/>
                      <a:pt x="1555143" y="543595"/>
                    </a:cubicBezTo>
                    <a:cubicBezTo>
                      <a:pt x="1208647" y="327081"/>
                      <a:pt x="752237" y="432451"/>
                      <a:pt x="535723" y="778947"/>
                    </a:cubicBezTo>
                    <a:cubicBezTo>
                      <a:pt x="319208" y="1125442"/>
                      <a:pt x="424579" y="1581853"/>
                      <a:pt x="771074" y="1798367"/>
                    </a:cubicBezTo>
                    <a:cubicBezTo>
                      <a:pt x="1117570" y="2014881"/>
                      <a:pt x="1573980" y="1909511"/>
                      <a:pt x="1790495" y="1563015"/>
                    </a:cubicBezTo>
                    <a:close/>
                    <a:moveTo>
                      <a:pt x="2050110" y="3388004"/>
                    </a:moveTo>
                    <a:lnTo>
                      <a:pt x="1834110" y="2397044"/>
                    </a:lnTo>
                    <a:lnTo>
                      <a:pt x="1942110" y="2397044"/>
                    </a:lnTo>
                    <a:lnTo>
                      <a:pt x="1942110" y="1729785"/>
                    </a:lnTo>
                    <a:lnTo>
                      <a:pt x="1932792" y="1743147"/>
                    </a:lnTo>
                    <a:cubicBezTo>
                      <a:pt x="1597297" y="2175683"/>
                      <a:pt x="982050" y="2292361"/>
                      <a:pt x="507831" y="1996036"/>
                    </a:cubicBezTo>
                    <a:cubicBezTo>
                      <a:pt x="1998" y="1679956"/>
                      <a:pt x="-151828" y="1013665"/>
                      <a:pt x="164252" y="507831"/>
                    </a:cubicBezTo>
                    <a:cubicBezTo>
                      <a:pt x="480332" y="1998"/>
                      <a:pt x="1146623" y="-151828"/>
                      <a:pt x="1652457" y="164252"/>
                    </a:cubicBezTo>
                    <a:cubicBezTo>
                      <a:pt x="1968603" y="361802"/>
                      <a:pt x="2147246" y="696153"/>
                      <a:pt x="2159602" y="1042631"/>
                    </a:cubicBezTo>
                    <a:lnTo>
                      <a:pt x="2157066" y="1084004"/>
                    </a:lnTo>
                    <a:lnTo>
                      <a:pt x="2158110" y="1084004"/>
                    </a:lnTo>
                    <a:lnTo>
                      <a:pt x="2158110" y="2397044"/>
                    </a:lnTo>
                    <a:lnTo>
                      <a:pt x="2266110" y="2397044"/>
                    </a:lnTo>
                    <a:close/>
                  </a:path>
                </a:pathLst>
              </a:custGeom>
              <a:solidFill>
                <a:srgbClr val="17375E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>
                  <a:solidFill>
                    <a:prstClr val="white"/>
                  </a:solidFill>
                </a:endParaRPr>
              </a:p>
            </p:txBody>
          </p:sp>
        </p:grpSp>
        <p:sp>
          <p:nvSpPr>
            <p:cNvPr id="56" name="任意多边形 55"/>
            <p:cNvSpPr>
              <a:spLocks noChangeAspect="1"/>
            </p:cNvSpPr>
            <p:nvPr/>
          </p:nvSpPr>
          <p:spPr>
            <a:xfrm>
              <a:off x="7770663" y="4753045"/>
              <a:ext cx="1872000" cy="1872000"/>
            </a:xfrm>
            <a:custGeom>
              <a:avLst/>
              <a:gdLst>
                <a:gd name="connsiteX0" fmla="*/ 962663 w 1872000"/>
                <a:gd name="connsiteY0" fmla="*/ 80416 h 1872000"/>
                <a:gd name="connsiteX1" fmla="*/ 224928 w 1872000"/>
                <a:gd name="connsiteY1" fmla="*/ 818151 h 1872000"/>
                <a:gd name="connsiteX2" fmla="*/ 962663 w 1872000"/>
                <a:gd name="connsiteY2" fmla="*/ 1555886 h 1872000"/>
                <a:gd name="connsiteX3" fmla="*/ 1700398 w 1872000"/>
                <a:gd name="connsiteY3" fmla="*/ 818151 h 1872000"/>
                <a:gd name="connsiteX4" fmla="*/ 962663 w 1872000"/>
                <a:gd name="connsiteY4" fmla="*/ 80416 h 1872000"/>
                <a:gd name="connsiteX5" fmla="*/ 936000 w 1872000"/>
                <a:gd name="connsiteY5" fmla="*/ 0 h 1872000"/>
                <a:gd name="connsiteX6" fmla="*/ 1872000 w 1872000"/>
                <a:gd name="connsiteY6" fmla="*/ 936000 h 1872000"/>
                <a:gd name="connsiteX7" fmla="*/ 936000 w 1872000"/>
                <a:gd name="connsiteY7" fmla="*/ 1872000 h 1872000"/>
                <a:gd name="connsiteX8" fmla="*/ 0 w 1872000"/>
                <a:gd name="connsiteY8" fmla="*/ 936000 h 1872000"/>
                <a:gd name="connsiteX9" fmla="*/ 936000 w 1872000"/>
                <a:gd name="connsiteY9" fmla="*/ 0 h 1872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72000" h="1872000">
                  <a:moveTo>
                    <a:pt x="962663" y="80416"/>
                  </a:moveTo>
                  <a:cubicBezTo>
                    <a:pt x="555223" y="80416"/>
                    <a:pt x="224928" y="410711"/>
                    <a:pt x="224928" y="818151"/>
                  </a:cubicBezTo>
                  <a:cubicBezTo>
                    <a:pt x="224928" y="1225591"/>
                    <a:pt x="555223" y="1555886"/>
                    <a:pt x="962663" y="1555886"/>
                  </a:cubicBezTo>
                  <a:cubicBezTo>
                    <a:pt x="1370103" y="1555886"/>
                    <a:pt x="1700398" y="1225591"/>
                    <a:pt x="1700398" y="818151"/>
                  </a:cubicBezTo>
                  <a:cubicBezTo>
                    <a:pt x="1700398" y="410711"/>
                    <a:pt x="1370103" y="80416"/>
                    <a:pt x="962663" y="80416"/>
                  </a:cubicBezTo>
                  <a:close/>
                  <a:moveTo>
                    <a:pt x="936000" y="0"/>
                  </a:moveTo>
                  <a:cubicBezTo>
                    <a:pt x="1452939" y="0"/>
                    <a:pt x="1872000" y="419061"/>
                    <a:pt x="1872000" y="936000"/>
                  </a:cubicBezTo>
                  <a:cubicBezTo>
                    <a:pt x="1872000" y="1452939"/>
                    <a:pt x="1452939" y="1872000"/>
                    <a:pt x="936000" y="1872000"/>
                  </a:cubicBezTo>
                  <a:cubicBezTo>
                    <a:pt x="419061" y="1872000"/>
                    <a:pt x="0" y="1452939"/>
                    <a:pt x="0" y="936000"/>
                  </a:cubicBezTo>
                  <a:cubicBezTo>
                    <a:pt x="0" y="419061"/>
                    <a:pt x="419061" y="0"/>
                    <a:pt x="936000" y="0"/>
                  </a:cubicBezTo>
                  <a:close/>
                </a:path>
              </a:pathLst>
            </a:custGeom>
            <a:solidFill>
              <a:srgbClr val="17375E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solidFill>
                  <a:prstClr val="white"/>
                </a:solidFill>
              </a:endParaRPr>
            </a:p>
          </p:txBody>
        </p:sp>
      </p:grpSp>
      <p:grpSp>
        <p:nvGrpSpPr>
          <p:cNvPr id="60" name="组合 59"/>
          <p:cNvGrpSpPr/>
          <p:nvPr/>
        </p:nvGrpSpPr>
        <p:grpSpPr>
          <a:xfrm>
            <a:off x="3027765" y="2312909"/>
            <a:ext cx="1908176" cy="1334298"/>
            <a:chOff x="7500268" y="4083104"/>
            <a:chExt cx="3388004" cy="2369073"/>
          </a:xfrm>
          <a:solidFill>
            <a:srgbClr val="17375E"/>
          </a:solidFill>
        </p:grpSpPr>
        <p:sp>
          <p:nvSpPr>
            <p:cNvPr id="62" name="下箭头 3"/>
            <p:cNvSpPr/>
            <p:nvPr/>
          </p:nvSpPr>
          <p:spPr>
            <a:xfrm rot="14160000">
              <a:off x="8953663" y="3143937"/>
              <a:ext cx="432000" cy="2310333"/>
            </a:xfrm>
            <a:custGeom>
              <a:avLst/>
              <a:gdLst>
                <a:gd name="connsiteX0" fmla="*/ 0 w 432000"/>
                <a:gd name="connsiteY0" fmla="*/ 1313040 h 2304000"/>
                <a:gd name="connsiteX1" fmla="*/ 108000 w 432000"/>
                <a:gd name="connsiteY1" fmla="*/ 1313040 h 2304000"/>
                <a:gd name="connsiteX2" fmla="*/ 108000 w 432000"/>
                <a:gd name="connsiteY2" fmla="*/ 0 h 2304000"/>
                <a:gd name="connsiteX3" fmla="*/ 324000 w 432000"/>
                <a:gd name="connsiteY3" fmla="*/ 0 h 2304000"/>
                <a:gd name="connsiteX4" fmla="*/ 324000 w 432000"/>
                <a:gd name="connsiteY4" fmla="*/ 1313040 h 2304000"/>
                <a:gd name="connsiteX5" fmla="*/ 432000 w 432000"/>
                <a:gd name="connsiteY5" fmla="*/ 1313040 h 2304000"/>
                <a:gd name="connsiteX6" fmla="*/ 216000 w 432000"/>
                <a:gd name="connsiteY6" fmla="*/ 2304000 h 2304000"/>
                <a:gd name="connsiteX7" fmla="*/ 0 w 432000"/>
                <a:gd name="connsiteY7" fmla="*/ 1313040 h 2304000"/>
                <a:gd name="connsiteX0-1" fmla="*/ 0 w 432000"/>
                <a:gd name="connsiteY0-2" fmla="*/ 1313040 h 2304000"/>
                <a:gd name="connsiteX1-3" fmla="*/ 137016 w 432000"/>
                <a:gd name="connsiteY1-4" fmla="*/ 1321124 h 2304000"/>
                <a:gd name="connsiteX2-5" fmla="*/ 108000 w 432000"/>
                <a:gd name="connsiteY2-6" fmla="*/ 0 h 2304000"/>
                <a:gd name="connsiteX3-7" fmla="*/ 324000 w 432000"/>
                <a:gd name="connsiteY3-8" fmla="*/ 0 h 2304000"/>
                <a:gd name="connsiteX4-9" fmla="*/ 324000 w 432000"/>
                <a:gd name="connsiteY4-10" fmla="*/ 1313040 h 2304000"/>
                <a:gd name="connsiteX5-11" fmla="*/ 432000 w 432000"/>
                <a:gd name="connsiteY5-12" fmla="*/ 1313040 h 2304000"/>
                <a:gd name="connsiteX6-13" fmla="*/ 216000 w 432000"/>
                <a:gd name="connsiteY6-14" fmla="*/ 2304000 h 2304000"/>
                <a:gd name="connsiteX7-15" fmla="*/ 0 w 432000"/>
                <a:gd name="connsiteY7-16" fmla="*/ 1313040 h 2304000"/>
                <a:gd name="connsiteX0-17" fmla="*/ 0 w 432000"/>
                <a:gd name="connsiteY0-18" fmla="*/ 1314000 h 2304960"/>
                <a:gd name="connsiteX1-19" fmla="*/ 137016 w 432000"/>
                <a:gd name="connsiteY1-20" fmla="*/ 1322084 h 2304960"/>
                <a:gd name="connsiteX2-21" fmla="*/ 174710 w 432000"/>
                <a:gd name="connsiteY2-22" fmla="*/ 0 h 2304960"/>
                <a:gd name="connsiteX3-23" fmla="*/ 324000 w 432000"/>
                <a:gd name="connsiteY3-24" fmla="*/ 960 h 2304960"/>
                <a:gd name="connsiteX4-25" fmla="*/ 324000 w 432000"/>
                <a:gd name="connsiteY4-26" fmla="*/ 1314000 h 2304960"/>
                <a:gd name="connsiteX5-27" fmla="*/ 432000 w 432000"/>
                <a:gd name="connsiteY5-28" fmla="*/ 1314000 h 2304960"/>
                <a:gd name="connsiteX6-29" fmla="*/ 216000 w 432000"/>
                <a:gd name="connsiteY6-30" fmla="*/ 2304960 h 2304960"/>
                <a:gd name="connsiteX7-31" fmla="*/ 0 w 432000"/>
                <a:gd name="connsiteY7-32" fmla="*/ 1314000 h 2304960"/>
                <a:gd name="connsiteX0-33" fmla="*/ 0 w 432000"/>
                <a:gd name="connsiteY0-34" fmla="*/ 1319373 h 2310333"/>
                <a:gd name="connsiteX1-35" fmla="*/ 137016 w 432000"/>
                <a:gd name="connsiteY1-36" fmla="*/ 1327457 h 2310333"/>
                <a:gd name="connsiteX2-37" fmla="*/ 158228 w 432000"/>
                <a:gd name="connsiteY2-38" fmla="*/ 0 h 2310333"/>
                <a:gd name="connsiteX3-39" fmla="*/ 324000 w 432000"/>
                <a:gd name="connsiteY3-40" fmla="*/ 6333 h 2310333"/>
                <a:gd name="connsiteX4-41" fmla="*/ 324000 w 432000"/>
                <a:gd name="connsiteY4-42" fmla="*/ 1319373 h 2310333"/>
                <a:gd name="connsiteX5-43" fmla="*/ 432000 w 432000"/>
                <a:gd name="connsiteY5-44" fmla="*/ 1319373 h 2310333"/>
                <a:gd name="connsiteX6-45" fmla="*/ 216000 w 432000"/>
                <a:gd name="connsiteY6-46" fmla="*/ 2310333 h 2310333"/>
                <a:gd name="connsiteX7-47" fmla="*/ 0 w 432000"/>
                <a:gd name="connsiteY7-48" fmla="*/ 1319373 h 2310333"/>
              </a:gdLst>
              <a:ahLst/>
              <a:cxnLst>
                <a:cxn ang="0">
                  <a:pos x="connsiteX0-1" y="connsiteY0-2"/>
                </a:cxn>
                <a:cxn ang="0">
                  <a:pos x="connsiteX1-3" y="connsiteY1-4"/>
                </a:cxn>
                <a:cxn ang="0">
                  <a:pos x="connsiteX2-5" y="connsiteY2-6"/>
                </a:cxn>
                <a:cxn ang="0">
                  <a:pos x="connsiteX3-7" y="connsiteY3-8"/>
                </a:cxn>
                <a:cxn ang="0">
                  <a:pos x="connsiteX4-9" y="connsiteY4-10"/>
                </a:cxn>
                <a:cxn ang="0">
                  <a:pos x="connsiteX5-11" y="connsiteY5-12"/>
                </a:cxn>
                <a:cxn ang="0">
                  <a:pos x="connsiteX6-13" y="connsiteY6-14"/>
                </a:cxn>
                <a:cxn ang="0">
                  <a:pos x="connsiteX7-15" y="connsiteY7-16"/>
                </a:cxn>
              </a:cxnLst>
              <a:rect l="l" t="t" r="r" b="b"/>
              <a:pathLst>
                <a:path w="432000" h="2310333">
                  <a:moveTo>
                    <a:pt x="0" y="1319373"/>
                  </a:moveTo>
                  <a:lnTo>
                    <a:pt x="137016" y="1327457"/>
                  </a:lnTo>
                  <a:lnTo>
                    <a:pt x="158228" y="0"/>
                  </a:lnTo>
                  <a:lnTo>
                    <a:pt x="324000" y="6333"/>
                  </a:lnTo>
                  <a:lnTo>
                    <a:pt x="324000" y="1319373"/>
                  </a:lnTo>
                  <a:lnTo>
                    <a:pt x="432000" y="1319373"/>
                  </a:lnTo>
                  <a:lnTo>
                    <a:pt x="216000" y="2310333"/>
                  </a:lnTo>
                  <a:lnTo>
                    <a:pt x="0" y="1319373"/>
                  </a:lnTo>
                  <a:close/>
                </a:path>
              </a:pathLst>
            </a:cu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solidFill>
                  <a:prstClr val="white"/>
                </a:solidFill>
              </a:endParaRPr>
            </a:p>
          </p:txBody>
        </p:sp>
        <p:sp>
          <p:nvSpPr>
            <p:cNvPr id="63" name="任意多边形 62"/>
            <p:cNvSpPr/>
            <p:nvPr/>
          </p:nvSpPr>
          <p:spPr>
            <a:xfrm rot="14280000">
              <a:off x="8061215" y="3625120"/>
              <a:ext cx="2266110" cy="3388004"/>
            </a:xfrm>
            <a:custGeom>
              <a:avLst/>
              <a:gdLst>
                <a:gd name="connsiteX0" fmla="*/ 1790495 w 2266110"/>
                <a:gd name="connsiteY0" fmla="*/ 1563015 h 3388004"/>
                <a:gd name="connsiteX1" fmla="*/ 1555143 w 2266110"/>
                <a:gd name="connsiteY1" fmla="*/ 543595 h 3388004"/>
                <a:gd name="connsiteX2" fmla="*/ 535723 w 2266110"/>
                <a:gd name="connsiteY2" fmla="*/ 778947 h 3388004"/>
                <a:gd name="connsiteX3" fmla="*/ 771074 w 2266110"/>
                <a:gd name="connsiteY3" fmla="*/ 1798367 h 3388004"/>
                <a:gd name="connsiteX4" fmla="*/ 1790495 w 2266110"/>
                <a:gd name="connsiteY4" fmla="*/ 1563015 h 3388004"/>
                <a:gd name="connsiteX5" fmla="*/ 2050110 w 2266110"/>
                <a:gd name="connsiteY5" fmla="*/ 3388004 h 3388004"/>
                <a:gd name="connsiteX6" fmla="*/ 1834110 w 2266110"/>
                <a:gd name="connsiteY6" fmla="*/ 2397044 h 3388004"/>
                <a:gd name="connsiteX7" fmla="*/ 1942110 w 2266110"/>
                <a:gd name="connsiteY7" fmla="*/ 2397044 h 3388004"/>
                <a:gd name="connsiteX8" fmla="*/ 1942110 w 2266110"/>
                <a:gd name="connsiteY8" fmla="*/ 1729785 h 3388004"/>
                <a:gd name="connsiteX9" fmla="*/ 1932792 w 2266110"/>
                <a:gd name="connsiteY9" fmla="*/ 1743147 h 3388004"/>
                <a:gd name="connsiteX10" fmla="*/ 507831 w 2266110"/>
                <a:gd name="connsiteY10" fmla="*/ 1996036 h 3388004"/>
                <a:gd name="connsiteX11" fmla="*/ 164252 w 2266110"/>
                <a:gd name="connsiteY11" fmla="*/ 507831 h 3388004"/>
                <a:gd name="connsiteX12" fmla="*/ 1652457 w 2266110"/>
                <a:gd name="connsiteY12" fmla="*/ 164252 h 3388004"/>
                <a:gd name="connsiteX13" fmla="*/ 2159602 w 2266110"/>
                <a:gd name="connsiteY13" fmla="*/ 1042631 h 3388004"/>
                <a:gd name="connsiteX14" fmla="*/ 2157066 w 2266110"/>
                <a:gd name="connsiteY14" fmla="*/ 1084004 h 3388004"/>
                <a:gd name="connsiteX15" fmla="*/ 2158110 w 2266110"/>
                <a:gd name="connsiteY15" fmla="*/ 1084004 h 3388004"/>
                <a:gd name="connsiteX16" fmla="*/ 2158110 w 2266110"/>
                <a:gd name="connsiteY16" fmla="*/ 2397044 h 3388004"/>
                <a:gd name="connsiteX17" fmla="*/ 2266110 w 2266110"/>
                <a:gd name="connsiteY17" fmla="*/ 2397044 h 33880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266110" h="3388004">
                  <a:moveTo>
                    <a:pt x="1790495" y="1563015"/>
                  </a:moveTo>
                  <a:cubicBezTo>
                    <a:pt x="2007009" y="1216520"/>
                    <a:pt x="1901638" y="760109"/>
                    <a:pt x="1555143" y="543595"/>
                  </a:cubicBezTo>
                  <a:cubicBezTo>
                    <a:pt x="1208647" y="327081"/>
                    <a:pt x="752237" y="432451"/>
                    <a:pt x="535723" y="778947"/>
                  </a:cubicBezTo>
                  <a:cubicBezTo>
                    <a:pt x="319208" y="1125442"/>
                    <a:pt x="424579" y="1581853"/>
                    <a:pt x="771074" y="1798367"/>
                  </a:cubicBezTo>
                  <a:cubicBezTo>
                    <a:pt x="1117570" y="2014881"/>
                    <a:pt x="1573980" y="1909511"/>
                    <a:pt x="1790495" y="1563015"/>
                  </a:cubicBezTo>
                  <a:close/>
                  <a:moveTo>
                    <a:pt x="2050110" y="3388004"/>
                  </a:moveTo>
                  <a:lnTo>
                    <a:pt x="1834110" y="2397044"/>
                  </a:lnTo>
                  <a:lnTo>
                    <a:pt x="1942110" y="2397044"/>
                  </a:lnTo>
                  <a:lnTo>
                    <a:pt x="1942110" y="1729785"/>
                  </a:lnTo>
                  <a:lnTo>
                    <a:pt x="1932792" y="1743147"/>
                  </a:lnTo>
                  <a:cubicBezTo>
                    <a:pt x="1597297" y="2175683"/>
                    <a:pt x="982050" y="2292361"/>
                    <a:pt x="507831" y="1996036"/>
                  </a:cubicBezTo>
                  <a:cubicBezTo>
                    <a:pt x="1998" y="1679956"/>
                    <a:pt x="-151828" y="1013665"/>
                    <a:pt x="164252" y="507831"/>
                  </a:cubicBezTo>
                  <a:cubicBezTo>
                    <a:pt x="480332" y="1998"/>
                    <a:pt x="1146623" y="-151828"/>
                    <a:pt x="1652457" y="164252"/>
                  </a:cubicBezTo>
                  <a:cubicBezTo>
                    <a:pt x="1968603" y="361802"/>
                    <a:pt x="2147246" y="696153"/>
                    <a:pt x="2159602" y="1042631"/>
                  </a:cubicBezTo>
                  <a:lnTo>
                    <a:pt x="2157066" y="1084004"/>
                  </a:lnTo>
                  <a:lnTo>
                    <a:pt x="2158110" y="1084004"/>
                  </a:lnTo>
                  <a:lnTo>
                    <a:pt x="2158110" y="2397044"/>
                  </a:lnTo>
                  <a:lnTo>
                    <a:pt x="2266110" y="2397044"/>
                  </a:lnTo>
                  <a:close/>
                </a:path>
              </a:pathLst>
            </a:cu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solidFill>
                  <a:prstClr val="white"/>
                </a:solidFill>
              </a:endParaRPr>
            </a:p>
          </p:txBody>
        </p:sp>
      </p:grpSp>
      <p:sp>
        <p:nvSpPr>
          <p:cNvPr id="61" name="任意多边形 60"/>
          <p:cNvSpPr>
            <a:spLocks noChangeAspect="1"/>
          </p:cNvSpPr>
          <p:nvPr/>
        </p:nvSpPr>
        <p:spPr>
          <a:xfrm>
            <a:off x="3180055" y="2690231"/>
            <a:ext cx="1054340" cy="1054339"/>
          </a:xfrm>
          <a:custGeom>
            <a:avLst/>
            <a:gdLst>
              <a:gd name="connsiteX0" fmla="*/ 962663 w 1872000"/>
              <a:gd name="connsiteY0" fmla="*/ 80416 h 1872000"/>
              <a:gd name="connsiteX1" fmla="*/ 224928 w 1872000"/>
              <a:gd name="connsiteY1" fmla="*/ 818151 h 1872000"/>
              <a:gd name="connsiteX2" fmla="*/ 962663 w 1872000"/>
              <a:gd name="connsiteY2" fmla="*/ 1555886 h 1872000"/>
              <a:gd name="connsiteX3" fmla="*/ 1700398 w 1872000"/>
              <a:gd name="connsiteY3" fmla="*/ 818151 h 1872000"/>
              <a:gd name="connsiteX4" fmla="*/ 962663 w 1872000"/>
              <a:gd name="connsiteY4" fmla="*/ 80416 h 1872000"/>
              <a:gd name="connsiteX5" fmla="*/ 936000 w 1872000"/>
              <a:gd name="connsiteY5" fmla="*/ 0 h 1872000"/>
              <a:gd name="connsiteX6" fmla="*/ 1872000 w 1872000"/>
              <a:gd name="connsiteY6" fmla="*/ 936000 h 1872000"/>
              <a:gd name="connsiteX7" fmla="*/ 936000 w 1872000"/>
              <a:gd name="connsiteY7" fmla="*/ 1872000 h 1872000"/>
              <a:gd name="connsiteX8" fmla="*/ 0 w 1872000"/>
              <a:gd name="connsiteY8" fmla="*/ 936000 h 1872000"/>
              <a:gd name="connsiteX9" fmla="*/ 936000 w 1872000"/>
              <a:gd name="connsiteY9" fmla="*/ 0 h 1872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1872000" h="1872000">
                <a:moveTo>
                  <a:pt x="962663" y="80416"/>
                </a:moveTo>
                <a:cubicBezTo>
                  <a:pt x="555223" y="80416"/>
                  <a:pt x="224928" y="410711"/>
                  <a:pt x="224928" y="818151"/>
                </a:cubicBezTo>
                <a:cubicBezTo>
                  <a:pt x="224928" y="1225591"/>
                  <a:pt x="555223" y="1555886"/>
                  <a:pt x="962663" y="1555886"/>
                </a:cubicBezTo>
                <a:cubicBezTo>
                  <a:pt x="1370103" y="1555886"/>
                  <a:pt x="1700398" y="1225591"/>
                  <a:pt x="1700398" y="818151"/>
                </a:cubicBezTo>
                <a:cubicBezTo>
                  <a:pt x="1700398" y="410711"/>
                  <a:pt x="1370103" y="80416"/>
                  <a:pt x="962663" y="80416"/>
                </a:cubicBezTo>
                <a:close/>
                <a:moveTo>
                  <a:pt x="936000" y="0"/>
                </a:moveTo>
                <a:cubicBezTo>
                  <a:pt x="1452939" y="0"/>
                  <a:pt x="1872000" y="419061"/>
                  <a:pt x="1872000" y="936000"/>
                </a:cubicBezTo>
                <a:cubicBezTo>
                  <a:pt x="1872000" y="1452939"/>
                  <a:pt x="1452939" y="1872000"/>
                  <a:pt x="936000" y="1872000"/>
                </a:cubicBezTo>
                <a:cubicBezTo>
                  <a:pt x="419061" y="1872000"/>
                  <a:pt x="0" y="1452939"/>
                  <a:pt x="0" y="936000"/>
                </a:cubicBezTo>
                <a:cubicBezTo>
                  <a:pt x="0" y="419061"/>
                  <a:pt x="419061" y="0"/>
                  <a:pt x="936000" y="0"/>
                </a:cubicBezTo>
                <a:close/>
              </a:path>
            </a:pathLst>
          </a:custGeom>
          <a:solidFill>
            <a:srgbClr val="17375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prstClr val="white"/>
              </a:solidFill>
            </a:endParaRPr>
          </a:p>
        </p:txBody>
      </p:sp>
      <p:grpSp>
        <p:nvGrpSpPr>
          <p:cNvPr id="64" name="组合 63"/>
          <p:cNvGrpSpPr/>
          <p:nvPr/>
        </p:nvGrpSpPr>
        <p:grpSpPr>
          <a:xfrm>
            <a:off x="4228971" y="1920971"/>
            <a:ext cx="1908176" cy="1431660"/>
            <a:chOff x="7500268" y="4083104"/>
            <a:chExt cx="3388004" cy="2541941"/>
          </a:xfrm>
        </p:grpSpPr>
        <p:grpSp>
          <p:nvGrpSpPr>
            <p:cNvPr id="65" name="组合 64"/>
            <p:cNvGrpSpPr/>
            <p:nvPr/>
          </p:nvGrpSpPr>
          <p:grpSpPr>
            <a:xfrm>
              <a:off x="7500268" y="4083104"/>
              <a:ext cx="3388004" cy="2369073"/>
              <a:chOff x="7500268" y="4083104"/>
              <a:chExt cx="3388004" cy="2369073"/>
            </a:xfrm>
          </p:grpSpPr>
          <p:sp>
            <p:nvSpPr>
              <p:cNvPr id="67" name="下箭头 3"/>
              <p:cNvSpPr/>
              <p:nvPr/>
            </p:nvSpPr>
            <p:spPr>
              <a:xfrm rot="14160000">
                <a:off x="8953663" y="3143937"/>
                <a:ext cx="432000" cy="2310333"/>
              </a:xfrm>
              <a:custGeom>
                <a:avLst/>
                <a:gdLst>
                  <a:gd name="connsiteX0" fmla="*/ 0 w 432000"/>
                  <a:gd name="connsiteY0" fmla="*/ 1313040 h 2304000"/>
                  <a:gd name="connsiteX1" fmla="*/ 108000 w 432000"/>
                  <a:gd name="connsiteY1" fmla="*/ 1313040 h 2304000"/>
                  <a:gd name="connsiteX2" fmla="*/ 108000 w 432000"/>
                  <a:gd name="connsiteY2" fmla="*/ 0 h 2304000"/>
                  <a:gd name="connsiteX3" fmla="*/ 324000 w 432000"/>
                  <a:gd name="connsiteY3" fmla="*/ 0 h 2304000"/>
                  <a:gd name="connsiteX4" fmla="*/ 324000 w 432000"/>
                  <a:gd name="connsiteY4" fmla="*/ 1313040 h 2304000"/>
                  <a:gd name="connsiteX5" fmla="*/ 432000 w 432000"/>
                  <a:gd name="connsiteY5" fmla="*/ 1313040 h 2304000"/>
                  <a:gd name="connsiteX6" fmla="*/ 216000 w 432000"/>
                  <a:gd name="connsiteY6" fmla="*/ 2304000 h 2304000"/>
                  <a:gd name="connsiteX7" fmla="*/ 0 w 432000"/>
                  <a:gd name="connsiteY7" fmla="*/ 1313040 h 2304000"/>
                  <a:gd name="connsiteX0-1" fmla="*/ 0 w 432000"/>
                  <a:gd name="connsiteY0-2" fmla="*/ 1313040 h 2304000"/>
                  <a:gd name="connsiteX1-3" fmla="*/ 137016 w 432000"/>
                  <a:gd name="connsiteY1-4" fmla="*/ 1321124 h 2304000"/>
                  <a:gd name="connsiteX2-5" fmla="*/ 108000 w 432000"/>
                  <a:gd name="connsiteY2-6" fmla="*/ 0 h 2304000"/>
                  <a:gd name="connsiteX3-7" fmla="*/ 324000 w 432000"/>
                  <a:gd name="connsiteY3-8" fmla="*/ 0 h 2304000"/>
                  <a:gd name="connsiteX4-9" fmla="*/ 324000 w 432000"/>
                  <a:gd name="connsiteY4-10" fmla="*/ 1313040 h 2304000"/>
                  <a:gd name="connsiteX5-11" fmla="*/ 432000 w 432000"/>
                  <a:gd name="connsiteY5-12" fmla="*/ 1313040 h 2304000"/>
                  <a:gd name="connsiteX6-13" fmla="*/ 216000 w 432000"/>
                  <a:gd name="connsiteY6-14" fmla="*/ 2304000 h 2304000"/>
                  <a:gd name="connsiteX7-15" fmla="*/ 0 w 432000"/>
                  <a:gd name="connsiteY7-16" fmla="*/ 1313040 h 2304000"/>
                  <a:gd name="connsiteX0-17" fmla="*/ 0 w 432000"/>
                  <a:gd name="connsiteY0-18" fmla="*/ 1314000 h 2304960"/>
                  <a:gd name="connsiteX1-19" fmla="*/ 137016 w 432000"/>
                  <a:gd name="connsiteY1-20" fmla="*/ 1322084 h 2304960"/>
                  <a:gd name="connsiteX2-21" fmla="*/ 174710 w 432000"/>
                  <a:gd name="connsiteY2-22" fmla="*/ 0 h 2304960"/>
                  <a:gd name="connsiteX3-23" fmla="*/ 324000 w 432000"/>
                  <a:gd name="connsiteY3-24" fmla="*/ 960 h 2304960"/>
                  <a:gd name="connsiteX4-25" fmla="*/ 324000 w 432000"/>
                  <a:gd name="connsiteY4-26" fmla="*/ 1314000 h 2304960"/>
                  <a:gd name="connsiteX5-27" fmla="*/ 432000 w 432000"/>
                  <a:gd name="connsiteY5-28" fmla="*/ 1314000 h 2304960"/>
                  <a:gd name="connsiteX6-29" fmla="*/ 216000 w 432000"/>
                  <a:gd name="connsiteY6-30" fmla="*/ 2304960 h 2304960"/>
                  <a:gd name="connsiteX7-31" fmla="*/ 0 w 432000"/>
                  <a:gd name="connsiteY7-32" fmla="*/ 1314000 h 2304960"/>
                  <a:gd name="connsiteX0-33" fmla="*/ 0 w 432000"/>
                  <a:gd name="connsiteY0-34" fmla="*/ 1319373 h 2310333"/>
                  <a:gd name="connsiteX1-35" fmla="*/ 137016 w 432000"/>
                  <a:gd name="connsiteY1-36" fmla="*/ 1327457 h 2310333"/>
                  <a:gd name="connsiteX2-37" fmla="*/ 158228 w 432000"/>
                  <a:gd name="connsiteY2-38" fmla="*/ 0 h 2310333"/>
                  <a:gd name="connsiteX3-39" fmla="*/ 324000 w 432000"/>
                  <a:gd name="connsiteY3-40" fmla="*/ 6333 h 2310333"/>
                  <a:gd name="connsiteX4-41" fmla="*/ 324000 w 432000"/>
                  <a:gd name="connsiteY4-42" fmla="*/ 1319373 h 2310333"/>
                  <a:gd name="connsiteX5-43" fmla="*/ 432000 w 432000"/>
                  <a:gd name="connsiteY5-44" fmla="*/ 1319373 h 2310333"/>
                  <a:gd name="connsiteX6-45" fmla="*/ 216000 w 432000"/>
                  <a:gd name="connsiteY6-46" fmla="*/ 2310333 h 2310333"/>
                  <a:gd name="connsiteX7-47" fmla="*/ 0 w 432000"/>
                  <a:gd name="connsiteY7-48" fmla="*/ 1319373 h 2310333"/>
                </a:gdLst>
                <a:ahLst/>
                <a:cxnLst>
                  <a:cxn ang="0">
                    <a:pos x="connsiteX0-1" y="connsiteY0-2"/>
                  </a:cxn>
                  <a:cxn ang="0">
                    <a:pos x="connsiteX1-3" y="connsiteY1-4"/>
                  </a:cxn>
                  <a:cxn ang="0">
                    <a:pos x="connsiteX2-5" y="connsiteY2-6"/>
                  </a:cxn>
                  <a:cxn ang="0">
                    <a:pos x="connsiteX3-7" y="connsiteY3-8"/>
                  </a:cxn>
                  <a:cxn ang="0">
                    <a:pos x="connsiteX4-9" y="connsiteY4-10"/>
                  </a:cxn>
                  <a:cxn ang="0">
                    <a:pos x="connsiteX5-11" y="connsiteY5-12"/>
                  </a:cxn>
                  <a:cxn ang="0">
                    <a:pos x="connsiteX6-13" y="connsiteY6-14"/>
                  </a:cxn>
                  <a:cxn ang="0">
                    <a:pos x="connsiteX7-15" y="connsiteY7-16"/>
                  </a:cxn>
                </a:cxnLst>
                <a:rect l="l" t="t" r="r" b="b"/>
                <a:pathLst>
                  <a:path w="432000" h="2310333">
                    <a:moveTo>
                      <a:pt x="0" y="1319373"/>
                    </a:moveTo>
                    <a:lnTo>
                      <a:pt x="137016" y="1327457"/>
                    </a:lnTo>
                    <a:lnTo>
                      <a:pt x="158228" y="0"/>
                    </a:lnTo>
                    <a:lnTo>
                      <a:pt x="324000" y="6333"/>
                    </a:lnTo>
                    <a:lnTo>
                      <a:pt x="324000" y="1319373"/>
                    </a:lnTo>
                    <a:lnTo>
                      <a:pt x="432000" y="1319373"/>
                    </a:lnTo>
                    <a:lnTo>
                      <a:pt x="216000" y="2310333"/>
                    </a:lnTo>
                    <a:lnTo>
                      <a:pt x="0" y="1319373"/>
                    </a:lnTo>
                    <a:close/>
                  </a:path>
                </a:pathLst>
              </a:custGeom>
              <a:solidFill>
                <a:srgbClr val="498B9C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>
                  <a:solidFill>
                    <a:prstClr val="white"/>
                  </a:solidFill>
                </a:endParaRPr>
              </a:p>
            </p:txBody>
          </p:sp>
          <p:sp>
            <p:nvSpPr>
              <p:cNvPr id="68" name="任意多边形 67"/>
              <p:cNvSpPr/>
              <p:nvPr/>
            </p:nvSpPr>
            <p:spPr>
              <a:xfrm rot="14280000">
                <a:off x="8061215" y="3625120"/>
                <a:ext cx="2266110" cy="3388004"/>
              </a:xfrm>
              <a:custGeom>
                <a:avLst/>
                <a:gdLst>
                  <a:gd name="connsiteX0" fmla="*/ 1790495 w 2266110"/>
                  <a:gd name="connsiteY0" fmla="*/ 1563015 h 3388004"/>
                  <a:gd name="connsiteX1" fmla="*/ 1555143 w 2266110"/>
                  <a:gd name="connsiteY1" fmla="*/ 543595 h 3388004"/>
                  <a:gd name="connsiteX2" fmla="*/ 535723 w 2266110"/>
                  <a:gd name="connsiteY2" fmla="*/ 778947 h 3388004"/>
                  <a:gd name="connsiteX3" fmla="*/ 771074 w 2266110"/>
                  <a:gd name="connsiteY3" fmla="*/ 1798367 h 3388004"/>
                  <a:gd name="connsiteX4" fmla="*/ 1790495 w 2266110"/>
                  <a:gd name="connsiteY4" fmla="*/ 1563015 h 3388004"/>
                  <a:gd name="connsiteX5" fmla="*/ 2050110 w 2266110"/>
                  <a:gd name="connsiteY5" fmla="*/ 3388004 h 3388004"/>
                  <a:gd name="connsiteX6" fmla="*/ 1834110 w 2266110"/>
                  <a:gd name="connsiteY6" fmla="*/ 2397044 h 3388004"/>
                  <a:gd name="connsiteX7" fmla="*/ 1942110 w 2266110"/>
                  <a:gd name="connsiteY7" fmla="*/ 2397044 h 3388004"/>
                  <a:gd name="connsiteX8" fmla="*/ 1942110 w 2266110"/>
                  <a:gd name="connsiteY8" fmla="*/ 1729785 h 3388004"/>
                  <a:gd name="connsiteX9" fmla="*/ 1932792 w 2266110"/>
                  <a:gd name="connsiteY9" fmla="*/ 1743147 h 3388004"/>
                  <a:gd name="connsiteX10" fmla="*/ 507831 w 2266110"/>
                  <a:gd name="connsiteY10" fmla="*/ 1996036 h 3388004"/>
                  <a:gd name="connsiteX11" fmla="*/ 164252 w 2266110"/>
                  <a:gd name="connsiteY11" fmla="*/ 507831 h 3388004"/>
                  <a:gd name="connsiteX12" fmla="*/ 1652457 w 2266110"/>
                  <a:gd name="connsiteY12" fmla="*/ 164252 h 3388004"/>
                  <a:gd name="connsiteX13" fmla="*/ 2159602 w 2266110"/>
                  <a:gd name="connsiteY13" fmla="*/ 1042631 h 3388004"/>
                  <a:gd name="connsiteX14" fmla="*/ 2157066 w 2266110"/>
                  <a:gd name="connsiteY14" fmla="*/ 1084004 h 3388004"/>
                  <a:gd name="connsiteX15" fmla="*/ 2158110 w 2266110"/>
                  <a:gd name="connsiteY15" fmla="*/ 1084004 h 3388004"/>
                  <a:gd name="connsiteX16" fmla="*/ 2158110 w 2266110"/>
                  <a:gd name="connsiteY16" fmla="*/ 2397044 h 3388004"/>
                  <a:gd name="connsiteX17" fmla="*/ 2266110 w 2266110"/>
                  <a:gd name="connsiteY17" fmla="*/ 2397044 h 3388004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</a:cxnLst>
                <a:rect l="l" t="t" r="r" b="b"/>
                <a:pathLst>
                  <a:path w="2266110" h="3388004">
                    <a:moveTo>
                      <a:pt x="1790495" y="1563015"/>
                    </a:moveTo>
                    <a:cubicBezTo>
                      <a:pt x="2007009" y="1216520"/>
                      <a:pt x="1901638" y="760109"/>
                      <a:pt x="1555143" y="543595"/>
                    </a:cubicBezTo>
                    <a:cubicBezTo>
                      <a:pt x="1208647" y="327081"/>
                      <a:pt x="752237" y="432451"/>
                      <a:pt x="535723" y="778947"/>
                    </a:cubicBezTo>
                    <a:cubicBezTo>
                      <a:pt x="319208" y="1125442"/>
                      <a:pt x="424579" y="1581853"/>
                      <a:pt x="771074" y="1798367"/>
                    </a:cubicBezTo>
                    <a:cubicBezTo>
                      <a:pt x="1117570" y="2014881"/>
                      <a:pt x="1573980" y="1909511"/>
                      <a:pt x="1790495" y="1563015"/>
                    </a:cubicBezTo>
                    <a:close/>
                    <a:moveTo>
                      <a:pt x="2050110" y="3388004"/>
                    </a:moveTo>
                    <a:lnTo>
                      <a:pt x="1834110" y="2397044"/>
                    </a:lnTo>
                    <a:lnTo>
                      <a:pt x="1942110" y="2397044"/>
                    </a:lnTo>
                    <a:lnTo>
                      <a:pt x="1942110" y="1729785"/>
                    </a:lnTo>
                    <a:lnTo>
                      <a:pt x="1932792" y="1743147"/>
                    </a:lnTo>
                    <a:cubicBezTo>
                      <a:pt x="1597297" y="2175683"/>
                      <a:pt x="982050" y="2292361"/>
                      <a:pt x="507831" y="1996036"/>
                    </a:cubicBezTo>
                    <a:cubicBezTo>
                      <a:pt x="1998" y="1679956"/>
                      <a:pt x="-151828" y="1013665"/>
                      <a:pt x="164252" y="507831"/>
                    </a:cubicBezTo>
                    <a:cubicBezTo>
                      <a:pt x="480332" y="1998"/>
                      <a:pt x="1146623" y="-151828"/>
                      <a:pt x="1652457" y="164252"/>
                    </a:cubicBezTo>
                    <a:cubicBezTo>
                      <a:pt x="1968603" y="361802"/>
                      <a:pt x="2147246" y="696153"/>
                      <a:pt x="2159602" y="1042631"/>
                    </a:cubicBezTo>
                    <a:lnTo>
                      <a:pt x="2157066" y="1084004"/>
                    </a:lnTo>
                    <a:lnTo>
                      <a:pt x="2158110" y="1084004"/>
                    </a:lnTo>
                    <a:lnTo>
                      <a:pt x="2158110" y="2397044"/>
                    </a:lnTo>
                    <a:lnTo>
                      <a:pt x="2266110" y="2397044"/>
                    </a:lnTo>
                    <a:close/>
                  </a:path>
                </a:pathLst>
              </a:custGeom>
              <a:solidFill>
                <a:srgbClr val="17375E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>
                  <a:solidFill>
                    <a:prstClr val="white"/>
                  </a:solidFill>
                </a:endParaRPr>
              </a:p>
            </p:txBody>
          </p:sp>
        </p:grpSp>
        <p:sp>
          <p:nvSpPr>
            <p:cNvPr id="66" name="任意多边形 65"/>
            <p:cNvSpPr>
              <a:spLocks noChangeAspect="1"/>
            </p:cNvSpPr>
            <p:nvPr/>
          </p:nvSpPr>
          <p:spPr>
            <a:xfrm>
              <a:off x="7770663" y="4753045"/>
              <a:ext cx="1872000" cy="1872000"/>
            </a:xfrm>
            <a:custGeom>
              <a:avLst/>
              <a:gdLst>
                <a:gd name="connsiteX0" fmla="*/ 962663 w 1872000"/>
                <a:gd name="connsiteY0" fmla="*/ 80416 h 1872000"/>
                <a:gd name="connsiteX1" fmla="*/ 224928 w 1872000"/>
                <a:gd name="connsiteY1" fmla="*/ 818151 h 1872000"/>
                <a:gd name="connsiteX2" fmla="*/ 962663 w 1872000"/>
                <a:gd name="connsiteY2" fmla="*/ 1555886 h 1872000"/>
                <a:gd name="connsiteX3" fmla="*/ 1700398 w 1872000"/>
                <a:gd name="connsiteY3" fmla="*/ 818151 h 1872000"/>
                <a:gd name="connsiteX4" fmla="*/ 962663 w 1872000"/>
                <a:gd name="connsiteY4" fmla="*/ 80416 h 1872000"/>
                <a:gd name="connsiteX5" fmla="*/ 936000 w 1872000"/>
                <a:gd name="connsiteY5" fmla="*/ 0 h 1872000"/>
                <a:gd name="connsiteX6" fmla="*/ 1872000 w 1872000"/>
                <a:gd name="connsiteY6" fmla="*/ 936000 h 1872000"/>
                <a:gd name="connsiteX7" fmla="*/ 936000 w 1872000"/>
                <a:gd name="connsiteY7" fmla="*/ 1872000 h 1872000"/>
                <a:gd name="connsiteX8" fmla="*/ 0 w 1872000"/>
                <a:gd name="connsiteY8" fmla="*/ 936000 h 1872000"/>
                <a:gd name="connsiteX9" fmla="*/ 936000 w 1872000"/>
                <a:gd name="connsiteY9" fmla="*/ 0 h 1872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72000" h="1872000">
                  <a:moveTo>
                    <a:pt x="962663" y="80416"/>
                  </a:moveTo>
                  <a:cubicBezTo>
                    <a:pt x="555223" y="80416"/>
                    <a:pt x="224928" y="410711"/>
                    <a:pt x="224928" y="818151"/>
                  </a:cubicBezTo>
                  <a:cubicBezTo>
                    <a:pt x="224928" y="1225591"/>
                    <a:pt x="555223" y="1555886"/>
                    <a:pt x="962663" y="1555886"/>
                  </a:cubicBezTo>
                  <a:cubicBezTo>
                    <a:pt x="1370103" y="1555886"/>
                    <a:pt x="1700398" y="1225591"/>
                    <a:pt x="1700398" y="818151"/>
                  </a:cubicBezTo>
                  <a:cubicBezTo>
                    <a:pt x="1700398" y="410711"/>
                    <a:pt x="1370103" y="80416"/>
                    <a:pt x="962663" y="80416"/>
                  </a:cubicBezTo>
                  <a:close/>
                  <a:moveTo>
                    <a:pt x="936000" y="0"/>
                  </a:moveTo>
                  <a:cubicBezTo>
                    <a:pt x="1452939" y="0"/>
                    <a:pt x="1872000" y="419061"/>
                    <a:pt x="1872000" y="936000"/>
                  </a:cubicBezTo>
                  <a:cubicBezTo>
                    <a:pt x="1872000" y="1452939"/>
                    <a:pt x="1452939" y="1872000"/>
                    <a:pt x="936000" y="1872000"/>
                  </a:cubicBezTo>
                  <a:cubicBezTo>
                    <a:pt x="419061" y="1872000"/>
                    <a:pt x="0" y="1452939"/>
                    <a:pt x="0" y="936000"/>
                  </a:cubicBezTo>
                  <a:cubicBezTo>
                    <a:pt x="0" y="419061"/>
                    <a:pt x="419061" y="0"/>
                    <a:pt x="936000" y="0"/>
                  </a:cubicBezTo>
                  <a:close/>
                </a:path>
              </a:pathLst>
            </a:custGeom>
            <a:solidFill>
              <a:srgbClr val="17375E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solidFill>
                  <a:prstClr val="white"/>
                </a:solidFill>
              </a:endParaRPr>
            </a:p>
          </p:txBody>
        </p:sp>
      </p:grpSp>
      <p:sp>
        <p:nvSpPr>
          <p:cNvPr id="72" name="下箭头 3"/>
          <p:cNvSpPr/>
          <p:nvPr/>
        </p:nvSpPr>
        <p:spPr>
          <a:xfrm rot="14160000">
            <a:off x="6227955" y="967273"/>
            <a:ext cx="243309" cy="1301216"/>
          </a:xfrm>
          <a:custGeom>
            <a:avLst/>
            <a:gdLst>
              <a:gd name="connsiteX0" fmla="*/ 0 w 432000"/>
              <a:gd name="connsiteY0" fmla="*/ 1313040 h 2304000"/>
              <a:gd name="connsiteX1" fmla="*/ 108000 w 432000"/>
              <a:gd name="connsiteY1" fmla="*/ 1313040 h 2304000"/>
              <a:gd name="connsiteX2" fmla="*/ 108000 w 432000"/>
              <a:gd name="connsiteY2" fmla="*/ 0 h 2304000"/>
              <a:gd name="connsiteX3" fmla="*/ 324000 w 432000"/>
              <a:gd name="connsiteY3" fmla="*/ 0 h 2304000"/>
              <a:gd name="connsiteX4" fmla="*/ 324000 w 432000"/>
              <a:gd name="connsiteY4" fmla="*/ 1313040 h 2304000"/>
              <a:gd name="connsiteX5" fmla="*/ 432000 w 432000"/>
              <a:gd name="connsiteY5" fmla="*/ 1313040 h 2304000"/>
              <a:gd name="connsiteX6" fmla="*/ 216000 w 432000"/>
              <a:gd name="connsiteY6" fmla="*/ 2304000 h 2304000"/>
              <a:gd name="connsiteX7" fmla="*/ 0 w 432000"/>
              <a:gd name="connsiteY7" fmla="*/ 1313040 h 2304000"/>
              <a:gd name="connsiteX0-1" fmla="*/ 0 w 432000"/>
              <a:gd name="connsiteY0-2" fmla="*/ 1313040 h 2304000"/>
              <a:gd name="connsiteX1-3" fmla="*/ 137016 w 432000"/>
              <a:gd name="connsiteY1-4" fmla="*/ 1321124 h 2304000"/>
              <a:gd name="connsiteX2-5" fmla="*/ 108000 w 432000"/>
              <a:gd name="connsiteY2-6" fmla="*/ 0 h 2304000"/>
              <a:gd name="connsiteX3-7" fmla="*/ 324000 w 432000"/>
              <a:gd name="connsiteY3-8" fmla="*/ 0 h 2304000"/>
              <a:gd name="connsiteX4-9" fmla="*/ 324000 w 432000"/>
              <a:gd name="connsiteY4-10" fmla="*/ 1313040 h 2304000"/>
              <a:gd name="connsiteX5-11" fmla="*/ 432000 w 432000"/>
              <a:gd name="connsiteY5-12" fmla="*/ 1313040 h 2304000"/>
              <a:gd name="connsiteX6-13" fmla="*/ 216000 w 432000"/>
              <a:gd name="connsiteY6-14" fmla="*/ 2304000 h 2304000"/>
              <a:gd name="connsiteX7-15" fmla="*/ 0 w 432000"/>
              <a:gd name="connsiteY7-16" fmla="*/ 1313040 h 2304000"/>
              <a:gd name="connsiteX0-17" fmla="*/ 0 w 432000"/>
              <a:gd name="connsiteY0-18" fmla="*/ 1314000 h 2304960"/>
              <a:gd name="connsiteX1-19" fmla="*/ 137016 w 432000"/>
              <a:gd name="connsiteY1-20" fmla="*/ 1322084 h 2304960"/>
              <a:gd name="connsiteX2-21" fmla="*/ 174710 w 432000"/>
              <a:gd name="connsiteY2-22" fmla="*/ 0 h 2304960"/>
              <a:gd name="connsiteX3-23" fmla="*/ 324000 w 432000"/>
              <a:gd name="connsiteY3-24" fmla="*/ 960 h 2304960"/>
              <a:gd name="connsiteX4-25" fmla="*/ 324000 w 432000"/>
              <a:gd name="connsiteY4-26" fmla="*/ 1314000 h 2304960"/>
              <a:gd name="connsiteX5-27" fmla="*/ 432000 w 432000"/>
              <a:gd name="connsiteY5-28" fmla="*/ 1314000 h 2304960"/>
              <a:gd name="connsiteX6-29" fmla="*/ 216000 w 432000"/>
              <a:gd name="connsiteY6-30" fmla="*/ 2304960 h 2304960"/>
              <a:gd name="connsiteX7-31" fmla="*/ 0 w 432000"/>
              <a:gd name="connsiteY7-32" fmla="*/ 1314000 h 2304960"/>
              <a:gd name="connsiteX0-33" fmla="*/ 0 w 432000"/>
              <a:gd name="connsiteY0-34" fmla="*/ 1319373 h 2310333"/>
              <a:gd name="connsiteX1-35" fmla="*/ 137016 w 432000"/>
              <a:gd name="connsiteY1-36" fmla="*/ 1327457 h 2310333"/>
              <a:gd name="connsiteX2-37" fmla="*/ 158228 w 432000"/>
              <a:gd name="connsiteY2-38" fmla="*/ 0 h 2310333"/>
              <a:gd name="connsiteX3-39" fmla="*/ 324000 w 432000"/>
              <a:gd name="connsiteY3-40" fmla="*/ 6333 h 2310333"/>
              <a:gd name="connsiteX4-41" fmla="*/ 324000 w 432000"/>
              <a:gd name="connsiteY4-42" fmla="*/ 1319373 h 2310333"/>
              <a:gd name="connsiteX5-43" fmla="*/ 432000 w 432000"/>
              <a:gd name="connsiteY5-44" fmla="*/ 1319373 h 2310333"/>
              <a:gd name="connsiteX6-45" fmla="*/ 216000 w 432000"/>
              <a:gd name="connsiteY6-46" fmla="*/ 2310333 h 2310333"/>
              <a:gd name="connsiteX7-47" fmla="*/ 0 w 432000"/>
              <a:gd name="connsiteY7-48" fmla="*/ 1319373 h 2310333"/>
            </a:gdLst>
            <a:ahLst/>
            <a:cxnLst>
              <a:cxn ang="0">
                <a:pos x="connsiteX0-1" y="connsiteY0-2"/>
              </a:cxn>
              <a:cxn ang="0">
                <a:pos x="connsiteX1-3" y="connsiteY1-4"/>
              </a:cxn>
              <a:cxn ang="0">
                <a:pos x="connsiteX2-5" y="connsiteY2-6"/>
              </a:cxn>
              <a:cxn ang="0">
                <a:pos x="connsiteX3-7" y="connsiteY3-8"/>
              </a:cxn>
              <a:cxn ang="0">
                <a:pos x="connsiteX4-9" y="connsiteY4-10"/>
              </a:cxn>
              <a:cxn ang="0">
                <a:pos x="connsiteX5-11" y="connsiteY5-12"/>
              </a:cxn>
              <a:cxn ang="0">
                <a:pos x="connsiteX6-13" y="connsiteY6-14"/>
              </a:cxn>
              <a:cxn ang="0">
                <a:pos x="connsiteX7-15" y="connsiteY7-16"/>
              </a:cxn>
            </a:cxnLst>
            <a:rect l="l" t="t" r="r" b="b"/>
            <a:pathLst>
              <a:path w="432000" h="2310333">
                <a:moveTo>
                  <a:pt x="0" y="1319373"/>
                </a:moveTo>
                <a:lnTo>
                  <a:pt x="137016" y="1327457"/>
                </a:lnTo>
                <a:lnTo>
                  <a:pt x="158228" y="0"/>
                </a:lnTo>
                <a:lnTo>
                  <a:pt x="324000" y="6333"/>
                </a:lnTo>
                <a:lnTo>
                  <a:pt x="324000" y="1319373"/>
                </a:lnTo>
                <a:lnTo>
                  <a:pt x="432000" y="1319373"/>
                </a:lnTo>
                <a:lnTo>
                  <a:pt x="216000" y="2310333"/>
                </a:lnTo>
                <a:lnTo>
                  <a:pt x="0" y="1319373"/>
                </a:lnTo>
                <a:close/>
              </a:path>
            </a:pathLst>
          </a:custGeom>
          <a:solidFill>
            <a:srgbClr val="CF3C2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prstClr val="white"/>
              </a:solidFill>
            </a:endParaRPr>
          </a:p>
        </p:txBody>
      </p:sp>
      <p:sp>
        <p:nvSpPr>
          <p:cNvPr id="73" name="任意多边形 72"/>
          <p:cNvSpPr/>
          <p:nvPr/>
        </p:nvSpPr>
        <p:spPr>
          <a:xfrm rot="14280000">
            <a:off x="5725315" y="1238283"/>
            <a:ext cx="1276308" cy="1908176"/>
          </a:xfrm>
          <a:custGeom>
            <a:avLst/>
            <a:gdLst>
              <a:gd name="connsiteX0" fmla="*/ 1790495 w 2266110"/>
              <a:gd name="connsiteY0" fmla="*/ 1563015 h 3388004"/>
              <a:gd name="connsiteX1" fmla="*/ 1555143 w 2266110"/>
              <a:gd name="connsiteY1" fmla="*/ 543595 h 3388004"/>
              <a:gd name="connsiteX2" fmla="*/ 535723 w 2266110"/>
              <a:gd name="connsiteY2" fmla="*/ 778947 h 3388004"/>
              <a:gd name="connsiteX3" fmla="*/ 771074 w 2266110"/>
              <a:gd name="connsiteY3" fmla="*/ 1798367 h 3388004"/>
              <a:gd name="connsiteX4" fmla="*/ 1790495 w 2266110"/>
              <a:gd name="connsiteY4" fmla="*/ 1563015 h 3388004"/>
              <a:gd name="connsiteX5" fmla="*/ 2050110 w 2266110"/>
              <a:gd name="connsiteY5" fmla="*/ 3388004 h 3388004"/>
              <a:gd name="connsiteX6" fmla="*/ 1834110 w 2266110"/>
              <a:gd name="connsiteY6" fmla="*/ 2397044 h 3388004"/>
              <a:gd name="connsiteX7" fmla="*/ 1942110 w 2266110"/>
              <a:gd name="connsiteY7" fmla="*/ 2397044 h 3388004"/>
              <a:gd name="connsiteX8" fmla="*/ 1942110 w 2266110"/>
              <a:gd name="connsiteY8" fmla="*/ 1729785 h 3388004"/>
              <a:gd name="connsiteX9" fmla="*/ 1932792 w 2266110"/>
              <a:gd name="connsiteY9" fmla="*/ 1743147 h 3388004"/>
              <a:gd name="connsiteX10" fmla="*/ 507831 w 2266110"/>
              <a:gd name="connsiteY10" fmla="*/ 1996036 h 3388004"/>
              <a:gd name="connsiteX11" fmla="*/ 164252 w 2266110"/>
              <a:gd name="connsiteY11" fmla="*/ 507831 h 3388004"/>
              <a:gd name="connsiteX12" fmla="*/ 1652457 w 2266110"/>
              <a:gd name="connsiteY12" fmla="*/ 164252 h 3388004"/>
              <a:gd name="connsiteX13" fmla="*/ 2159602 w 2266110"/>
              <a:gd name="connsiteY13" fmla="*/ 1042631 h 3388004"/>
              <a:gd name="connsiteX14" fmla="*/ 2157066 w 2266110"/>
              <a:gd name="connsiteY14" fmla="*/ 1084004 h 3388004"/>
              <a:gd name="connsiteX15" fmla="*/ 2158110 w 2266110"/>
              <a:gd name="connsiteY15" fmla="*/ 1084004 h 3388004"/>
              <a:gd name="connsiteX16" fmla="*/ 2158110 w 2266110"/>
              <a:gd name="connsiteY16" fmla="*/ 2397044 h 3388004"/>
              <a:gd name="connsiteX17" fmla="*/ 2266110 w 2266110"/>
              <a:gd name="connsiteY17" fmla="*/ 2397044 h 33880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</a:cxnLst>
            <a:rect l="l" t="t" r="r" b="b"/>
            <a:pathLst>
              <a:path w="2266110" h="3388004">
                <a:moveTo>
                  <a:pt x="1790495" y="1563015"/>
                </a:moveTo>
                <a:cubicBezTo>
                  <a:pt x="2007009" y="1216520"/>
                  <a:pt x="1901638" y="760109"/>
                  <a:pt x="1555143" y="543595"/>
                </a:cubicBezTo>
                <a:cubicBezTo>
                  <a:pt x="1208647" y="327081"/>
                  <a:pt x="752237" y="432451"/>
                  <a:pt x="535723" y="778947"/>
                </a:cubicBezTo>
                <a:cubicBezTo>
                  <a:pt x="319208" y="1125442"/>
                  <a:pt x="424579" y="1581853"/>
                  <a:pt x="771074" y="1798367"/>
                </a:cubicBezTo>
                <a:cubicBezTo>
                  <a:pt x="1117570" y="2014881"/>
                  <a:pt x="1573980" y="1909511"/>
                  <a:pt x="1790495" y="1563015"/>
                </a:cubicBezTo>
                <a:close/>
                <a:moveTo>
                  <a:pt x="2050110" y="3388004"/>
                </a:moveTo>
                <a:lnTo>
                  <a:pt x="1834110" y="2397044"/>
                </a:lnTo>
                <a:lnTo>
                  <a:pt x="1942110" y="2397044"/>
                </a:lnTo>
                <a:lnTo>
                  <a:pt x="1942110" y="1729785"/>
                </a:lnTo>
                <a:lnTo>
                  <a:pt x="1932792" y="1743147"/>
                </a:lnTo>
                <a:cubicBezTo>
                  <a:pt x="1597297" y="2175683"/>
                  <a:pt x="982050" y="2292361"/>
                  <a:pt x="507831" y="1996036"/>
                </a:cubicBezTo>
                <a:cubicBezTo>
                  <a:pt x="1998" y="1679956"/>
                  <a:pt x="-151828" y="1013665"/>
                  <a:pt x="164252" y="507831"/>
                </a:cubicBezTo>
                <a:cubicBezTo>
                  <a:pt x="480332" y="1998"/>
                  <a:pt x="1146623" y="-151828"/>
                  <a:pt x="1652457" y="164252"/>
                </a:cubicBezTo>
                <a:cubicBezTo>
                  <a:pt x="1968603" y="361802"/>
                  <a:pt x="2147246" y="696153"/>
                  <a:pt x="2159602" y="1042631"/>
                </a:cubicBezTo>
                <a:lnTo>
                  <a:pt x="2157066" y="1084004"/>
                </a:lnTo>
                <a:lnTo>
                  <a:pt x="2158110" y="1084004"/>
                </a:lnTo>
                <a:lnTo>
                  <a:pt x="2158110" y="2397044"/>
                </a:lnTo>
                <a:lnTo>
                  <a:pt x="2266110" y="2397044"/>
                </a:lnTo>
                <a:close/>
              </a:path>
            </a:pathLst>
          </a:custGeom>
          <a:solidFill>
            <a:srgbClr val="17375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prstClr val="white"/>
              </a:solidFill>
            </a:endParaRPr>
          </a:p>
        </p:txBody>
      </p:sp>
      <p:sp>
        <p:nvSpPr>
          <p:cNvPr id="71" name="任意多边形 70"/>
          <p:cNvSpPr>
            <a:spLocks noChangeAspect="1"/>
          </p:cNvSpPr>
          <p:nvPr/>
        </p:nvSpPr>
        <p:spPr>
          <a:xfrm>
            <a:off x="5561671" y="1873548"/>
            <a:ext cx="1054340" cy="1054339"/>
          </a:xfrm>
          <a:custGeom>
            <a:avLst/>
            <a:gdLst>
              <a:gd name="connsiteX0" fmla="*/ 962663 w 1872000"/>
              <a:gd name="connsiteY0" fmla="*/ 80416 h 1872000"/>
              <a:gd name="connsiteX1" fmla="*/ 224928 w 1872000"/>
              <a:gd name="connsiteY1" fmla="*/ 818151 h 1872000"/>
              <a:gd name="connsiteX2" fmla="*/ 962663 w 1872000"/>
              <a:gd name="connsiteY2" fmla="*/ 1555886 h 1872000"/>
              <a:gd name="connsiteX3" fmla="*/ 1700398 w 1872000"/>
              <a:gd name="connsiteY3" fmla="*/ 818151 h 1872000"/>
              <a:gd name="connsiteX4" fmla="*/ 962663 w 1872000"/>
              <a:gd name="connsiteY4" fmla="*/ 80416 h 1872000"/>
              <a:gd name="connsiteX5" fmla="*/ 936000 w 1872000"/>
              <a:gd name="connsiteY5" fmla="*/ 0 h 1872000"/>
              <a:gd name="connsiteX6" fmla="*/ 1872000 w 1872000"/>
              <a:gd name="connsiteY6" fmla="*/ 936000 h 1872000"/>
              <a:gd name="connsiteX7" fmla="*/ 936000 w 1872000"/>
              <a:gd name="connsiteY7" fmla="*/ 1872000 h 1872000"/>
              <a:gd name="connsiteX8" fmla="*/ 0 w 1872000"/>
              <a:gd name="connsiteY8" fmla="*/ 936000 h 1872000"/>
              <a:gd name="connsiteX9" fmla="*/ 936000 w 1872000"/>
              <a:gd name="connsiteY9" fmla="*/ 0 h 1872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1872000" h="1872000">
                <a:moveTo>
                  <a:pt x="962663" y="80416"/>
                </a:moveTo>
                <a:cubicBezTo>
                  <a:pt x="555223" y="80416"/>
                  <a:pt x="224928" y="410711"/>
                  <a:pt x="224928" y="818151"/>
                </a:cubicBezTo>
                <a:cubicBezTo>
                  <a:pt x="224928" y="1225591"/>
                  <a:pt x="555223" y="1555886"/>
                  <a:pt x="962663" y="1555886"/>
                </a:cubicBezTo>
                <a:cubicBezTo>
                  <a:pt x="1370103" y="1555886"/>
                  <a:pt x="1700398" y="1225591"/>
                  <a:pt x="1700398" y="818151"/>
                </a:cubicBezTo>
                <a:cubicBezTo>
                  <a:pt x="1700398" y="410711"/>
                  <a:pt x="1370103" y="80416"/>
                  <a:pt x="962663" y="80416"/>
                </a:cubicBezTo>
                <a:close/>
                <a:moveTo>
                  <a:pt x="936000" y="0"/>
                </a:moveTo>
                <a:cubicBezTo>
                  <a:pt x="1452939" y="0"/>
                  <a:pt x="1872000" y="419061"/>
                  <a:pt x="1872000" y="936000"/>
                </a:cubicBezTo>
                <a:cubicBezTo>
                  <a:pt x="1872000" y="1452939"/>
                  <a:pt x="1452939" y="1872000"/>
                  <a:pt x="936000" y="1872000"/>
                </a:cubicBezTo>
                <a:cubicBezTo>
                  <a:pt x="419061" y="1872000"/>
                  <a:pt x="0" y="1452939"/>
                  <a:pt x="0" y="936000"/>
                </a:cubicBezTo>
                <a:cubicBezTo>
                  <a:pt x="0" y="419061"/>
                  <a:pt x="419061" y="0"/>
                  <a:pt x="936000" y="0"/>
                </a:cubicBezTo>
                <a:close/>
              </a:path>
            </a:pathLst>
          </a:custGeom>
          <a:solidFill>
            <a:srgbClr val="17375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prstClr val="white"/>
              </a:solidFill>
            </a:endParaRPr>
          </a:p>
        </p:txBody>
      </p:sp>
      <p:sp>
        <p:nvSpPr>
          <p:cNvPr id="9" name="文本框 8"/>
          <p:cNvSpPr txBox="1"/>
          <p:nvPr/>
        </p:nvSpPr>
        <p:spPr>
          <a:xfrm>
            <a:off x="2126212" y="3408324"/>
            <a:ext cx="786782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1500" dirty="0">
                <a:solidFill>
                  <a:srgbClr val="1D495D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标题一</a:t>
            </a:r>
          </a:p>
        </p:txBody>
      </p:sp>
      <p:sp>
        <p:nvSpPr>
          <p:cNvPr id="78" name="文本框 77"/>
          <p:cNvSpPr txBox="1"/>
          <p:nvPr/>
        </p:nvSpPr>
        <p:spPr>
          <a:xfrm>
            <a:off x="3331721" y="3003008"/>
            <a:ext cx="786782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1500" dirty="0">
                <a:solidFill>
                  <a:srgbClr val="1D495D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标题二</a:t>
            </a:r>
          </a:p>
        </p:txBody>
      </p:sp>
      <p:sp>
        <p:nvSpPr>
          <p:cNvPr id="80" name="文本框 79"/>
          <p:cNvSpPr txBox="1"/>
          <p:nvPr/>
        </p:nvSpPr>
        <p:spPr>
          <a:xfrm>
            <a:off x="4530800" y="2610697"/>
            <a:ext cx="786782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1500" dirty="0">
                <a:solidFill>
                  <a:srgbClr val="1D495D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标题三</a:t>
            </a:r>
          </a:p>
        </p:txBody>
      </p:sp>
      <p:sp>
        <p:nvSpPr>
          <p:cNvPr id="82" name="文本框 81"/>
          <p:cNvSpPr txBox="1"/>
          <p:nvPr/>
        </p:nvSpPr>
        <p:spPr>
          <a:xfrm>
            <a:off x="5710176" y="2183856"/>
            <a:ext cx="786782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zh-CN" altLang="en-US" sz="1500" dirty="0">
                <a:solidFill>
                  <a:srgbClr val="1D495D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标题四</a:t>
            </a:r>
          </a:p>
        </p:txBody>
      </p:sp>
      <p:sp>
        <p:nvSpPr>
          <p:cNvPr id="54" name="TextBox 22"/>
          <p:cNvSpPr txBox="1"/>
          <p:nvPr/>
        </p:nvSpPr>
        <p:spPr>
          <a:xfrm>
            <a:off x="765704" y="1808008"/>
            <a:ext cx="1592731" cy="517870"/>
          </a:xfrm>
          <a:prstGeom prst="rect">
            <a:avLst/>
          </a:prstGeom>
          <a:noFill/>
        </p:spPr>
        <p:txBody>
          <a:bodyPr wrap="square" lIns="67092" tIns="33546" rIns="67092" bIns="33546" rtlCol="0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z="1125" dirty="0">
                <a:solidFill>
                  <a:sysClr val="windowText" lastClr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您的内容打在这里，或者通过复制您的文本后。</a:t>
            </a:r>
          </a:p>
        </p:txBody>
      </p:sp>
      <p:sp>
        <p:nvSpPr>
          <p:cNvPr id="55" name="TextBox 22"/>
          <p:cNvSpPr txBox="1"/>
          <p:nvPr/>
        </p:nvSpPr>
        <p:spPr>
          <a:xfrm>
            <a:off x="2525772" y="1027940"/>
            <a:ext cx="1592731" cy="517870"/>
          </a:xfrm>
          <a:prstGeom prst="rect">
            <a:avLst/>
          </a:prstGeom>
          <a:noFill/>
        </p:spPr>
        <p:txBody>
          <a:bodyPr wrap="square" lIns="67092" tIns="33546" rIns="67092" bIns="33546" rtlCol="0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z="1125" dirty="0">
                <a:solidFill>
                  <a:sysClr val="windowText" lastClr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您的内容打在这里，或者通过复制您的文本后。</a:t>
            </a:r>
          </a:p>
        </p:txBody>
      </p:sp>
      <p:sp>
        <p:nvSpPr>
          <p:cNvPr id="57" name="TextBox 22"/>
          <p:cNvSpPr txBox="1"/>
          <p:nvPr/>
        </p:nvSpPr>
        <p:spPr>
          <a:xfrm>
            <a:off x="4400583" y="3950619"/>
            <a:ext cx="1592731" cy="517870"/>
          </a:xfrm>
          <a:prstGeom prst="rect">
            <a:avLst/>
          </a:prstGeom>
          <a:noFill/>
        </p:spPr>
        <p:txBody>
          <a:bodyPr wrap="square" lIns="67092" tIns="33546" rIns="67092" bIns="33546" rtlCol="0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z="1125" dirty="0">
                <a:solidFill>
                  <a:sysClr val="windowText" lastClr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您的内容打在这里，或者通过复制您的文本后。</a:t>
            </a:r>
          </a:p>
        </p:txBody>
      </p:sp>
      <p:sp>
        <p:nvSpPr>
          <p:cNvPr id="59" name="TextBox 22"/>
          <p:cNvSpPr txBox="1"/>
          <p:nvPr/>
        </p:nvSpPr>
        <p:spPr>
          <a:xfrm>
            <a:off x="6160651" y="3170551"/>
            <a:ext cx="1592731" cy="517870"/>
          </a:xfrm>
          <a:prstGeom prst="rect">
            <a:avLst/>
          </a:prstGeom>
          <a:noFill/>
        </p:spPr>
        <p:txBody>
          <a:bodyPr wrap="square" lIns="67092" tIns="33546" rIns="67092" bIns="33546" rtlCol="0">
            <a:spAutoFit/>
          </a:bodyPr>
          <a:lstStyle/>
          <a:p>
            <a:pPr>
              <a:lnSpc>
                <a:spcPct val="130000"/>
              </a:lnSpc>
            </a:pPr>
            <a:r>
              <a:rPr lang="zh-CN" altLang="en-US" sz="1125" dirty="0">
                <a:solidFill>
                  <a:sysClr val="windowText" lastClr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您的内容打在这里，或者通过复制您的文本后。</a:t>
            </a:r>
          </a:p>
        </p:txBody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2000" advClick="0" advTm="3974"/>
    </mc:Choice>
    <mc:Fallback xmlns="">
      <p:transition spd="slow" advClick="0" advTm="3974"/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10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" dur="10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" dur="10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6" dur="10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9" dur="10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2" dur="10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5" dur="10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8" dur="10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1" dur="10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4" dur="10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7" dur="1000"/>
                                        <p:tgtEl>
                                          <p:spTgt spid="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0" dur="10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3" dur="10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6" dur="10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10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1000"/>
                            </p:stCondLst>
                            <p:childTnLst>
                              <p:par>
                                <p:cTn id="5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1500"/>
                            </p:stCondLst>
                            <p:childTnLst>
                              <p:par>
                                <p:cTn id="5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7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20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2" fill="hold">
                            <p:stCondLst>
                              <p:cond delay="2500"/>
                            </p:stCondLst>
                            <p:childTnLst>
                              <p:par>
                                <p:cTn id="6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9" grpId="0" animBg="1"/>
      <p:bldP spid="20" grpId="0" animBg="1"/>
      <p:bldP spid="21" grpId="0" animBg="1"/>
      <p:bldP spid="22" grpId="0" animBg="1"/>
      <p:bldP spid="61" grpId="0" animBg="1"/>
      <p:bldP spid="72" grpId="0" animBg="1"/>
      <p:bldP spid="73" grpId="0" animBg="1"/>
      <p:bldP spid="71" grpId="0" animBg="1"/>
      <p:bldP spid="9" grpId="0"/>
      <p:bldP spid="78" grpId="0"/>
      <p:bldP spid="80" grpId="0"/>
      <p:bldP spid="82" grpId="0"/>
      <p:bldP spid="54" grpId="0"/>
      <p:bldP spid="55" grpId="0"/>
      <p:bldP spid="57" grpId="0"/>
      <p:bldP spid="59" grpId="0"/>
    </p:bldLst>
  </p:timing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680" name="矩形 10"/>
          <p:cNvSpPr>
            <a:spLocks noChangeArrowheads="1"/>
          </p:cNvSpPr>
          <p:nvPr/>
        </p:nvSpPr>
        <p:spPr bwMode="auto">
          <a:xfrm>
            <a:off x="1189832" y="3878977"/>
            <a:ext cx="6796980" cy="553998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lnSpc>
                <a:spcPct val="90000"/>
              </a:lnSpc>
              <a:spcBef>
                <a:spcPts val="1000"/>
              </a:spcBef>
              <a:buChar char="•"/>
              <a:defRPr sz="28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1pPr>
            <a:lvl2pPr marL="742950" indent="-285750">
              <a:lnSpc>
                <a:spcPct val="90000"/>
              </a:lnSpc>
              <a:spcBef>
                <a:spcPts val="500"/>
              </a:spcBef>
              <a:buChar char="•"/>
              <a:defRPr sz="24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Char char="•"/>
              <a:defRPr sz="2000"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5pPr>
            <a:lvl6pPr marL="25146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6pPr>
            <a:lvl7pPr marL="29718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7pPr>
            <a:lvl8pPr marL="34290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8pPr>
            <a:lvl9pPr marL="3886200" indent="-228600" eaLnBrk="0" fontAlgn="base" hangingPunct="0">
              <a:lnSpc>
                <a:spcPct val="90000"/>
              </a:lnSpc>
              <a:spcBef>
                <a:spcPts val="500"/>
              </a:spcBef>
              <a:spcAft>
                <a:spcPct val="0"/>
              </a:spcAft>
              <a:buFont typeface="Arial" panose="020B0604020202020204" pitchFamily="34" charset="0"/>
              <a:buChar char="•"/>
              <a:defRPr>
                <a:solidFill>
                  <a:schemeClr val="tx1"/>
                </a:solidFill>
                <a:latin typeface="Calibri" panose="020F0502020204030204" pitchFamily="34" charset="0"/>
                <a:ea typeface="宋体" panose="02010600030101010101" pitchFamily="2" charset="-122"/>
              </a:defRPr>
            </a:lvl9pPr>
          </a:lstStyle>
          <a:p>
            <a:pPr algn="ctr" fontAlgn="base">
              <a:lnSpc>
                <a:spcPct val="100000"/>
              </a:lnSpc>
              <a:spcBef>
                <a:spcPct val="0"/>
              </a:spcBef>
              <a:spcAft>
                <a:spcPct val="0"/>
              </a:spcAft>
              <a:buNone/>
            </a:pPr>
            <a:r>
              <a:rPr lang="zh-CN" altLang="en-US" sz="10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我们工作室致力于专业</a:t>
            </a:r>
            <a:r>
              <a:rPr lang="en-US" altLang="zh-CN" sz="10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PPT</a:t>
            </a:r>
            <a:r>
              <a:rPr lang="zh-CN" altLang="en-US" sz="10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模板的发布，课件及汇报</a:t>
            </a:r>
            <a:r>
              <a:rPr lang="en-US" altLang="zh-CN" sz="10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PPT</a:t>
            </a:r>
            <a:r>
              <a:rPr lang="zh-CN" altLang="en-US" sz="10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的美化，并为您提供专业的</a:t>
            </a:r>
            <a:r>
              <a:rPr lang="en-US" altLang="zh-CN" sz="10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PPT</a:t>
            </a:r>
            <a:r>
              <a:rPr lang="zh-CN" altLang="en-US" sz="10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个性定制服务。我们秉承“给您演示的光和热”的理念，为您分担职场压力</a:t>
            </a:r>
            <a:r>
              <a:rPr lang="en-US" altLang="zh-CN" sz="10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000" dirty="0">
                <a:solidFill>
                  <a:srgbClr val="000000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让您的每一次亮相都信心澎湃。专业的团队，完善的售后，热情的服务，科学严谨的逻辑，一丝不苟的工作态度，定能使您的发展如虎添翼！</a:t>
            </a:r>
            <a:endParaRPr lang="en-US" altLang="zh-CN" sz="1000" dirty="0">
              <a:solidFill>
                <a:srgbClr val="000000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28681" name="组合 11"/>
          <p:cNvGrpSpPr/>
          <p:nvPr/>
        </p:nvGrpSpPr>
        <p:grpSpPr bwMode="auto">
          <a:xfrm>
            <a:off x="717947" y="1394222"/>
            <a:ext cx="2265759" cy="2118122"/>
            <a:chOff x="0" y="0"/>
            <a:chExt cx="3021028" cy="2825105"/>
          </a:xfrm>
        </p:grpSpPr>
        <p:grpSp>
          <p:nvGrpSpPr>
            <p:cNvPr id="24595" name="组合 12"/>
            <p:cNvGrpSpPr/>
            <p:nvPr/>
          </p:nvGrpSpPr>
          <p:grpSpPr bwMode="auto">
            <a:xfrm>
              <a:off x="0" y="0"/>
              <a:ext cx="3021028" cy="2825105"/>
              <a:chOff x="0" y="0"/>
              <a:chExt cx="2534920" cy="2370523"/>
            </a:xfrm>
          </p:grpSpPr>
          <p:sp>
            <p:nvSpPr>
              <p:cNvPr id="24599" name="矩形 16"/>
              <p:cNvSpPr>
                <a:spLocks noChangeArrowheads="1"/>
              </p:cNvSpPr>
              <p:nvPr/>
            </p:nvSpPr>
            <p:spPr bwMode="auto">
              <a:xfrm>
                <a:off x="0" y="728335"/>
                <a:ext cx="2534920" cy="1642188"/>
              </a:xfrm>
              <a:prstGeom prst="rect">
                <a:avLst/>
              </a:prstGeom>
              <a:noFill/>
              <a:ln w="19050">
                <a:solidFill>
                  <a:srgbClr val="767171"/>
                </a:solidFill>
                <a:miter lim="800000"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anchor="ctr"/>
              <a:lstStyle>
                <a:lvl1pPr>
                  <a:lnSpc>
                    <a:spcPct val="90000"/>
                  </a:lnSpc>
                  <a:spcBef>
                    <a:spcPts val="1000"/>
                  </a:spcBef>
                  <a:buChar char="•"/>
                  <a:defRPr sz="28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1pPr>
                <a:lvl2pPr marL="742950" indent="-285750">
                  <a:lnSpc>
                    <a:spcPct val="90000"/>
                  </a:lnSpc>
                  <a:spcBef>
                    <a:spcPts val="500"/>
                  </a:spcBef>
                  <a:buChar char="•"/>
                  <a:defRPr sz="24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2pPr>
                <a:lvl3pPr marL="1143000" indent="-228600">
                  <a:lnSpc>
                    <a:spcPct val="90000"/>
                  </a:lnSpc>
                  <a:spcBef>
                    <a:spcPts val="500"/>
                  </a:spcBef>
                  <a:buChar char="•"/>
                  <a:defRPr sz="20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3pPr>
                <a:lvl4pPr marL="1600200" indent="-228600">
                  <a:lnSpc>
                    <a:spcPct val="90000"/>
                  </a:lnSpc>
                  <a:spcBef>
                    <a:spcPts val="500"/>
                  </a:spcBef>
                  <a:buChar char="•"/>
                  <a:defRPr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4pPr>
                <a:lvl5pPr marL="2057400" indent="-228600">
                  <a:lnSpc>
                    <a:spcPct val="90000"/>
                  </a:lnSpc>
                  <a:spcBef>
                    <a:spcPts val="500"/>
                  </a:spcBef>
                  <a:buChar char="•"/>
                  <a:defRPr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5pPr>
                <a:lvl6pPr marL="25146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panose="020B0604020202020204" pitchFamily="34" charset="0"/>
                  <a:buChar char="•"/>
                  <a:defRPr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6pPr>
                <a:lvl7pPr marL="29718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panose="020B0604020202020204" pitchFamily="34" charset="0"/>
                  <a:buChar char="•"/>
                  <a:defRPr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7pPr>
                <a:lvl8pPr marL="34290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panose="020B0604020202020204" pitchFamily="34" charset="0"/>
                  <a:buChar char="•"/>
                  <a:defRPr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8pPr>
                <a:lvl9pPr marL="38862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panose="020B0604020202020204" pitchFamily="34" charset="0"/>
                  <a:buChar char="•"/>
                  <a:defRPr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9pPr>
              </a:lstStyle>
              <a:p>
                <a:pPr algn="ctr" fontAlgn="base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None/>
                </a:pPr>
                <a:endParaRPr lang="zh-CN" altLang="en-US" sz="1350">
                  <a:solidFill>
                    <a:srgbClr val="FFFFFF"/>
                  </a:solidFill>
                </a:endParaRPr>
              </a:p>
            </p:txBody>
          </p:sp>
          <p:sp>
            <p:nvSpPr>
              <p:cNvPr id="24600" name="圆角矩形 17"/>
              <p:cNvSpPr>
                <a:spLocks noChangeArrowheads="1"/>
              </p:cNvSpPr>
              <p:nvPr/>
            </p:nvSpPr>
            <p:spPr bwMode="auto">
              <a:xfrm>
                <a:off x="734872" y="0"/>
                <a:ext cx="1065176" cy="1065176"/>
              </a:xfrm>
              <a:prstGeom prst="roundRect">
                <a:avLst>
                  <a:gd name="adj" fmla="val 16667"/>
                </a:avLst>
              </a:prstGeom>
              <a:solidFill>
                <a:srgbClr val="17375E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 anchor="ctr"/>
              <a:lstStyle>
                <a:lvl1pPr>
                  <a:lnSpc>
                    <a:spcPct val="90000"/>
                  </a:lnSpc>
                  <a:spcBef>
                    <a:spcPts val="1000"/>
                  </a:spcBef>
                  <a:buChar char="•"/>
                  <a:defRPr sz="28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1pPr>
                <a:lvl2pPr marL="742950" indent="-285750">
                  <a:lnSpc>
                    <a:spcPct val="90000"/>
                  </a:lnSpc>
                  <a:spcBef>
                    <a:spcPts val="500"/>
                  </a:spcBef>
                  <a:buChar char="•"/>
                  <a:defRPr sz="24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2pPr>
                <a:lvl3pPr marL="1143000" indent="-228600">
                  <a:lnSpc>
                    <a:spcPct val="90000"/>
                  </a:lnSpc>
                  <a:spcBef>
                    <a:spcPts val="500"/>
                  </a:spcBef>
                  <a:buChar char="•"/>
                  <a:defRPr sz="20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3pPr>
                <a:lvl4pPr marL="1600200" indent="-228600">
                  <a:lnSpc>
                    <a:spcPct val="90000"/>
                  </a:lnSpc>
                  <a:spcBef>
                    <a:spcPts val="500"/>
                  </a:spcBef>
                  <a:buChar char="•"/>
                  <a:defRPr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4pPr>
                <a:lvl5pPr marL="2057400" indent="-228600">
                  <a:lnSpc>
                    <a:spcPct val="90000"/>
                  </a:lnSpc>
                  <a:spcBef>
                    <a:spcPts val="500"/>
                  </a:spcBef>
                  <a:buChar char="•"/>
                  <a:defRPr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5pPr>
                <a:lvl6pPr marL="25146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panose="020B0604020202020204" pitchFamily="34" charset="0"/>
                  <a:buChar char="•"/>
                  <a:defRPr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6pPr>
                <a:lvl7pPr marL="29718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panose="020B0604020202020204" pitchFamily="34" charset="0"/>
                  <a:buChar char="•"/>
                  <a:defRPr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7pPr>
                <a:lvl8pPr marL="34290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panose="020B0604020202020204" pitchFamily="34" charset="0"/>
                  <a:buChar char="•"/>
                  <a:defRPr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8pPr>
                <a:lvl9pPr marL="38862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panose="020B0604020202020204" pitchFamily="34" charset="0"/>
                  <a:buChar char="•"/>
                  <a:defRPr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9pPr>
              </a:lstStyle>
              <a:p>
                <a:pPr algn="ctr" fontAlgn="base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None/>
                </a:pPr>
                <a:endParaRPr lang="zh-CN" altLang="en-US" sz="1350">
                  <a:solidFill>
                    <a:srgbClr val="46CA00"/>
                  </a:solidFill>
                </a:endParaRPr>
              </a:p>
            </p:txBody>
          </p:sp>
        </p:grpSp>
        <p:sp>
          <p:nvSpPr>
            <p:cNvPr id="24596" name="文本框 13"/>
            <p:cNvSpPr txBox="1">
              <a:spLocks noChangeArrowheads="1"/>
            </p:cNvSpPr>
            <p:nvPr/>
          </p:nvSpPr>
          <p:spPr bwMode="auto">
            <a:xfrm>
              <a:off x="375049" y="1385880"/>
              <a:ext cx="2270928" cy="36945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algn="ctr" fontAlgn="base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None/>
              </a:pPr>
              <a:r>
                <a:rPr lang="zh-CN" altLang="en-US" sz="1200" b="1" dirty="0">
                  <a:solidFill>
                    <a:srgbClr val="2E4C64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单击添加标题</a:t>
              </a:r>
            </a:p>
          </p:txBody>
        </p:sp>
        <p:sp>
          <p:nvSpPr>
            <p:cNvPr id="24597" name="文本框 14"/>
            <p:cNvSpPr txBox="1">
              <a:spLocks noChangeArrowheads="1"/>
            </p:cNvSpPr>
            <p:nvPr/>
          </p:nvSpPr>
          <p:spPr bwMode="auto">
            <a:xfrm>
              <a:off x="404441" y="1919144"/>
              <a:ext cx="2241535" cy="800486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algn="ctr" fontAlgn="base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None/>
              </a:pPr>
              <a:r>
                <a:rPr lang="zh-CN" altLang="en-US" sz="105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我们工作室致力于专业</a:t>
              </a:r>
              <a:r>
                <a:rPr lang="en-US" altLang="zh-CN" sz="105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PPT</a:t>
              </a:r>
              <a:r>
                <a:rPr lang="zh-CN" altLang="en-US" sz="105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模板的发布，专业的</a:t>
              </a:r>
              <a:r>
                <a:rPr lang="en-US" altLang="zh-CN" sz="105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PPT</a:t>
              </a:r>
              <a:r>
                <a:rPr lang="zh-CN" altLang="en-US" sz="105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个性定制服务</a:t>
              </a:r>
              <a:r>
                <a:rPr lang="zh-CN" altLang="en-US" sz="120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。</a:t>
              </a:r>
            </a:p>
          </p:txBody>
        </p:sp>
        <p:sp>
          <p:nvSpPr>
            <p:cNvPr id="24598" name="Freeform 394"/>
            <p:cNvSpPr>
              <a:spLocks noEditPoints="1"/>
            </p:cNvSpPr>
            <p:nvPr/>
          </p:nvSpPr>
          <p:spPr bwMode="auto">
            <a:xfrm>
              <a:off x="1259688" y="417230"/>
              <a:ext cx="501650" cy="434975"/>
            </a:xfrm>
            <a:custGeom>
              <a:avLst/>
              <a:gdLst>
                <a:gd name="T0" fmla="*/ 106909 w 183"/>
                <a:gd name="T1" fmla="*/ 2736 h 159"/>
                <a:gd name="T2" fmla="*/ 156252 w 183"/>
                <a:gd name="T3" fmla="*/ 43771 h 159"/>
                <a:gd name="T4" fmla="*/ 60308 w 183"/>
                <a:gd name="T5" fmla="*/ 43771 h 159"/>
                <a:gd name="T6" fmla="*/ 106909 w 183"/>
                <a:gd name="T7" fmla="*/ 2736 h 159"/>
                <a:gd name="T8" fmla="*/ 290573 w 183"/>
                <a:gd name="T9" fmla="*/ 87542 h 159"/>
                <a:gd name="T10" fmla="*/ 402965 w 183"/>
                <a:gd name="T11" fmla="*/ 134049 h 159"/>
                <a:gd name="T12" fmla="*/ 446825 w 183"/>
                <a:gd name="T13" fmla="*/ 246212 h 159"/>
                <a:gd name="T14" fmla="*/ 402965 w 183"/>
                <a:gd name="T15" fmla="*/ 355640 h 159"/>
                <a:gd name="T16" fmla="*/ 290573 w 183"/>
                <a:gd name="T17" fmla="*/ 402147 h 159"/>
                <a:gd name="T18" fmla="*/ 180923 w 183"/>
                <a:gd name="T19" fmla="*/ 355640 h 159"/>
                <a:gd name="T20" fmla="*/ 134322 w 183"/>
                <a:gd name="T21" fmla="*/ 246212 h 159"/>
                <a:gd name="T22" fmla="*/ 180923 w 183"/>
                <a:gd name="T23" fmla="*/ 134049 h 159"/>
                <a:gd name="T24" fmla="*/ 290573 w 183"/>
                <a:gd name="T25" fmla="*/ 87542 h 159"/>
                <a:gd name="T26" fmla="*/ 271384 w 183"/>
                <a:gd name="T27" fmla="*/ 169613 h 159"/>
                <a:gd name="T28" fmla="*/ 208336 w 183"/>
                <a:gd name="T29" fmla="*/ 194234 h 159"/>
                <a:gd name="T30" fmla="*/ 216559 w 183"/>
                <a:gd name="T31" fmla="*/ 262626 h 159"/>
                <a:gd name="T32" fmla="*/ 260419 w 183"/>
                <a:gd name="T33" fmla="*/ 224327 h 159"/>
                <a:gd name="T34" fmla="*/ 271384 w 183"/>
                <a:gd name="T35" fmla="*/ 169613 h 159"/>
                <a:gd name="T36" fmla="*/ 367328 w 183"/>
                <a:gd name="T37" fmla="*/ 169613 h 159"/>
                <a:gd name="T38" fmla="*/ 290573 w 183"/>
                <a:gd name="T39" fmla="*/ 136785 h 159"/>
                <a:gd name="T40" fmla="*/ 216559 w 183"/>
                <a:gd name="T41" fmla="*/ 169613 h 159"/>
                <a:gd name="T42" fmla="*/ 183664 w 183"/>
                <a:gd name="T43" fmla="*/ 246212 h 159"/>
                <a:gd name="T44" fmla="*/ 216559 w 183"/>
                <a:gd name="T45" fmla="*/ 320076 h 159"/>
                <a:gd name="T46" fmla="*/ 290573 w 183"/>
                <a:gd name="T47" fmla="*/ 352904 h 159"/>
                <a:gd name="T48" fmla="*/ 367328 w 183"/>
                <a:gd name="T49" fmla="*/ 320076 h 159"/>
                <a:gd name="T50" fmla="*/ 397482 w 183"/>
                <a:gd name="T51" fmla="*/ 246212 h 159"/>
                <a:gd name="T52" fmla="*/ 367328 w 183"/>
                <a:gd name="T53" fmla="*/ 169613 h 159"/>
                <a:gd name="T54" fmla="*/ 211077 w 183"/>
                <a:gd name="T55" fmla="*/ 0 h 159"/>
                <a:gd name="T56" fmla="*/ 175440 w 183"/>
                <a:gd name="T57" fmla="*/ 65657 h 159"/>
                <a:gd name="T58" fmla="*/ 57566 w 183"/>
                <a:gd name="T59" fmla="*/ 65657 h 159"/>
                <a:gd name="T60" fmla="*/ 0 w 183"/>
                <a:gd name="T61" fmla="*/ 123106 h 159"/>
                <a:gd name="T62" fmla="*/ 0 w 183"/>
                <a:gd name="T63" fmla="*/ 374790 h 159"/>
                <a:gd name="T64" fmla="*/ 57566 w 183"/>
                <a:gd name="T65" fmla="*/ 434975 h 159"/>
                <a:gd name="T66" fmla="*/ 441342 w 183"/>
                <a:gd name="T67" fmla="*/ 434975 h 159"/>
                <a:gd name="T68" fmla="*/ 501650 w 183"/>
                <a:gd name="T69" fmla="*/ 374790 h 159"/>
                <a:gd name="T70" fmla="*/ 501650 w 183"/>
                <a:gd name="T71" fmla="*/ 123106 h 159"/>
                <a:gd name="T72" fmla="*/ 441342 w 183"/>
                <a:gd name="T73" fmla="*/ 65657 h 159"/>
                <a:gd name="T74" fmla="*/ 422154 w 183"/>
                <a:gd name="T75" fmla="*/ 65657 h 159"/>
                <a:gd name="T76" fmla="*/ 383776 w 183"/>
                <a:gd name="T77" fmla="*/ 0 h 159"/>
                <a:gd name="T78" fmla="*/ 211077 w 183"/>
                <a:gd name="T79" fmla="*/ 0 h 159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</a:gdLst>
              <a:ahLst/>
              <a:cxnLst>
                <a:cxn ang="T80">
                  <a:pos x="T0" y="T1"/>
                </a:cxn>
                <a:cxn ang="T81">
                  <a:pos x="T2" y="T3"/>
                </a:cxn>
                <a:cxn ang="T82">
                  <a:pos x="T4" y="T5"/>
                </a:cxn>
                <a:cxn ang="T83">
                  <a:pos x="T6" y="T7"/>
                </a:cxn>
                <a:cxn ang="T84">
                  <a:pos x="T8" y="T9"/>
                </a:cxn>
                <a:cxn ang="T85">
                  <a:pos x="T10" y="T11"/>
                </a:cxn>
                <a:cxn ang="T86">
                  <a:pos x="T12" y="T13"/>
                </a:cxn>
                <a:cxn ang="T87">
                  <a:pos x="T14" y="T15"/>
                </a:cxn>
                <a:cxn ang="T88">
                  <a:pos x="T16" y="T17"/>
                </a:cxn>
                <a:cxn ang="T89">
                  <a:pos x="T18" y="T19"/>
                </a:cxn>
                <a:cxn ang="T90">
                  <a:pos x="T20" y="T21"/>
                </a:cxn>
                <a:cxn ang="T91">
                  <a:pos x="T22" y="T23"/>
                </a:cxn>
                <a:cxn ang="T92">
                  <a:pos x="T24" y="T25"/>
                </a:cxn>
                <a:cxn ang="T93">
                  <a:pos x="T26" y="T27"/>
                </a:cxn>
                <a:cxn ang="T94">
                  <a:pos x="T28" y="T29"/>
                </a:cxn>
                <a:cxn ang="T95">
                  <a:pos x="T30" y="T31"/>
                </a:cxn>
                <a:cxn ang="T96">
                  <a:pos x="T32" y="T33"/>
                </a:cxn>
                <a:cxn ang="T97">
                  <a:pos x="T34" y="T35"/>
                </a:cxn>
                <a:cxn ang="T98">
                  <a:pos x="T36" y="T37"/>
                </a:cxn>
                <a:cxn ang="T99">
                  <a:pos x="T38" y="T39"/>
                </a:cxn>
                <a:cxn ang="T100">
                  <a:pos x="T40" y="T41"/>
                </a:cxn>
                <a:cxn ang="T101">
                  <a:pos x="T42" y="T43"/>
                </a:cxn>
                <a:cxn ang="T102">
                  <a:pos x="T44" y="T45"/>
                </a:cxn>
                <a:cxn ang="T103">
                  <a:pos x="T46" y="T47"/>
                </a:cxn>
                <a:cxn ang="T104">
                  <a:pos x="T48" y="T49"/>
                </a:cxn>
                <a:cxn ang="T105">
                  <a:pos x="T50" y="T51"/>
                </a:cxn>
                <a:cxn ang="T106">
                  <a:pos x="T52" y="T53"/>
                </a:cxn>
                <a:cxn ang="T107">
                  <a:pos x="T54" y="T55"/>
                </a:cxn>
                <a:cxn ang="T108">
                  <a:pos x="T56" y="T57"/>
                </a:cxn>
                <a:cxn ang="T109">
                  <a:pos x="T58" y="T59"/>
                </a:cxn>
                <a:cxn ang="T110">
                  <a:pos x="T60" y="T61"/>
                </a:cxn>
                <a:cxn ang="T111">
                  <a:pos x="T62" y="T63"/>
                </a:cxn>
                <a:cxn ang="T112">
                  <a:pos x="T64" y="T65"/>
                </a:cxn>
                <a:cxn ang="T113">
                  <a:pos x="T66" y="T67"/>
                </a:cxn>
                <a:cxn ang="T114">
                  <a:pos x="T68" y="T69"/>
                </a:cxn>
                <a:cxn ang="T115">
                  <a:pos x="T70" y="T71"/>
                </a:cxn>
                <a:cxn ang="T116">
                  <a:pos x="T72" y="T73"/>
                </a:cxn>
                <a:cxn ang="T117">
                  <a:pos x="T74" y="T75"/>
                </a:cxn>
                <a:cxn ang="T118">
                  <a:pos x="T76" y="T77"/>
                </a:cxn>
                <a:cxn ang="T119">
                  <a:pos x="T78" y="T79"/>
                </a:cxn>
              </a:cxnLst>
              <a:rect l="0" t="0" r="r" b="b"/>
              <a:pathLst>
                <a:path w="183" h="159">
                  <a:moveTo>
                    <a:pt x="39" y="1"/>
                  </a:moveTo>
                  <a:cubicBezTo>
                    <a:pt x="48" y="1"/>
                    <a:pt x="55" y="8"/>
                    <a:pt x="57" y="16"/>
                  </a:cubicBezTo>
                  <a:cubicBezTo>
                    <a:pt x="22" y="16"/>
                    <a:pt x="22" y="16"/>
                    <a:pt x="22" y="16"/>
                  </a:cubicBezTo>
                  <a:cubicBezTo>
                    <a:pt x="23" y="8"/>
                    <a:pt x="30" y="1"/>
                    <a:pt x="39" y="1"/>
                  </a:cubicBezTo>
                  <a:close/>
                  <a:moveTo>
                    <a:pt x="106" y="32"/>
                  </a:moveTo>
                  <a:cubicBezTo>
                    <a:pt x="122" y="32"/>
                    <a:pt x="136" y="39"/>
                    <a:pt x="147" y="49"/>
                  </a:cubicBezTo>
                  <a:cubicBezTo>
                    <a:pt x="157" y="59"/>
                    <a:pt x="163" y="74"/>
                    <a:pt x="163" y="90"/>
                  </a:cubicBezTo>
                  <a:cubicBezTo>
                    <a:pt x="163" y="105"/>
                    <a:pt x="157" y="120"/>
                    <a:pt x="147" y="130"/>
                  </a:cubicBezTo>
                  <a:cubicBezTo>
                    <a:pt x="136" y="140"/>
                    <a:pt x="122" y="147"/>
                    <a:pt x="106" y="147"/>
                  </a:cubicBezTo>
                  <a:cubicBezTo>
                    <a:pt x="90" y="147"/>
                    <a:pt x="76" y="140"/>
                    <a:pt x="66" y="130"/>
                  </a:cubicBezTo>
                  <a:cubicBezTo>
                    <a:pt x="55" y="120"/>
                    <a:pt x="49" y="105"/>
                    <a:pt x="49" y="90"/>
                  </a:cubicBezTo>
                  <a:cubicBezTo>
                    <a:pt x="49" y="74"/>
                    <a:pt x="55" y="59"/>
                    <a:pt x="66" y="49"/>
                  </a:cubicBezTo>
                  <a:cubicBezTo>
                    <a:pt x="76" y="39"/>
                    <a:pt x="90" y="32"/>
                    <a:pt x="106" y="32"/>
                  </a:cubicBezTo>
                  <a:close/>
                  <a:moveTo>
                    <a:pt x="99" y="62"/>
                  </a:moveTo>
                  <a:cubicBezTo>
                    <a:pt x="92" y="57"/>
                    <a:pt x="81" y="62"/>
                    <a:pt x="76" y="71"/>
                  </a:cubicBezTo>
                  <a:cubicBezTo>
                    <a:pt x="70" y="81"/>
                    <a:pt x="72" y="92"/>
                    <a:pt x="79" y="96"/>
                  </a:cubicBezTo>
                  <a:cubicBezTo>
                    <a:pt x="86" y="100"/>
                    <a:pt x="90" y="92"/>
                    <a:pt x="95" y="82"/>
                  </a:cubicBezTo>
                  <a:cubicBezTo>
                    <a:pt x="101" y="73"/>
                    <a:pt x="106" y="66"/>
                    <a:pt x="99" y="62"/>
                  </a:cubicBezTo>
                  <a:close/>
                  <a:moveTo>
                    <a:pt x="134" y="62"/>
                  </a:moveTo>
                  <a:cubicBezTo>
                    <a:pt x="127" y="55"/>
                    <a:pt x="117" y="50"/>
                    <a:pt x="106" y="50"/>
                  </a:cubicBezTo>
                  <a:cubicBezTo>
                    <a:pt x="95" y="50"/>
                    <a:pt x="86" y="55"/>
                    <a:pt x="79" y="62"/>
                  </a:cubicBezTo>
                  <a:cubicBezTo>
                    <a:pt x="72" y="69"/>
                    <a:pt x="67" y="79"/>
                    <a:pt x="67" y="90"/>
                  </a:cubicBezTo>
                  <a:cubicBezTo>
                    <a:pt x="67" y="100"/>
                    <a:pt x="72" y="110"/>
                    <a:pt x="79" y="117"/>
                  </a:cubicBezTo>
                  <a:cubicBezTo>
                    <a:pt x="86" y="124"/>
                    <a:pt x="95" y="129"/>
                    <a:pt x="106" y="129"/>
                  </a:cubicBezTo>
                  <a:cubicBezTo>
                    <a:pt x="117" y="129"/>
                    <a:pt x="127" y="124"/>
                    <a:pt x="134" y="117"/>
                  </a:cubicBezTo>
                  <a:cubicBezTo>
                    <a:pt x="141" y="110"/>
                    <a:pt x="145" y="100"/>
                    <a:pt x="145" y="90"/>
                  </a:cubicBezTo>
                  <a:cubicBezTo>
                    <a:pt x="145" y="79"/>
                    <a:pt x="141" y="69"/>
                    <a:pt x="134" y="62"/>
                  </a:cubicBezTo>
                  <a:close/>
                  <a:moveTo>
                    <a:pt x="77" y="0"/>
                  </a:moveTo>
                  <a:cubicBezTo>
                    <a:pt x="64" y="24"/>
                    <a:pt x="64" y="24"/>
                    <a:pt x="64" y="24"/>
                  </a:cubicBezTo>
                  <a:cubicBezTo>
                    <a:pt x="21" y="24"/>
                    <a:pt x="21" y="24"/>
                    <a:pt x="21" y="24"/>
                  </a:cubicBezTo>
                  <a:cubicBezTo>
                    <a:pt x="9" y="24"/>
                    <a:pt x="0" y="34"/>
                    <a:pt x="0" y="45"/>
                  </a:cubicBezTo>
                  <a:cubicBezTo>
                    <a:pt x="0" y="137"/>
                    <a:pt x="0" y="137"/>
                    <a:pt x="0" y="137"/>
                  </a:cubicBezTo>
                  <a:cubicBezTo>
                    <a:pt x="0" y="149"/>
                    <a:pt x="9" y="159"/>
                    <a:pt x="21" y="159"/>
                  </a:cubicBezTo>
                  <a:cubicBezTo>
                    <a:pt x="161" y="159"/>
                    <a:pt x="161" y="159"/>
                    <a:pt x="161" y="159"/>
                  </a:cubicBezTo>
                  <a:cubicBezTo>
                    <a:pt x="173" y="159"/>
                    <a:pt x="183" y="149"/>
                    <a:pt x="183" y="137"/>
                  </a:cubicBezTo>
                  <a:cubicBezTo>
                    <a:pt x="183" y="45"/>
                    <a:pt x="183" y="45"/>
                    <a:pt x="183" y="45"/>
                  </a:cubicBezTo>
                  <a:cubicBezTo>
                    <a:pt x="183" y="34"/>
                    <a:pt x="173" y="24"/>
                    <a:pt x="161" y="24"/>
                  </a:cubicBezTo>
                  <a:cubicBezTo>
                    <a:pt x="154" y="24"/>
                    <a:pt x="154" y="24"/>
                    <a:pt x="154" y="24"/>
                  </a:cubicBezTo>
                  <a:cubicBezTo>
                    <a:pt x="140" y="0"/>
                    <a:pt x="140" y="0"/>
                    <a:pt x="140" y="0"/>
                  </a:cubicBezTo>
                  <a:lnTo>
                    <a:pt x="77" y="0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lIns="60222" tIns="30111" rIns="60222" bIns="30111"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>
                <a:solidFill>
                  <a:srgbClr val="000000"/>
                </a:solidFill>
              </a:endParaRPr>
            </a:p>
          </p:txBody>
        </p:sp>
      </p:grpSp>
      <p:grpSp>
        <p:nvGrpSpPr>
          <p:cNvPr id="28688" name="组合 18"/>
          <p:cNvGrpSpPr/>
          <p:nvPr/>
        </p:nvGrpSpPr>
        <p:grpSpPr bwMode="auto">
          <a:xfrm>
            <a:off x="3418285" y="1394222"/>
            <a:ext cx="2265759" cy="2118122"/>
            <a:chOff x="0" y="0"/>
            <a:chExt cx="3021028" cy="2825105"/>
          </a:xfrm>
        </p:grpSpPr>
        <p:grpSp>
          <p:nvGrpSpPr>
            <p:cNvPr id="24589" name="组合 19"/>
            <p:cNvGrpSpPr/>
            <p:nvPr/>
          </p:nvGrpSpPr>
          <p:grpSpPr bwMode="auto">
            <a:xfrm>
              <a:off x="0" y="0"/>
              <a:ext cx="3021028" cy="2825105"/>
              <a:chOff x="0" y="0"/>
              <a:chExt cx="2534920" cy="2370523"/>
            </a:xfrm>
          </p:grpSpPr>
          <p:sp>
            <p:nvSpPr>
              <p:cNvPr id="24593" name="矩形 23"/>
              <p:cNvSpPr>
                <a:spLocks noChangeArrowheads="1"/>
              </p:cNvSpPr>
              <p:nvPr/>
            </p:nvSpPr>
            <p:spPr bwMode="auto">
              <a:xfrm>
                <a:off x="0" y="728335"/>
                <a:ext cx="2534920" cy="1642188"/>
              </a:xfrm>
              <a:prstGeom prst="rect">
                <a:avLst/>
              </a:prstGeom>
              <a:noFill/>
              <a:ln w="19050">
                <a:solidFill>
                  <a:srgbClr val="767171"/>
                </a:solidFill>
                <a:miter lim="800000"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anchor="ctr"/>
              <a:lstStyle>
                <a:lvl1pPr>
                  <a:lnSpc>
                    <a:spcPct val="90000"/>
                  </a:lnSpc>
                  <a:spcBef>
                    <a:spcPts val="1000"/>
                  </a:spcBef>
                  <a:buChar char="•"/>
                  <a:defRPr sz="28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1pPr>
                <a:lvl2pPr marL="742950" indent="-285750">
                  <a:lnSpc>
                    <a:spcPct val="90000"/>
                  </a:lnSpc>
                  <a:spcBef>
                    <a:spcPts val="500"/>
                  </a:spcBef>
                  <a:buChar char="•"/>
                  <a:defRPr sz="24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2pPr>
                <a:lvl3pPr marL="1143000" indent="-228600">
                  <a:lnSpc>
                    <a:spcPct val="90000"/>
                  </a:lnSpc>
                  <a:spcBef>
                    <a:spcPts val="500"/>
                  </a:spcBef>
                  <a:buChar char="•"/>
                  <a:defRPr sz="20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3pPr>
                <a:lvl4pPr marL="1600200" indent="-228600">
                  <a:lnSpc>
                    <a:spcPct val="90000"/>
                  </a:lnSpc>
                  <a:spcBef>
                    <a:spcPts val="500"/>
                  </a:spcBef>
                  <a:buChar char="•"/>
                  <a:defRPr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4pPr>
                <a:lvl5pPr marL="2057400" indent="-228600">
                  <a:lnSpc>
                    <a:spcPct val="90000"/>
                  </a:lnSpc>
                  <a:spcBef>
                    <a:spcPts val="500"/>
                  </a:spcBef>
                  <a:buChar char="•"/>
                  <a:defRPr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5pPr>
                <a:lvl6pPr marL="25146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panose="020B0604020202020204" pitchFamily="34" charset="0"/>
                  <a:buChar char="•"/>
                  <a:defRPr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6pPr>
                <a:lvl7pPr marL="29718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panose="020B0604020202020204" pitchFamily="34" charset="0"/>
                  <a:buChar char="•"/>
                  <a:defRPr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7pPr>
                <a:lvl8pPr marL="34290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panose="020B0604020202020204" pitchFamily="34" charset="0"/>
                  <a:buChar char="•"/>
                  <a:defRPr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8pPr>
                <a:lvl9pPr marL="38862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panose="020B0604020202020204" pitchFamily="34" charset="0"/>
                  <a:buChar char="•"/>
                  <a:defRPr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9pPr>
              </a:lstStyle>
              <a:p>
                <a:pPr algn="ctr" fontAlgn="base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None/>
                </a:pPr>
                <a:endParaRPr lang="zh-CN" altLang="en-US" sz="1350">
                  <a:solidFill>
                    <a:srgbClr val="FFFFFF"/>
                  </a:solidFill>
                </a:endParaRPr>
              </a:p>
            </p:txBody>
          </p:sp>
          <p:sp>
            <p:nvSpPr>
              <p:cNvPr id="24594" name="圆角矩形 24"/>
              <p:cNvSpPr>
                <a:spLocks noChangeArrowheads="1"/>
              </p:cNvSpPr>
              <p:nvPr/>
            </p:nvSpPr>
            <p:spPr bwMode="auto">
              <a:xfrm>
                <a:off x="734872" y="0"/>
                <a:ext cx="1065176" cy="1065176"/>
              </a:xfrm>
              <a:prstGeom prst="roundRect">
                <a:avLst>
                  <a:gd name="adj" fmla="val 16667"/>
                </a:avLst>
              </a:prstGeom>
              <a:solidFill>
                <a:srgbClr val="17375E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 anchor="ctr"/>
              <a:lstStyle>
                <a:lvl1pPr>
                  <a:lnSpc>
                    <a:spcPct val="90000"/>
                  </a:lnSpc>
                  <a:spcBef>
                    <a:spcPts val="1000"/>
                  </a:spcBef>
                  <a:buChar char="•"/>
                  <a:defRPr sz="28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1pPr>
                <a:lvl2pPr marL="742950" indent="-285750">
                  <a:lnSpc>
                    <a:spcPct val="90000"/>
                  </a:lnSpc>
                  <a:spcBef>
                    <a:spcPts val="500"/>
                  </a:spcBef>
                  <a:buChar char="•"/>
                  <a:defRPr sz="24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2pPr>
                <a:lvl3pPr marL="1143000" indent="-228600">
                  <a:lnSpc>
                    <a:spcPct val="90000"/>
                  </a:lnSpc>
                  <a:spcBef>
                    <a:spcPts val="500"/>
                  </a:spcBef>
                  <a:buChar char="•"/>
                  <a:defRPr sz="2000"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3pPr>
                <a:lvl4pPr marL="1600200" indent="-228600">
                  <a:lnSpc>
                    <a:spcPct val="90000"/>
                  </a:lnSpc>
                  <a:spcBef>
                    <a:spcPts val="500"/>
                  </a:spcBef>
                  <a:buChar char="•"/>
                  <a:defRPr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4pPr>
                <a:lvl5pPr marL="2057400" indent="-228600">
                  <a:lnSpc>
                    <a:spcPct val="90000"/>
                  </a:lnSpc>
                  <a:spcBef>
                    <a:spcPts val="500"/>
                  </a:spcBef>
                  <a:buChar char="•"/>
                  <a:defRPr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5pPr>
                <a:lvl6pPr marL="25146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panose="020B0604020202020204" pitchFamily="34" charset="0"/>
                  <a:buChar char="•"/>
                  <a:defRPr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6pPr>
                <a:lvl7pPr marL="29718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panose="020B0604020202020204" pitchFamily="34" charset="0"/>
                  <a:buChar char="•"/>
                  <a:defRPr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7pPr>
                <a:lvl8pPr marL="34290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panose="020B0604020202020204" pitchFamily="34" charset="0"/>
                  <a:buChar char="•"/>
                  <a:defRPr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8pPr>
                <a:lvl9pPr marL="3886200" indent="-228600" eaLnBrk="0" fontAlgn="base" hangingPunct="0">
                  <a:lnSpc>
                    <a:spcPct val="90000"/>
                  </a:lnSpc>
                  <a:spcBef>
                    <a:spcPts val="500"/>
                  </a:spcBef>
                  <a:spcAft>
                    <a:spcPct val="0"/>
                  </a:spcAft>
                  <a:buFont typeface="Arial" panose="020B0604020202020204" pitchFamily="34" charset="0"/>
                  <a:buChar char="•"/>
                  <a:defRPr>
                    <a:solidFill>
                      <a:schemeClr val="tx1"/>
                    </a:solidFill>
                    <a:latin typeface="Calibri" panose="020F0502020204030204" pitchFamily="34" charset="0"/>
                    <a:ea typeface="宋体" panose="02010600030101010101" pitchFamily="2" charset="-122"/>
                  </a:defRPr>
                </a:lvl9pPr>
              </a:lstStyle>
              <a:p>
                <a:pPr algn="ctr" fontAlgn="base">
                  <a:lnSpc>
                    <a:spcPct val="100000"/>
                  </a:lnSpc>
                  <a:spcBef>
                    <a:spcPct val="0"/>
                  </a:spcBef>
                  <a:spcAft>
                    <a:spcPct val="0"/>
                  </a:spcAft>
                  <a:buNone/>
                </a:pPr>
                <a:endParaRPr lang="zh-CN" altLang="en-US" sz="1350">
                  <a:solidFill>
                    <a:srgbClr val="FFFFFF"/>
                  </a:solidFill>
                </a:endParaRPr>
              </a:p>
            </p:txBody>
          </p:sp>
        </p:grpSp>
        <p:sp>
          <p:nvSpPr>
            <p:cNvPr id="24590" name="文本框 20"/>
            <p:cNvSpPr txBox="1">
              <a:spLocks noChangeArrowheads="1"/>
            </p:cNvSpPr>
            <p:nvPr/>
          </p:nvSpPr>
          <p:spPr bwMode="auto">
            <a:xfrm>
              <a:off x="375049" y="1385880"/>
              <a:ext cx="2270928" cy="36945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algn="ctr" fontAlgn="base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None/>
              </a:pPr>
              <a:r>
                <a:rPr lang="zh-CN" altLang="en-US" sz="1200" b="1" dirty="0">
                  <a:solidFill>
                    <a:srgbClr val="17375E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单击添加标题</a:t>
              </a:r>
            </a:p>
          </p:txBody>
        </p:sp>
        <p:sp>
          <p:nvSpPr>
            <p:cNvPr id="24591" name="文本框 21"/>
            <p:cNvSpPr txBox="1">
              <a:spLocks noChangeArrowheads="1"/>
            </p:cNvSpPr>
            <p:nvPr/>
          </p:nvSpPr>
          <p:spPr bwMode="auto">
            <a:xfrm>
              <a:off x="439290" y="1949921"/>
              <a:ext cx="2241535" cy="76969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algn="ctr" fontAlgn="base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None/>
              </a:pPr>
              <a:r>
                <a:rPr lang="zh-CN" altLang="en-US" sz="105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我们工作室致力于专业</a:t>
              </a:r>
              <a:r>
                <a:rPr lang="en-US" altLang="zh-CN" sz="105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PPT</a:t>
              </a:r>
              <a:r>
                <a:rPr lang="zh-CN" altLang="en-US" sz="105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模板的发布，专业的</a:t>
              </a:r>
              <a:r>
                <a:rPr lang="en-US" altLang="zh-CN" sz="105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PPT</a:t>
              </a:r>
              <a:r>
                <a:rPr lang="zh-CN" altLang="en-US" sz="105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个性定制服务。</a:t>
              </a:r>
            </a:p>
          </p:txBody>
        </p:sp>
        <p:sp>
          <p:nvSpPr>
            <p:cNvPr id="24592" name="Freeform 15"/>
            <p:cNvSpPr>
              <a:spLocks noEditPoints="1"/>
            </p:cNvSpPr>
            <p:nvPr/>
          </p:nvSpPr>
          <p:spPr bwMode="auto">
            <a:xfrm>
              <a:off x="1314457" y="417230"/>
              <a:ext cx="392112" cy="466725"/>
            </a:xfrm>
            <a:custGeom>
              <a:avLst/>
              <a:gdLst>
                <a:gd name="T0" fmla="*/ 188751 w 671"/>
                <a:gd name="T1" fmla="*/ 190667 h 798"/>
                <a:gd name="T2" fmla="*/ 188751 w 671"/>
                <a:gd name="T3" fmla="*/ 466725 h 798"/>
                <a:gd name="T4" fmla="*/ 392112 w 671"/>
                <a:gd name="T5" fmla="*/ 394786 h 798"/>
                <a:gd name="T6" fmla="*/ 392112 w 671"/>
                <a:gd name="T7" fmla="*/ 118728 h 798"/>
                <a:gd name="T8" fmla="*/ 188751 w 671"/>
                <a:gd name="T9" fmla="*/ 190667 h 798"/>
                <a:gd name="T10" fmla="*/ 170636 w 671"/>
                <a:gd name="T11" fmla="*/ 208213 h 798"/>
                <a:gd name="T12" fmla="*/ 170636 w 671"/>
                <a:gd name="T13" fmla="*/ 246814 h 798"/>
                <a:gd name="T14" fmla="*/ 133236 w 671"/>
                <a:gd name="T15" fmla="*/ 228684 h 798"/>
                <a:gd name="T16" fmla="*/ 133236 w 671"/>
                <a:gd name="T17" fmla="*/ 187158 h 798"/>
                <a:gd name="T18" fmla="*/ 170636 w 671"/>
                <a:gd name="T19" fmla="*/ 208213 h 798"/>
                <a:gd name="T20" fmla="*/ 337181 w 671"/>
                <a:gd name="T21" fmla="*/ 88900 h 798"/>
                <a:gd name="T22" fmla="*/ 326663 w 671"/>
                <a:gd name="T23" fmla="*/ 83636 h 798"/>
                <a:gd name="T24" fmla="*/ 130899 w 671"/>
                <a:gd name="T25" fmla="*/ 152066 h 798"/>
                <a:gd name="T26" fmla="*/ 125055 w 671"/>
                <a:gd name="T27" fmla="*/ 157330 h 798"/>
                <a:gd name="T28" fmla="*/ 125055 w 671"/>
                <a:gd name="T29" fmla="*/ 437482 h 798"/>
                <a:gd name="T30" fmla="*/ 178233 w 671"/>
                <a:gd name="T31" fmla="*/ 466140 h 798"/>
                <a:gd name="T32" fmla="*/ 178233 w 671"/>
                <a:gd name="T33" fmla="*/ 190667 h 798"/>
                <a:gd name="T34" fmla="*/ 134989 w 671"/>
                <a:gd name="T35" fmla="*/ 167857 h 798"/>
                <a:gd name="T36" fmla="*/ 135574 w 671"/>
                <a:gd name="T37" fmla="*/ 167272 h 798"/>
                <a:gd name="T38" fmla="*/ 331922 w 671"/>
                <a:gd name="T39" fmla="*/ 99428 h 798"/>
                <a:gd name="T40" fmla="*/ 337181 w 671"/>
                <a:gd name="T41" fmla="*/ 88900 h 798"/>
                <a:gd name="T42" fmla="*/ 45581 w 671"/>
                <a:gd name="T43" fmla="*/ 126332 h 798"/>
                <a:gd name="T44" fmla="*/ 45581 w 671"/>
                <a:gd name="T45" fmla="*/ 164348 h 798"/>
                <a:gd name="T46" fmla="*/ 8181 w 671"/>
                <a:gd name="T47" fmla="*/ 146217 h 798"/>
                <a:gd name="T48" fmla="*/ 8181 w 671"/>
                <a:gd name="T49" fmla="*/ 105276 h 798"/>
                <a:gd name="T50" fmla="*/ 45581 w 671"/>
                <a:gd name="T51" fmla="*/ 126332 h 798"/>
                <a:gd name="T52" fmla="*/ 212126 w 671"/>
                <a:gd name="T53" fmla="*/ 6434 h 798"/>
                <a:gd name="T54" fmla="*/ 202192 w 671"/>
                <a:gd name="T55" fmla="*/ 1170 h 798"/>
                <a:gd name="T56" fmla="*/ 5844 w 671"/>
                <a:gd name="T57" fmla="*/ 69599 h 798"/>
                <a:gd name="T58" fmla="*/ 0 w 671"/>
                <a:gd name="T59" fmla="*/ 74863 h 798"/>
                <a:gd name="T60" fmla="*/ 0 w 671"/>
                <a:gd name="T61" fmla="*/ 355600 h 798"/>
                <a:gd name="T62" fmla="*/ 53762 w 671"/>
                <a:gd name="T63" fmla="*/ 383674 h 798"/>
                <a:gd name="T64" fmla="*/ 53762 w 671"/>
                <a:gd name="T65" fmla="*/ 108786 h 798"/>
                <a:gd name="T66" fmla="*/ 9934 w 671"/>
                <a:gd name="T67" fmla="*/ 85391 h 798"/>
                <a:gd name="T68" fmla="*/ 10519 w 671"/>
                <a:gd name="T69" fmla="*/ 85391 h 798"/>
                <a:gd name="T70" fmla="*/ 206867 w 671"/>
                <a:gd name="T71" fmla="*/ 16961 h 798"/>
                <a:gd name="T72" fmla="*/ 212126 w 671"/>
                <a:gd name="T73" fmla="*/ 6434 h 798"/>
                <a:gd name="T74" fmla="*/ 108108 w 671"/>
                <a:gd name="T75" fmla="*/ 169612 h 798"/>
                <a:gd name="T76" fmla="*/ 108108 w 671"/>
                <a:gd name="T77" fmla="*/ 207628 h 798"/>
                <a:gd name="T78" fmla="*/ 70709 w 671"/>
                <a:gd name="T79" fmla="*/ 189497 h 798"/>
                <a:gd name="T80" fmla="*/ 70709 w 671"/>
                <a:gd name="T81" fmla="*/ 148557 h 798"/>
                <a:gd name="T82" fmla="*/ 108108 w 671"/>
                <a:gd name="T83" fmla="*/ 169612 h 798"/>
                <a:gd name="T84" fmla="*/ 274654 w 671"/>
                <a:gd name="T85" fmla="*/ 49714 h 798"/>
                <a:gd name="T86" fmla="*/ 264719 w 671"/>
                <a:gd name="T87" fmla="*/ 44450 h 798"/>
                <a:gd name="T88" fmla="*/ 68371 w 671"/>
                <a:gd name="T89" fmla="*/ 112880 h 798"/>
                <a:gd name="T90" fmla="*/ 62528 w 671"/>
                <a:gd name="T91" fmla="*/ 118143 h 798"/>
                <a:gd name="T92" fmla="*/ 62528 w 671"/>
                <a:gd name="T93" fmla="*/ 398880 h 798"/>
                <a:gd name="T94" fmla="*/ 116290 w 671"/>
                <a:gd name="T95" fmla="*/ 426954 h 798"/>
                <a:gd name="T96" fmla="*/ 116290 w 671"/>
                <a:gd name="T97" fmla="*/ 152066 h 798"/>
                <a:gd name="T98" fmla="*/ 72462 w 671"/>
                <a:gd name="T99" fmla="*/ 128671 h 798"/>
                <a:gd name="T100" fmla="*/ 73046 w 671"/>
                <a:gd name="T101" fmla="*/ 128086 h 798"/>
                <a:gd name="T102" fmla="*/ 269394 w 671"/>
                <a:gd name="T103" fmla="*/ 60241 h 798"/>
                <a:gd name="T104" fmla="*/ 274654 w 671"/>
                <a:gd name="T105" fmla="*/ 49714 h 798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</a:gdLst>
              <a:ahLst/>
              <a:cxnLst>
                <a:cxn ang="T106">
                  <a:pos x="T0" y="T1"/>
                </a:cxn>
                <a:cxn ang="T107">
                  <a:pos x="T2" y="T3"/>
                </a:cxn>
                <a:cxn ang="T108">
                  <a:pos x="T4" y="T5"/>
                </a:cxn>
                <a:cxn ang="T109">
                  <a:pos x="T6" y="T7"/>
                </a:cxn>
                <a:cxn ang="T110">
                  <a:pos x="T8" y="T9"/>
                </a:cxn>
                <a:cxn ang="T111">
                  <a:pos x="T10" y="T11"/>
                </a:cxn>
                <a:cxn ang="T112">
                  <a:pos x="T12" y="T13"/>
                </a:cxn>
                <a:cxn ang="T113">
                  <a:pos x="T14" y="T15"/>
                </a:cxn>
                <a:cxn ang="T114">
                  <a:pos x="T16" y="T17"/>
                </a:cxn>
                <a:cxn ang="T115">
                  <a:pos x="T18" y="T19"/>
                </a:cxn>
                <a:cxn ang="T116">
                  <a:pos x="T20" y="T21"/>
                </a:cxn>
                <a:cxn ang="T117">
                  <a:pos x="T22" y="T23"/>
                </a:cxn>
                <a:cxn ang="T118">
                  <a:pos x="T24" y="T25"/>
                </a:cxn>
                <a:cxn ang="T119">
                  <a:pos x="T26" y="T27"/>
                </a:cxn>
                <a:cxn ang="T120">
                  <a:pos x="T28" y="T29"/>
                </a:cxn>
                <a:cxn ang="T121">
                  <a:pos x="T30" y="T31"/>
                </a:cxn>
                <a:cxn ang="T122">
                  <a:pos x="T32" y="T33"/>
                </a:cxn>
                <a:cxn ang="T123">
                  <a:pos x="T34" y="T35"/>
                </a:cxn>
                <a:cxn ang="T124">
                  <a:pos x="T36" y="T37"/>
                </a:cxn>
                <a:cxn ang="T125">
                  <a:pos x="T38" y="T39"/>
                </a:cxn>
                <a:cxn ang="T126">
                  <a:pos x="T40" y="T41"/>
                </a:cxn>
                <a:cxn ang="T127">
                  <a:pos x="T42" y="T43"/>
                </a:cxn>
                <a:cxn ang="T128">
                  <a:pos x="T44" y="T45"/>
                </a:cxn>
                <a:cxn ang="T129">
                  <a:pos x="T46" y="T47"/>
                </a:cxn>
                <a:cxn ang="T130">
                  <a:pos x="T48" y="T49"/>
                </a:cxn>
                <a:cxn ang="T131">
                  <a:pos x="T50" y="T51"/>
                </a:cxn>
                <a:cxn ang="T132">
                  <a:pos x="T52" y="T53"/>
                </a:cxn>
                <a:cxn ang="T133">
                  <a:pos x="T54" y="T55"/>
                </a:cxn>
                <a:cxn ang="T134">
                  <a:pos x="T56" y="T57"/>
                </a:cxn>
                <a:cxn ang="T135">
                  <a:pos x="T58" y="T59"/>
                </a:cxn>
                <a:cxn ang="T136">
                  <a:pos x="T60" y="T61"/>
                </a:cxn>
                <a:cxn ang="T137">
                  <a:pos x="T62" y="T63"/>
                </a:cxn>
                <a:cxn ang="T138">
                  <a:pos x="T64" y="T65"/>
                </a:cxn>
                <a:cxn ang="T139">
                  <a:pos x="T66" y="T67"/>
                </a:cxn>
                <a:cxn ang="T140">
                  <a:pos x="T68" y="T69"/>
                </a:cxn>
                <a:cxn ang="T141">
                  <a:pos x="T70" y="T71"/>
                </a:cxn>
                <a:cxn ang="T142">
                  <a:pos x="T72" y="T73"/>
                </a:cxn>
                <a:cxn ang="T143">
                  <a:pos x="T74" y="T75"/>
                </a:cxn>
                <a:cxn ang="T144">
                  <a:pos x="T76" y="T77"/>
                </a:cxn>
                <a:cxn ang="T145">
                  <a:pos x="T78" y="T79"/>
                </a:cxn>
                <a:cxn ang="T146">
                  <a:pos x="T80" y="T81"/>
                </a:cxn>
                <a:cxn ang="T147">
                  <a:pos x="T82" y="T83"/>
                </a:cxn>
                <a:cxn ang="T148">
                  <a:pos x="T84" y="T85"/>
                </a:cxn>
                <a:cxn ang="T149">
                  <a:pos x="T86" y="T87"/>
                </a:cxn>
                <a:cxn ang="T150">
                  <a:pos x="T88" y="T89"/>
                </a:cxn>
                <a:cxn ang="T151">
                  <a:pos x="T90" y="T91"/>
                </a:cxn>
                <a:cxn ang="T152">
                  <a:pos x="T92" y="T93"/>
                </a:cxn>
                <a:cxn ang="T153">
                  <a:pos x="T94" y="T95"/>
                </a:cxn>
                <a:cxn ang="T154">
                  <a:pos x="T96" y="T97"/>
                </a:cxn>
                <a:cxn ang="T155">
                  <a:pos x="T98" y="T99"/>
                </a:cxn>
                <a:cxn ang="T156">
                  <a:pos x="T100" y="T101"/>
                </a:cxn>
                <a:cxn ang="T157">
                  <a:pos x="T102" y="T103"/>
                </a:cxn>
                <a:cxn ang="T158">
                  <a:pos x="T104" y="T105"/>
                </a:cxn>
              </a:cxnLst>
              <a:rect l="0" t="0" r="r" b="b"/>
              <a:pathLst>
                <a:path w="671" h="798">
                  <a:moveTo>
                    <a:pt x="323" y="326"/>
                  </a:moveTo>
                  <a:lnTo>
                    <a:pt x="323" y="798"/>
                  </a:lnTo>
                  <a:lnTo>
                    <a:pt x="671" y="675"/>
                  </a:lnTo>
                  <a:lnTo>
                    <a:pt x="671" y="203"/>
                  </a:lnTo>
                  <a:lnTo>
                    <a:pt x="323" y="326"/>
                  </a:lnTo>
                  <a:close/>
                  <a:moveTo>
                    <a:pt x="292" y="356"/>
                  </a:moveTo>
                  <a:lnTo>
                    <a:pt x="292" y="422"/>
                  </a:lnTo>
                  <a:cubicBezTo>
                    <a:pt x="260" y="416"/>
                    <a:pt x="228" y="391"/>
                    <a:pt x="228" y="391"/>
                  </a:cubicBezTo>
                  <a:lnTo>
                    <a:pt x="228" y="320"/>
                  </a:lnTo>
                  <a:cubicBezTo>
                    <a:pt x="267" y="352"/>
                    <a:pt x="292" y="356"/>
                    <a:pt x="292" y="356"/>
                  </a:cubicBezTo>
                  <a:close/>
                  <a:moveTo>
                    <a:pt x="577" y="152"/>
                  </a:moveTo>
                  <a:cubicBezTo>
                    <a:pt x="575" y="145"/>
                    <a:pt x="567" y="141"/>
                    <a:pt x="559" y="143"/>
                  </a:cubicBezTo>
                  <a:lnTo>
                    <a:pt x="224" y="260"/>
                  </a:lnTo>
                  <a:cubicBezTo>
                    <a:pt x="219" y="261"/>
                    <a:pt x="215" y="265"/>
                    <a:pt x="214" y="269"/>
                  </a:cubicBezTo>
                  <a:lnTo>
                    <a:pt x="214" y="748"/>
                  </a:lnTo>
                  <a:cubicBezTo>
                    <a:pt x="226" y="772"/>
                    <a:pt x="275" y="797"/>
                    <a:pt x="305" y="797"/>
                  </a:cubicBezTo>
                  <a:lnTo>
                    <a:pt x="305" y="326"/>
                  </a:lnTo>
                  <a:cubicBezTo>
                    <a:pt x="289" y="324"/>
                    <a:pt x="253" y="305"/>
                    <a:pt x="231" y="287"/>
                  </a:cubicBezTo>
                  <a:cubicBezTo>
                    <a:pt x="231" y="286"/>
                    <a:pt x="232" y="286"/>
                    <a:pt x="232" y="286"/>
                  </a:cubicBezTo>
                  <a:lnTo>
                    <a:pt x="568" y="170"/>
                  </a:lnTo>
                  <a:cubicBezTo>
                    <a:pt x="575" y="167"/>
                    <a:pt x="579" y="159"/>
                    <a:pt x="577" y="152"/>
                  </a:cubicBezTo>
                  <a:close/>
                  <a:moveTo>
                    <a:pt x="78" y="216"/>
                  </a:moveTo>
                  <a:lnTo>
                    <a:pt x="78" y="281"/>
                  </a:lnTo>
                  <a:cubicBezTo>
                    <a:pt x="46" y="275"/>
                    <a:pt x="14" y="250"/>
                    <a:pt x="14" y="250"/>
                  </a:cubicBezTo>
                  <a:lnTo>
                    <a:pt x="14" y="180"/>
                  </a:lnTo>
                  <a:cubicBezTo>
                    <a:pt x="53" y="212"/>
                    <a:pt x="78" y="216"/>
                    <a:pt x="78" y="216"/>
                  </a:cubicBezTo>
                  <a:close/>
                  <a:moveTo>
                    <a:pt x="363" y="11"/>
                  </a:moveTo>
                  <a:cubicBezTo>
                    <a:pt x="361" y="4"/>
                    <a:pt x="353" y="0"/>
                    <a:pt x="346" y="2"/>
                  </a:cubicBezTo>
                  <a:lnTo>
                    <a:pt x="10" y="119"/>
                  </a:lnTo>
                  <a:cubicBezTo>
                    <a:pt x="5" y="121"/>
                    <a:pt x="2" y="124"/>
                    <a:pt x="0" y="128"/>
                  </a:cubicBezTo>
                  <a:lnTo>
                    <a:pt x="0" y="608"/>
                  </a:lnTo>
                  <a:cubicBezTo>
                    <a:pt x="12" y="631"/>
                    <a:pt x="61" y="656"/>
                    <a:pt x="92" y="656"/>
                  </a:cubicBezTo>
                  <a:lnTo>
                    <a:pt x="92" y="186"/>
                  </a:lnTo>
                  <a:cubicBezTo>
                    <a:pt x="76" y="183"/>
                    <a:pt x="40" y="164"/>
                    <a:pt x="17" y="146"/>
                  </a:cubicBezTo>
                  <a:cubicBezTo>
                    <a:pt x="18" y="146"/>
                    <a:pt x="18" y="146"/>
                    <a:pt x="18" y="146"/>
                  </a:cubicBezTo>
                  <a:lnTo>
                    <a:pt x="354" y="29"/>
                  </a:lnTo>
                  <a:cubicBezTo>
                    <a:pt x="362" y="26"/>
                    <a:pt x="366" y="19"/>
                    <a:pt x="363" y="11"/>
                  </a:cubicBezTo>
                  <a:close/>
                  <a:moveTo>
                    <a:pt x="185" y="290"/>
                  </a:moveTo>
                  <a:lnTo>
                    <a:pt x="185" y="355"/>
                  </a:lnTo>
                  <a:cubicBezTo>
                    <a:pt x="153" y="349"/>
                    <a:pt x="121" y="324"/>
                    <a:pt x="121" y="324"/>
                  </a:cubicBezTo>
                  <a:lnTo>
                    <a:pt x="121" y="254"/>
                  </a:lnTo>
                  <a:cubicBezTo>
                    <a:pt x="160" y="286"/>
                    <a:pt x="185" y="290"/>
                    <a:pt x="185" y="290"/>
                  </a:cubicBezTo>
                  <a:close/>
                  <a:moveTo>
                    <a:pt x="470" y="85"/>
                  </a:moveTo>
                  <a:cubicBezTo>
                    <a:pt x="468" y="78"/>
                    <a:pt x="460" y="74"/>
                    <a:pt x="453" y="76"/>
                  </a:cubicBezTo>
                  <a:lnTo>
                    <a:pt x="117" y="193"/>
                  </a:lnTo>
                  <a:cubicBezTo>
                    <a:pt x="112" y="195"/>
                    <a:pt x="108" y="198"/>
                    <a:pt x="107" y="202"/>
                  </a:cubicBezTo>
                  <a:lnTo>
                    <a:pt x="107" y="682"/>
                  </a:lnTo>
                  <a:cubicBezTo>
                    <a:pt x="119" y="705"/>
                    <a:pt x="168" y="730"/>
                    <a:pt x="199" y="730"/>
                  </a:cubicBezTo>
                  <a:lnTo>
                    <a:pt x="199" y="260"/>
                  </a:lnTo>
                  <a:cubicBezTo>
                    <a:pt x="183" y="257"/>
                    <a:pt x="146" y="238"/>
                    <a:pt x="124" y="220"/>
                  </a:cubicBezTo>
                  <a:cubicBezTo>
                    <a:pt x="125" y="220"/>
                    <a:pt x="125" y="220"/>
                    <a:pt x="125" y="219"/>
                  </a:cubicBezTo>
                  <a:lnTo>
                    <a:pt x="461" y="103"/>
                  </a:lnTo>
                  <a:cubicBezTo>
                    <a:pt x="469" y="100"/>
                    <a:pt x="473" y="93"/>
                    <a:pt x="470" y="85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zh-CN" altLang="en-US">
                <a:solidFill>
                  <a:srgbClr val="000000"/>
                </a:solidFill>
              </a:endParaRPr>
            </a:p>
          </p:txBody>
        </p:sp>
      </p:grpSp>
      <p:grpSp>
        <p:nvGrpSpPr>
          <p:cNvPr id="28695" name="组合 25"/>
          <p:cNvGrpSpPr/>
          <p:nvPr/>
        </p:nvGrpSpPr>
        <p:grpSpPr bwMode="auto">
          <a:xfrm>
            <a:off x="6117432" y="1394222"/>
            <a:ext cx="2265760" cy="2118122"/>
            <a:chOff x="0" y="0"/>
            <a:chExt cx="3021028" cy="2825105"/>
          </a:xfrm>
        </p:grpSpPr>
        <p:sp>
          <p:nvSpPr>
            <p:cNvPr id="24584" name="矩形 26"/>
            <p:cNvSpPr>
              <a:spLocks noChangeArrowheads="1"/>
            </p:cNvSpPr>
            <p:nvPr/>
          </p:nvSpPr>
          <p:spPr bwMode="auto">
            <a:xfrm>
              <a:off x="0" y="868004"/>
              <a:ext cx="3021028" cy="1957101"/>
            </a:xfrm>
            <a:prstGeom prst="rect">
              <a:avLst/>
            </a:prstGeom>
            <a:noFill/>
            <a:ln w="19050">
              <a:solidFill>
                <a:srgbClr val="767171"/>
              </a:solidFill>
              <a:miter lim="800000"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anchor="ctr"/>
            <a:lstStyle>
              <a:lvl1pPr>
                <a:lnSpc>
                  <a:spcPct val="90000"/>
                </a:lnSpc>
                <a:spcBef>
                  <a:spcPts val="1000"/>
                </a:spcBef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algn="ctr" fontAlgn="base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None/>
              </a:pPr>
              <a:endParaRPr lang="zh-CN" altLang="en-US" sz="1350">
                <a:solidFill>
                  <a:srgbClr val="FFFFFF"/>
                </a:solidFill>
              </a:endParaRPr>
            </a:p>
          </p:txBody>
        </p:sp>
        <p:sp>
          <p:nvSpPr>
            <p:cNvPr id="24585" name="圆角矩形 27"/>
            <p:cNvSpPr>
              <a:spLocks noChangeArrowheads="1"/>
            </p:cNvSpPr>
            <p:nvPr/>
          </p:nvSpPr>
          <p:spPr bwMode="auto">
            <a:xfrm>
              <a:off x="875795" y="0"/>
              <a:ext cx="1269439" cy="1269439"/>
            </a:xfrm>
            <a:prstGeom prst="roundRect">
              <a:avLst>
                <a:gd name="adj" fmla="val 16667"/>
              </a:avLst>
            </a:prstGeom>
            <a:solidFill>
              <a:srgbClr val="17375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</a14:hiddenLine>
              </a:ext>
            </a:extLst>
          </p:spPr>
          <p:txBody>
            <a:bodyPr anchor="ctr"/>
            <a:lstStyle>
              <a:lvl1pPr>
                <a:lnSpc>
                  <a:spcPct val="90000"/>
                </a:lnSpc>
                <a:spcBef>
                  <a:spcPts val="1000"/>
                </a:spcBef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algn="ctr" fontAlgn="base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None/>
              </a:pPr>
              <a:endParaRPr lang="zh-CN" altLang="en-US" sz="1350">
                <a:solidFill>
                  <a:srgbClr val="000000"/>
                </a:solidFill>
              </a:endParaRPr>
            </a:p>
          </p:txBody>
        </p:sp>
        <p:sp>
          <p:nvSpPr>
            <p:cNvPr id="24586" name="文本框 28"/>
            <p:cNvSpPr txBox="1">
              <a:spLocks noChangeArrowheads="1"/>
            </p:cNvSpPr>
            <p:nvPr/>
          </p:nvSpPr>
          <p:spPr bwMode="auto">
            <a:xfrm>
              <a:off x="375050" y="1394557"/>
              <a:ext cx="2270928" cy="36945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algn="ctr" fontAlgn="base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None/>
              </a:pPr>
              <a:r>
                <a:rPr lang="zh-CN" altLang="en-US" sz="1200" b="1">
                  <a:solidFill>
                    <a:srgbClr val="2E4C64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单击添加标题</a:t>
              </a:r>
            </a:p>
          </p:txBody>
        </p:sp>
        <p:sp>
          <p:nvSpPr>
            <p:cNvPr id="24587" name="文本框 29"/>
            <p:cNvSpPr txBox="1">
              <a:spLocks noChangeArrowheads="1"/>
            </p:cNvSpPr>
            <p:nvPr/>
          </p:nvSpPr>
          <p:spPr bwMode="auto">
            <a:xfrm>
              <a:off x="404443" y="1949922"/>
              <a:ext cx="2241535" cy="76969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>
                <a:lnSpc>
                  <a:spcPct val="90000"/>
                </a:lnSpc>
                <a:spcBef>
                  <a:spcPts val="1000"/>
                </a:spcBef>
                <a:buChar char="•"/>
                <a:defRPr sz="28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1pPr>
              <a:lvl2pPr marL="742950" indent="-285750">
                <a:lnSpc>
                  <a:spcPct val="90000"/>
                </a:lnSpc>
                <a:spcBef>
                  <a:spcPts val="500"/>
                </a:spcBef>
                <a:buChar char="•"/>
                <a:defRPr sz="24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2pPr>
              <a:lvl3pPr marL="1143000" indent="-228600">
                <a:lnSpc>
                  <a:spcPct val="90000"/>
                </a:lnSpc>
                <a:spcBef>
                  <a:spcPts val="500"/>
                </a:spcBef>
                <a:buChar char="•"/>
                <a:defRPr sz="2000"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3pPr>
              <a:lvl4pPr marL="1600200" indent="-228600">
                <a:lnSpc>
                  <a:spcPct val="90000"/>
                </a:lnSpc>
                <a:spcBef>
                  <a:spcPts val="500"/>
                </a:spcBef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4pPr>
              <a:lvl5pPr marL="2057400" indent="-228600">
                <a:lnSpc>
                  <a:spcPct val="90000"/>
                </a:lnSpc>
                <a:spcBef>
                  <a:spcPts val="500"/>
                </a:spcBef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5pPr>
              <a:lvl6pPr marL="25146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6pPr>
              <a:lvl7pPr marL="29718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7pPr>
              <a:lvl8pPr marL="34290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8pPr>
              <a:lvl9pPr marL="3886200" indent="-228600" eaLnBrk="0" fontAlgn="base" hangingPunct="0">
                <a:lnSpc>
                  <a:spcPct val="90000"/>
                </a:lnSpc>
                <a:spcBef>
                  <a:spcPts val="500"/>
                </a:spcBef>
                <a:spcAft>
                  <a:spcPct val="0"/>
                </a:spcAft>
                <a:buFont typeface="Arial" panose="020B0604020202020204" pitchFamily="34" charset="0"/>
                <a:buChar char="•"/>
                <a:defRPr>
                  <a:solidFill>
                    <a:schemeClr val="tx1"/>
                  </a:solidFill>
                  <a:latin typeface="Calibri" panose="020F0502020204030204" pitchFamily="34" charset="0"/>
                  <a:ea typeface="宋体" panose="02010600030101010101" pitchFamily="2" charset="-122"/>
                </a:defRPr>
              </a:lvl9pPr>
            </a:lstStyle>
            <a:p>
              <a:pPr algn="ctr" fontAlgn="base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None/>
              </a:pPr>
              <a:r>
                <a:rPr lang="zh-CN" altLang="en-US" sz="105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我们工作室致力于专业</a:t>
              </a:r>
              <a:r>
                <a:rPr lang="en-US" altLang="zh-CN" sz="105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PPT</a:t>
              </a:r>
              <a:r>
                <a:rPr lang="zh-CN" altLang="en-US" sz="105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模板的发布，专业的</a:t>
              </a:r>
              <a:r>
                <a:rPr lang="en-US" altLang="zh-CN" sz="105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PPT</a:t>
              </a:r>
              <a:r>
                <a:rPr lang="zh-CN" altLang="en-US" sz="1050">
                  <a:solidFill>
                    <a:srgbClr val="000000"/>
                  </a:solidFill>
                  <a:latin typeface="微软雅黑" panose="020B0503020204020204" pitchFamily="34" charset="-122"/>
                  <a:ea typeface="微软雅黑" panose="020B0503020204020204" pitchFamily="34" charset="-122"/>
                </a:rPr>
                <a:t>个性定制服务。</a:t>
              </a:r>
            </a:p>
          </p:txBody>
        </p:sp>
        <p:pic>
          <p:nvPicPr>
            <p:cNvPr id="24588" name="组合 19"/>
            <p:cNvPicPr>
              <a:picLocks noChangeAspect="1" noChangeArrowheads="1"/>
            </p:cNvPicPr>
            <p:nvPr/>
          </p:nvPicPr>
          <p:blipFill>
            <a:blip r:embed="rId3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1243519" y="378997"/>
              <a:ext cx="505968" cy="512064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</p:grpSp>
    </p:spTree>
  </p:cSld>
  <p:clrMapOvr>
    <a:masterClrMapping/>
  </p:clrMapOvr>
  <p:transition spd="slow" advClick="0" advTm="0">
    <p:push dir="u"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6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2868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2868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2868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1000"/>
                            </p:stCondLst>
                            <p:childTnLst>
                              <p:par>
                                <p:cTn id="11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6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1000"/>
                                        <p:tgtEl>
                                          <p:spTgt spid="2868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2868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1000" fill="hold"/>
                                        <p:tgtEl>
                                          <p:spTgt spid="2868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2000"/>
                            </p:stCondLst>
                            <p:childTnLst>
                              <p:par>
                                <p:cTn id="17" presetID="42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6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1000"/>
                                        <p:tgtEl>
                                          <p:spTgt spid="2869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0" dur="1000" fill="hold"/>
                                        <p:tgtEl>
                                          <p:spTgt spid="2869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1000" fill="hold"/>
                                        <p:tgtEl>
                                          <p:spTgt spid="2869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3000"/>
                            </p:stCondLst>
                            <p:childTnLst>
                              <p:par>
                                <p:cTn id="23" presetID="16" presetClass="entr" presetSubtype="2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6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25" dur="500"/>
                                        <p:tgtEl>
                                          <p:spTgt spid="286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8680" grpId="0"/>
    </p:bldLst>
  </p:timing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3" name="Straight Connector 7"/>
          <p:cNvCxnSpPr>
            <a:stCxn id="5" idx="6"/>
            <a:endCxn id="8" idx="2"/>
          </p:cNvCxnSpPr>
          <p:nvPr/>
        </p:nvCxnSpPr>
        <p:spPr>
          <a:xfrm>
            <a:off x="996908" y="3673100"/>
            <a:ext cx="7160521" cy="1589"/>
          </a:xfrm>
          <a:prstGeom prst="line">
            <a:avLst/>
          </a:prstGeom>
          <a:ln w="12700" cap="flat">
            <a:solidFill>
              <a:srgbClr val="4E639C"/>
            </a:solidFill>
            <a:prstDash val="sysDash"/>
            <a:round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4" name="Group 69"/>
          <p:cNvGrpSpPr/>
          <p:nvPr/>
        </p:nvGrpSpPr>
        <p:grpSpPr>
          <a:xfrm>
            <a:off x="300274" y="3324676"/>
            <a:ext cx="696635" cy="696849"/>
            <a:chOff x="255774" y="3805440"/>
            <a:chExt cx="696726" cy="696726"/>
          </a:xfrm>
          <a:solidFill>
            <a:srgbClr val="4E639C"/>
          </a:solidFill>
        </p:grpSpPr>
        <p:sp>
          <p:nvSpPr>
            <p:cNvPr id="5" name="Oval 9"/>
            <p:cNvSpPr/>
            <p:nvPr/>
          </p:nvSpPr>
          <p:spPr>
            <a:xfrm>
              <a:off x="255774" y="3805440"/>
              <a:ext cx="696726" cy="696726"/>
            </a:xfrm>
            <a:prstGeom prst="ellipse">
              <a:avLst/>
            </a:prstGeom>
            <a:solidFill>
              <a:srgbClr val="17375E"/>
            </a:solidFill>
            <a:ln>
              <a:solidFill>
                <a:schemeClr val="bg1">
                  <a:lumMod val="9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 defTabSz="685165"/>
              <a:endParaRPr lang="en-US" sz="1280">
                <a:solidFill>
                  <a:srgbClr val="393939">
                    <a:lumMod val="85000"/>
                    <a:lumOff val="15000"/>
                  </a:srgbClr>
                </a:solidFill>
                <a:latin typeface="微软雅黑" panose="020B0503020204020204" pitchFamily="34" charset="-122"/>
              </a:endParaRPr>
            </a:p>
          </p:txBody>
        </p:sp>
        <p:sp>
          <p:nvSpPr>
            <p:cNvPr id="6" name="Isosceles Triangle 40"/>
            <p:cNvSpPr/>
            <p:nvPr/>
          </p:nvSpPr>
          <p:spPr>
            <a:xfrm rot="5400000">
              <a:off x="493716" y="4019782"/>
              <a:ext cx="279448" cy="240904"/>
            </a:xfrm>
            <a:prstGeom prst="triangle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 defTabSz="685165"/>
              <a:endParaRPr lang="en-US" sz="1280">
                <a:solidFill>
                  <a:srgbClr val="393939">
                    <a:lumMod val="85000"/>
                    <a:lumOff val="15000"/>
                  </a:srgbClr>
                </a:solidFill>
                <a:latin typeface="微软雅黑" panose="020B0503020204020204" pitchFamily="34" charset="-122"/>
              </a:endParaRPr>
            </a:p>
          </p:txBody>
        </p:sp>
      </p:grpSp>
      <p:grpSp>
        <p:nvGrpSpPr>
          <p:cNvPr id="7" name="Group 70"/>
          <p:cNvGrpSpPr/>
          <p:nvPr/>
        </p:nvGrpSpPr>
        <p:grpSpPr>
          <a:xfrm>
            <a:off x="8157430" y="3324676"/>
            <a:ext cx="696635" cy="696849"/>
            <a:chOff x="8113954" y="3805440"/>
            <a:chExt cx="696726" cy="696726"/>
          </a:xfrm>
          <a:solidFill>
            <a:srgbClr val="4E639C"/>
          </a:solidFill>
        </p:grpSpPr>
        <p:sp>
          <p:nvSpPr>
            <p:cNvPr id="8" name="Oval 20"/>
            <p:cNvSpPr/>
            <p:nvPr/>
          </p:nvSpPr>
          <p:spPr>
            <a:xfrm>
              <a:off x="8113954" y="3805440"/>
              <a:ext cx="696726" cy="696726"/>
            </a:xfrm>
            <a:prstGeom prst="ellipse">
              <a:avLst/>
            </a:prstGeom>
            <a:solidFill>
              <a:srgbClr val="17375E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 defTabSz="685165"/>
              <a:endParaRPr lang="en-US" sz="1280">
                <a:solidFill>
                  <a:srgbClr val="393939">
                    <a:lumMod val="85000"/>
                    <a:lumOff val="15000"/>
                  </a:srgbClr>
                </a:solidFill>
                <a:latin typeface="微软雅黑" panose="020B0503020204020204" pitchFamily="34" charset="-122"/>
              </a:endParaRPr>
            </a:p>
          </p:txBody>
        </p:sp>
        <p:sp>
          <p:nvSpPr>
            <p:cNvPr id="9" name="Rectangle 42"/>
            <p:cNvSpPr/>
            <p:nvPr/>
          </p:nvSpPr>
          <p:spPr>
            <a:xfrm>
              <a:off x="8358214" y="4048124"/>
              <a:ext cx="238120" cy="238120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 defTabSz="685165"/>
              <a:endParaRPr lang="en-US" sz="1280">
                <a:solidFill>
                  <a:srgbClr val="393939">
                    <a:lumMod val="85000"/>
                    <a:lumOff val="15000"/>
                  </a:srgbClr>
                </a:solidFill>
                <a:latin typeface="微软雅黑" panose="020B0503020204020204" pitchFamily="34" charset="-122"/>
              </a:endParaRPr>
            </a:p>
          </p:txBody>
        </p:sp>
      </p:grpSp>
      <p:sp>
        <p:nvSpPr>
          <p:cNvPr id="10" name="Rectangle 45"/>
          <p:cNvSpPr/>
          <p:nvPr/>
        </p:nvSpPr>
        <p:spPr>
          <a:xfrm>
            <a:off x="1044503" y="3734132"/>
            <a:ext cx="495604" cy="278387"/>
          </a:xfrm>
          <a:prstGeom prst="rect">
            <a:avLst/>
          </a:prstGeom>
        </p:spPr>
        <p:txBody>
          <a:bodyPr wrap="none" lIns="91418" tIns="45709" rIns="91418" bIns="45709">
            <a:spAutoFit/>
          </a:bodyPr>
          <a:lstStyle/>
          <a:p>
            <a:pPr defTabSz="685165"/>
            <a:r>
              <a:rPr lang="zh-CN" altLang="en-US" sz="1210" dirty="0">
                <a:solidFill>
                  <a:srgbClr val="393939">
                    <a:lumMod val="85000"/>
                    <a:lumOff val="15000"/>
                  </a:srgbClr>
                </a:solidFill>
                <a:latin typeface="微软雅黑" panose="020B0503020204020204" pitchFamily="34" charset="-122"/>
                <a:cs typeface="Open Sans" panose="020B0606030504020204" pitchFamily="34" charset="0"/>
              </a:rPr>
              <a:t>开始</a:t>
            </a:r>
            <a:endParaRPr lang="en-US" sz="1210" dirty="0">
              <a:solidFill>
                <a:srgbClr val="393939">
                  <a:lumMod val="85000"/>
                  <a:lumOff val="15000"/>
                </a:srgbClr>
              </a:solidFill>
              <a:latin typeface="微软雅黑" panose="020B0503020204020204" pitchFamily="34" charset="-122"/>
              <a:cs typeface="Open Sans" panose="020B0606030504020204" pitchFamily="34" charset="0"/>
            </a:endParaRPr>
          </a:p>
        </p:txBody>
      </p:sp>
      <p:sp>
        <p:nvSpPr>
          <p:cNvPr id="11" name="Rectangle 46"/>
          <p:cNvSpPr/>
          <p:nvPr/>
        </p:nvSpPr>
        <p:spPr>
          <a:xfrm>
            <a:off x="7424773" y="3832096"/>
            <a:ext cx="639874" cy="365912"/>
          </a:xfrm>
          <a:prstGeom prst="rect">
            <a:avLst/>
          </a:prstGeom>
        </p:spPr>
        <p:txBody>
          <a:bodyPr wrap="none" lIns="91418" tIns="45709" rIns="91418" bIns="45709">
            <a:spAutoFit/>
          </a:bodyPr>
          <a:lstStyle/>
          <a:p>
            <a:pPr defTabSz="685165"/>
            <a:r>
              <a:rPr lang="zh-CN" altLang="en-US" sz="1780" dirty="0">
                <a:solidFill>
                  <a:srgbClr val="FFFFFF">
                    <a:lumMod val="95000"/>
                  </a:srgbClr>
                </a:solidFill>
                <a:latin typeface="微软雅黑" panose="020B0503020204020204" pitchFamily="34" charset="-122"/>
                <a:cs typeface="Open Sans" panose="020B0606030504020204" pitchFamily="34" charset="0"/>
              </a:rPr>
              <a:t>理念</a:t>
            </a:r>
            <a:endParaRPr lang="en-US" sz="1780" dirty="0">
              <a:solidFill>
                <a:srgbClr val="FFFFFF">
                  <a:lumMod val="95000"/>
                </a:srgbClr>
              </a:solidFill>
              <a:latin typeface="微软雅黑" panose="020B0503020204020204" pitchFamily="34" charset="-122"/>
              <a:cs typeface="Open Sans" panose="020B0606030504020204" pitchFamily="34" charset="0"/>
            </a:endParaRPr>
          </a:p>
        </p:txBody>
      </p:sp>
      <p:grpSp>
        <p:nvGrpSpPr>
          <p:cNvPr id="12" name="Group 61"/>
          <p:cNvGrpSpPr/>
          <p:nvPr/>
        </p:nvGrpSpPr>
        <p:grpSpPr>
          <a:xfrm>
            <a:off x="2050184" y="1156466"/>
            <a:ext cx="1280036" cy="2620757"/>
            <a:chOff x="2005914" y="1637612"/>
            <a:chExt cx="1280202" cy="2620294"/>
          </a:xfrm>
        </p:grpSpPr>
        <p:sp>
          <p:nvSpPr>
            <p:cNvPr id="13" name="Oval 12"/>
            <p:cNvSpPr/>
            <p:nvPr/>
          </p:nvSpPr>
          <p:spPr>
            <a:xfrm>
              <a:off x="2111286" y="4049700"/>
              <a:ext cx="208206" cy="208206"/>
            </a:xfrm>
            <a:prstGeom prst="ellipse">
              <a:avLst/>
            </a:prstGeom>
            <a:solidFill>
              <a:srgbClr val="17375E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 defTabSz="685165"/>
              <a:endParaRPr lang="en-US" sz="128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</a:endParaRPr>
            </a:p>
          </p:txBody>
        </p:sp>
        <p:grpSp>
          <p:nvGrpSpPr>
            <p:cNvPr id="14" name="Group 66"/>
            <p:cNvGrpSpPr/>
            <p:nvPr/>
          </p:nvGrpSpPr>
          <p:grpSpPr>
            <a:xfrm>
              <a:off x="2285984" y="2138379"/>
              <a:ext cx="1000132" cy="1826350"/>
              <a:chOff x="2285984" y="2138379"/>
              <a:chExt cx="1000132" cy="1826350"/>
            </a:xfrm>
          </p:grpSpPr>
          <p:sp>
            <p:nvSpPr>
              <p:cNvPr id="19" name="Rectangle 43"/>
              <p:cNvSpPr/>
              <p:nvPr/>
            </p:nvSpPr>
            <p:spPr>
              <a:xfrm>
                <a:off x="2285984" y="2428874"/>
                <a:ext cx="1000132" cy="1535855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pPr defTabSz="685165"/>
                <a:r>
                  <a:rPr lang="zh-CN" altLang="en-US" sz="855" dirty="0">
                    <a:solidFill>
                      <a:prstClr val="black">
                        <a:lumMod val="75000"/>
                        <a:lumOff val="25000"/>
                      </a:prstClr>
                    </a:solidFill>
                    <a:latin typeface="微软雅黑" panose="020B0503020204020204" pitchFamily="34" charset="-122"/>
                    <a:cs typeface="Open Sans Light" pitchFamily="34" charset="0"/>
                  </a:rPr>
                  <a:t>此处添加详细文本描述，建议与标题相关并符合整体语言风格，语言描述尽简洁生动。尽将每页幻灯片的字数控制在</a:t>
                </a:r>
                <a:r>
                  <a:rPr lang="en-US" altLang="zh-CN" sz="855" dirty="0">
                    <a:solidFill>
                      <a:prstClr val="black">
                        <a:lumMod val="75000"/>
                        <a:lumOff val="25000"/>
                      </a:prstClr>
                    </a:solidFill>
                    <a:latin typeface="微软雅黑" panose="020B0503020204020204" pitchFamily="34" charset="-122"/>
                    <a:cs typeface="Open Sans Light" pitchFamily="34" charset="0"/>
                  </a:rPr>
                  <a:t>200</a:t>
                </a:r>
                <a:r>
                  <a:rPr lang="zh-CN" altLang="en-US" sz="855" dirty="0">
                    <a:solidFill>
                      <a:prstClr val="black">
                        <a:lumMod val="75000"/>
                        <a:lumOff val="25000"/>
                      </a:prstClr>
                    </a:solidFill>
                    <a:latin typeface="微软雅黑" panose="020B0503020204020204" pitchFamily="34" charset="-122"/>
                    <a:cs typeface="Open Sans Light" pitchFamily="34" charset="0"/>
                  </a:rPr>
                  <a:t>字以内，据统计每页幻灯片的最好控制在</a:t>
                </a:r>
                <a:r>
                  <a:rPr lang="en-US" altLang="zh-CN" sz="855" dirty="0">
                    <a:solidFill>
                      <a:prstClr val="black">
                        <a:lumMod val="75000"/>
                        <a:lumOff val="25000"/>
                      </a:prstClr>
                    </a:solidFill>
                    <a:latin typeface="微软雅黑" panose="020B0503020204020204" pitchFamily="34" charset="-122"/>
                    <a:cs typeface="Open Sans Light" pitchFamily="34" charset="0"/>
                  </a:rPr>
                  <a:t>5</a:t>
                </a:r>
                <a:r>
                  <a:rPr lang="zh-CN" altLang="en-US" sz="855" dirty="0">
                    <a:solidFill>
                      <a:prstClr val="black">
                        <a:lumMod val="75000"/>
                        <a:lumOff val="25000"/>
                      </a:prstClr>
                    </a:solidFill>
                    <a:latin typeface="微软雅黑" panose="020B0503020204020204" pitchFamily="34" charset="-122"/>
                    <a:cs typeface="Open Sans Light" pitchFamily="34" charset="0"/>
                  </a:rPr>
                  <a:t>分钟之内。</a:t>
                </a:r>
                <a:endParaRPr lang="ms-MY" sz="855" dirty="0">
                  <a:solidFill>
                    <a:prstClr val="black">
                      <a:lumMod val="75000"/>
                      <a:lumOff val="25000"/>
                    </a:prstClr>
                  </a:solidFill>
                  <a:latin typeface="微软雅黑" panose="020B0503020204020204" pitchFamily="34" charset="-122"/>
                  <a:cs typeface="Open Sans Light" pitchFamily="34" charset="0"/>
                </a:endParaRPr>
              </a:p>
            </p:txBody>
          </p:sp>
          <p:sp>
            <p:nvSpPr>
              <p:cNvPr id="20" name="Rectangle 44"/>
              <p:cNvSpPr/>
              <p:nvPr/>
            </p:nvSpPr>
            <p:spPr>
              <a:xfrm>
                <a:off x="2285984" y="2138379"/>
                <a:ext cx="838800" cy="289259"/>
              </a:xfrm>
              <a:prstGeom prst="rect">
                <a:avLst/>
              </a:prstGeom>
            </p:spPr>
            <p:txBody>
              <a:bodyPr wrap="none">
                <a:spAutoFit/>
              </a:bodyPr>
              <a:lstStyle/>
              <a:p>
                <a:pPr defTabSz="685165"/>
                <a:r>
                  <a:rPr lang="zh-CN" altLang="en-US" sz="1280" b="1" dirty="0">
                    <a:solidFill>
                      <a:prstClr val="black">
                        <a:lumMod val="75000"/>
                        <a:lumOff val="25000"/>
                      </a:prstClr>
                    </a:solidFill>
                    <a:latin typeface="微软雅黑" panose="020B0503020204020204" pitchFamily="34" charset="-122"/>
                    <a:cs typeface="Open Sans" panose="020B0606030504020204" pitchFamily="34" charset="0"/>
                  </a:rPr>
                  <a:t>添加标题</a:t>
                </a:r>
                <a:endParaRPr lang="en-US" sz="1280" b="1" dirty="0">
                  <a:solidFill>
                    <a:prstClr val="black">
                      <a:lumMod val="75000"/>
                      <a:lumOff val="25000"/>
                    </a:prstClr>
                  </a:solidFill>
                  <a:latin typeface="微软雅黑" panose="020B0503020204020204" pitchFamily="34" charset="-122"/>
                  <a:cs typeface="Open Sans" panose="020B0606030504020204" pitchFamily="34" charset="0"/>
                </a:endParaRPr>
              </a:p>
            </p:txBody>
          </p:sp>
        </p:grpSp>
        <p:cxnSp>
          <p:nvCxnSpPr>
            <p:cNvPr id="15" name="Straight Connector 26"/>
            <p:cNvCxnSpPr/>
            <p:nvPr/>
          </p:nvCxnSpPr>
          <p:spPr>
            <a:xfrm rot="16200000" flipH="1">
              <a:off x="1337273" y="3163270"/>
              <a:ext cx="1763355" cy="8809"/>
            </a:xfrm>
            <a:prstGeom prst="line">
              <a:avLst/>
            </a:prstGeom>
            <a:ln>
              <a:solidFill>
                <a:srgbClr val="678DA8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grpSp>
          <p:nvGrpSpPr>
            <p:cNvPr id="16" name="Group 59"/>
            <p:cNvGrpSpPr/>
            <p:nvPr/>
          </p:nvGrpSpPr>
          <p:grpSpPr>
            <a:xfrm>
              <a:off x="2005914" y="1637612"/>
              <a:ext cx="418280" cy="418280"/>
              <a:chOff x="2005914" y="1637612"/>
              <a:chExt cx="418280" cy="418280"/>
            </a:xfrm>
          </p:grpSpPr>
          <p:sp>
            <p:nvSpPr>
              <p:cNvPr id="17" name="Teardrop 25"/>
              <p:cNvSpPr/>
              <p:nvPr/>
            </p:nvSpPr>
            <p:spPr>
              <a:xfrm rot="8100000">
                <a:off x="2005914" y="1637612"/>
                <a:ext cx="418280" cy="418280"/>
              </a:xfrm>
              <a:prstGeom prst="teardrop">
                <a:avLst>
                  <a:gd name="adj" fmla="val 131619"/>
                </a:avLst>
              </a:prstGeom>
              <a:solidFill>
                <a:srgbClr val="17375E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 defTabSz="685165"/>
                <a:endParaRPr lang="en-US" sz="1280" dirty="0">
                  <a:solidFill>
                    <a:prstClr val="black">
                      <a:lumMod val="75000"/>
                      <a:lumOff val="25000"/>
                    </a:prstClr>
                  </a:solidFill>
                  <a:latin typeface="微软雅黑" panose="020B0503020204020204" pitchFamily="34" charset="-122"/>
                </a:endParaRPr>
              </a:p>
            </p:txBody>
          </p:sp>
          <p:sp>
            <p:nvSpPr>
              <p:cNvPr id="18" name="Freeform 63"/>
              <p:cNvSpPr>
                <a:spLocks noEditPoints="1"/>
              </p:cNvSpPr>
              <p:nvPr/>
            </p:nvSpPr>
            <p:spPr bwMode="auto">
              <a:xfrm>
                <a:off x="2115407" y="1762183"/>
                <a:ext cx="199914" cy="171356"/>
              </a:xfrm>
              <a:custGeom>
                <a:avLst/>
                <a:gdLst/>
                <a:ahLst/>
                <a:cxnLst>
                  <a:cxn ang="0">
                    <a:pos x="15" y="2"/>
                  </a:cxn>
                  <a:cxn ang="0">
                    <a:pos x="0" y="4"/>
                  </a:cxn>
                  <a:cxn ang="0">
                    <a:pos x="0" y="62"/>
                  </a:cxn>
                  <a:cxn ang="0">
                    <a:pos x="9" y="71"/>
                  </a:cxn>
                  <a:cxn ang="0">
                    <a:pos x="53" y="45"/>
                  </a:cxn>
                  <a:cxn ang="0">
                    <a:pos x="58" y="31"/>
                  </a:cxn>
                  <a:cxn ang="0">
                    <a:pos x="307" y="11"/>
                  </a:cxn>
                  <a:cxn ang="0">
                    <a:pos x="95" y="11"/>
                  </a:cxn>
                  <a:cxn ang="0">
                    <a:pos x="85" y="27"/>
                  </a:cxn>
                  <a:cxn ang="0">
                    <a:pos x="85" y="51"/>
                  </a:cxn>
                  <a:cxn ang="0">
                    <a:pos x="102" y="62"/>
                  </a:cxn>
                  <a:cxn ang="0">
                    <a:pos x="314" y="60"/>
                  </a:cxn>
                  <a:cxn ang="0">
                    <a:pos x="323" y="43"/>
                  </a:cxn>
                  <a:cxn ang="0">
                    <a:pos x="323" y="20"/>
                  </a:cxn>
                  <a:cxn ang="0">
                    <a:pos x="307" y="11"/>
                  </a:cxn>
                  <a:cxn ang="0">
                    <a:pos x="53" y="147"/>
                  </a:cxn>
                  <a:cxn ang="0">
                    <a:pos x="60" y="138"/>
                  </a:cxn>
                  <a:cxn ang="0">
                    <a:pos x="15" y="112"/>
                  </a:cxn>
                  <a:cxn ang="0">
                    <a:pos x="4" y="111"/>
                  </a:cxn>
                  <a:cxn ang="0">
                    <a:pos x="0" y="163"/>
                  </a:cxn>
                  <a:cxn ang="0">
                    <a:pos x="4" y="172"/>
                  </a:cxn>
                  <a:cxn ang="0">
                    <a:pos x="15" y="172"/>
                  </a:cxn>
                  <a:cxn ang="0">
                    <a:pos x="102" y="112"/>
                  </a:cxn>
                  <a:cxn ang="0">
                    <a:pos x="85" y="123"/>
                  </a:cxn>
                  <a:cxn ang="0">
                    <a:pos x="85" y="147"/>
                  </a:cxn>
                  <a:cxn ang="0">
                    <a:pos x="95" y="163"/>
                  </a:cxn>
                  <a:cxn ang="0">
                    <a:pos x="307" y="163"/>
                  </a:cxn>
                  <a:cxn ang="0">
                    <a:pos x="323" y="154"/>
                  </a:cxn>
                  <a:cxn ang="0">
                    <a:pos x="323" y="129"/>
                  </a:cxn>
                  <a:cxn ang="0">
                    <a:pos x="314" y="114"/>
                  </a:cxn>
                  <a:cxn ang="0">
                    <a:pos x="53" y="232"/>
                  </a:cxn>
                  <a:cxn ang="0">
                    <a:pos x="9" y="205"/>
                  </a:cxn>
                  <a:cxn ang="0">
                    <a:pos x="0" y="214"/>
                  </a:cxn>
                  <a:cxn ang="0">
                    <a:pos x="0" y="272"/>
                  </a:cxn>
                  <a:cxn ang="0">
                    <a:pos x="15" y="274"/>
                  </a:cxn>
                  <a:cxn ang="0">
                    <a:pos x="58" y="245"/>
                  </a:cxn>
                  <a:cxn ang="0">
                    <a:pos x="53" y="232"/>
                  </a:cxn>
                  <a:cxn ang="0">
                    <a:pos x="102" y="214"/>
                  </a:cxn>
                  <a:cxn ang="0">
                    <a:pos x="91" y="219"/>
                  </a:cxn>
                  <a:cxn ang="0">
                    <a:pos x="85" y="248"/>
                  </a:cxn>
                  <a:cxn ang="0">
                    <a:pos x="91" y="261"/>
                  </a:cxn>
                  <a:cxn ang="0">
                    <a:pos x="307" y="266"/>
                  </a:cxn>
                  <a:cxn ang="0">
                    <a:pos x="319" y="261"/>
                  </a:cxn>
                  <a:cxn ang="0">
                    <a:pos x="323" y="232"/>
                  </a:cxn>
                  <a:cxn ang="0">
                    <a:pos x="319" y="219"/>
                  </a:cxn>
                  <a:cxn ang="0">
                    <a:pos x="307" y="214"/>
                  </a:cxn>
                </a:cxnLst>
                <a:rect l="0" t="0" r="r" b="b"/>
                <a:pathLst>
                  <a:path w="323" h="275">
                    <a:moveTo>
                      <a:pt x="53" y="27"/>
                    </a:moveTo>
                    <a:lnTo>
                      <a:pt x="15" y="2"/>
                    </a:lnTo>
                    <a:lnTo>
                      <a:pt x="15" y="2"/>
                    </a:lnTo>
                    <a:lnTo>
                      <a:pt x="9" y="0"/>
                    </a:lnTo>
                    <a:lnTo>
                      <a:pt x="4" y="0"/>
                    </a:lnTo>
                    <a:lnTo>
                      <a:pt x="0" y="4"/>
                    </a:lnTo>
                    <a:lnTo>
                      <a:pt x="0" y="11"/>
                    </a:lnTo>
                    <a:lnTo>
                      <a:pt x="0" y="62"/>
                    </a:lnTo>
                    <a:lnTo>
                      <a:pt x="0" y="62"/>
                    </a:lnTo>
                    <a:lnTo>
                      <a:pt x="0" y="67"/>
                    </a:lnTo>
                    <a:lnTo>
                      <a:pt x="4" y="71"/>
                    </a:lnTo>
                    <a:lnTo>
                      <a:pt x="9" y="71"/>
                    </a:lnTo>
                    <a:lnTo>
                      <a:pt x="15" y="69"/>
                    </a:lnTo>
                    <a:lnTo>
                      <a:pt x="53" y="45"/>
                    </a:lnTo>
                    <a:lnTo>
                      <a:pt x="53" y="45"/>
                    </a:lnTo>
                    <a:lnTo>
                      <a:pt x="58" y="40"/>
                    </a:lnTo>
                    <a:lnTo>
                      <a:pt x="60" y="36"/>
                    </a:lnTo>
                    <a:lnTo>
                      <a:pt x="58" y="31"/>
                    </a:lnTo>
                    <a:lnTo>
                      <a:pt x="53" y="27"/>
                    </a:lnTo>
                    <a:lnTo>
                      <a:pt x="53" y="27"/>
                    </a:lnTo>
                    <a:close/>
                    <a:moveTo>
                      <a:pt x="307" y="11"/>
                    </a:moveTo>
                    <a:lnTo>
                      <a:pt x="102" y="11"/>
                    </a:lnTo>
                    <a:lnTo>
                      <a:pt x="102" y="11"/>
                    </a:lnTo>
                    <a:lnTo>
                      <a:pt x="95" y="11"/>
                    </a:lnTo>
                    <a:lnTo>
                      <a:pt x="91" y="14"/>
                    </a:lnTo>
                    <a:lnTo>
                      <a:pt x="85" y="20"/>
                    </a:lnTo>
                    <a:lnTo>
                      <a:pt x="85" y="27"/>
                    </a:lnTo>
                    <a:lnTo>
                      <a:pt x="85" y="43"/>
                    </a:lnTo>
                    <a:lnTo>
                      <a:pt x="85" y="43"/>
                    </a:lnTo>
                    <a:lnTo>
                      <a:pt x="85" y="51"/>
                    </a:lnTo>
                    <a:lnTo>
                      <a:pt x="91" y="56"/>
                    </a:lnTo>
                    <a:lnTo>
                      <a:pt x="95" y="60"/>
                    </a:lnTo>
                    <a:lnTo>
                      <a:pt x="102" y="62"/>
                    </a:lnTo>
                    <a:lnTo>
                      <a:pt x="307" y="62"/>
                    </a:lnTo>
                    <a:lnTo>
                      <a:pt x="307" y="62"/>
                    </a:lnTo>
                    <a:lnTo>
                      <a:pt x="314" y="60"/>
                    </a:lnTo>
                    <a:lnTo>
                      <a:pt x="319" y="56"/>
                    </a:lnTo>
                    <a:lnTo>
                      <a:pt x="323" y="51"/>
                    </a:lnTo>
                    <a:lnTo>
                      <a:pt x="323" y="43"/>
                    </a:lnTo>
                    <a:lnTo>
                      <a:pt x="323" y="27"/>
                    </a:lnTo>
                    <a:lnTo>
                      <a:pt x="323" y="27"/>
                    </a:lnTo>
                    <a:lnTo>
                      <a:pt x="323" y="20"/>
                    </a:lnTo>
                    <a:lnTo>
                      <a:pt x="319" y="14"/>
                    </a:lnTo>
                    <a:lnTo>
                      <a:pt x="314" y="11"/>
                    </a:lnTo>
                    <a:lnTo>
                      <a:pt x="307" y="11"/>
                    </a:lnTo>
                    <a:lnTo>
                      <a:pt x="307" y="11"/>
                    </a:lnTo>
                    <a:close/>
                    <a:moveTo>
                      <a:pt x="15" y="172"/>
                    </a:moveTo>
                    <a:lnTo>
                      <a:pt x="53" y="147"/>
                    </a:lnTo>
                    <a:lnTo>
                      <a:pt x="53" y="147"/>
                    </a:lnTo>
                    <a:lnTo>
                      <a:pt x="58" y="143"/>
                    </a:lnTo>
                    <a:lnTo>
                      <a:pt x="60" y="138"/>
                    </a:lnTo>
                    <a:lnTo>
                      <a:pt x="58" y="134"/>
                    </a:lnTo>
                    <a:lnTo>
                      <a:pt x="53" y="130"/>
                    </a:lnTo>
                    <a:lnTo>
                      <a:pt x="15" y="112"/>
                    </a:lnTo>
                    <a:lnTo>
                      <a:pt x="15" y="112"/>
                    </a:lnTo>
                    <a:lnTo>
                      <a:pt x="9" y="111"/>
                    </a:lnTo>
                    <a:lnTo>
                      <a:pt x="4" y="111"/>
                    </a:lnTo>
                    <a:lnTo>
                      <a:pt x="0" y="114"/>
                    </a:lnTo>
                    <a:lnTo>
                      <a:pt x="0" y="121"/>
                    </a:lnTo>
                    <a:lnTo>
                      <a:pt x="0" y="163"/>
                    </a:lnTo>
                    <a:lnTo>
                      <a:pt x="0" y="163"/>
                    </a:lnTo>
                    <a:lnTo>
                      <a:pt x="0" y="170"/>
                    </a:lnTo>
                    <a:lnTo>
                      <a:pt x="4" y="172"/>
                    </a:lnTo>
                    <a:lnTo>
                      <a:pt x="9" y="174"/>
                    </a:lnTo>
                    <a:lnTo>
                      <a:pt x="15" y="172"/>
                    </a:lnTo>
                    <a:lnTo>
                      <a:pt x="15" y="172"/>
                    </a:lnTo>
                    <a:close/>
                    <a:moveTo>
                      <a:pt x="307" y="112"/>
                    </a:moveTo>
                    <a:lnTo>
                      <a:pt x="102" y="112"/>
                    </a:lnTo>
                    <a:lnTo>
                      <a:pt x="102" y="112"/>
                    </a:lnTo>
                    <a:lnTo>
                      <a:pt x="95" y="114"/>
                    </a:lnTo>
                    <a:lnTo>
                      <a:pt x="91" y="118"/>
                    </a:lnTo>
                    <a:lnTo>
                      <a:pt x="85" y="123"/>
                    </a:lnTo>
                    <a:lnTo>
                      <a:pt x="85" y="129"/>
                    </a:lnTo>
                    <a:lnTo>
                      <a:pt x="85" y="147"/>
                    </a:lnTo>
                    <a:lnTo>
                      <a:pt x="85" y="147"/>
                    </a:lnTo>
                    <a:lnTo>
                      <a:pt x="85" y="154"/>
                    </a:lnTo>
                    <a:lnTo>
                      <a:pt x="91" y="159"/>
                    </a:lnTo>
                    <a:lnTo>
                      <a:pt x="95" y="163"/>
                    </a:lnTo>
                    <a:lnTo>
                      <a:pt x="102" y="163"/>
                    </a:lnTo>
                    <a:lnTo>
                      <a:pt x="307" y="163"/>
                    </a:lnTo>
                    <a:lnTo>
                      <a:pt x="307" y="163"/>
                    </a:lnTo>
                    <a:lnTo>
                      <a:pt x="314" y="163"/>
                    </a:lnTo>
                    <a:lnTo>
                      <a:pt x="319" y="159"/>
                    </a:lnTo>
                    <a:lnTo>
                      <a:pt x="323" y="154"/>
                    </a:lnTo>
                    <a:lnTo>
                      <a:pt x="323" y="147"/>
                    </a:lnTo>
                    <a:lnTo>
                      <a:pt x="323" y="129"/>
                    </a:lnTo>
                    <a:lnTo>
                      <a:pt x="323" y="129"/>
                    </a:lnTo>
                    <a:lnTo>
                      <a:pt x="323" y="123"/>
                    </a:lnTo>
                    <a:lnTo>
                      <a:pt x="319" y="118"/>
                    </a:lnTo>
                    <a:lnTo>
                      <a:pt x="314" y="114"/>
                    </a:lnTo>
                    <a:lnTo>
                      <a:pt x="307" y="112"/>
                    </a:lnTo>
                    <a:lnTo>
                      <a:pt x="307" y="112"/>
                    </a:lnTo>
                    <a:close/>
                    <a:moveTo>
                      <a:pt x="53" y="232"/>
                    </a:moveTo>
                    <a:lnTo>
                      <a:pt x="15" y="207"/>
                    </a:lnTo>
                    <a:lnTo>
                      <a:pt x="15" y="207"/>
                    </a:lnTo>
                    <a:lnTo>
                      <a:pt x="9" y="205"/>
                    </a:lnTo>
                    <a:lnTo>
                      <a:pt x="4" y="205"/>
                    </a:lnTo>
                    <a:lnTo>
                      <a:pt x="0" y="208"/>
                    </a:lnTo>
                    <a:lnTo>
                      <a:pt x="0" y="214"/>
                    </a:lnTo>
                    <a:lnTo>
                      <a:pt x="0" y="266"/>
                    </a:lnTo>
                    <a:lnTo>
                      <a:pt x="0" y="266"/>
                    </a:lnTo>
                    <a:lnTo>
                      <a:pt x="0" y="272"/>
                    </a:lnTo>
                    <a:lnTo>
                      <a:pt x="4" y="275"/>
                    </a:lnTo>
                    <a:lnTo>
                      <a:pt x="9" y="275"/>
                    </a:lnTo>
                    <a:lnTo>
                      <a:pt x="15" y="274"/>
                    </a:lnTo>
                    <a:lnTo>
                      <a:pt x="53" y="250"/>
                    </a:lnTo>
                    <a:lnTo>
                      <a:pt x="53" y="250"/>
                    </a:lnTo>
                    <a:lnTo>
                      <a:pt x="58" y="245"/>
                    </a:lnTo>
                    <a:lnTo>
                      <a:pt x="60" y="241"/>
                    </a:lnTo>
                    <a:lnTo>
                      <a:pt x="58" y="236"/>
                    </a:lnTo>
                    <a:lnTo>
                      <a:pt x="53" y="232"/>
                    </a:lnTo>
                    <a:lnTo>
                      <a:pt x="53" y="232"/>
                    </a:lnTo>
                    <a:close/>
                    <a:moveTo>
                      <a:pt x="307" y="214"/>
                    </a:moveTo>
                    <a:lnTo>
                      <a:pt x="102" y="214"/>
                    </a:lnTo>
                    <a:lnTo>
                      <a:pt x="102" y="214"/>
                    </a:lnTo>
                    <a:lnTo>
                      <a:pt x="95" y="216"/>
                    </a:lnTo>
                    <a:lnTo>
                      <a:pt x="91" y="219"/>
                    </a:lnTo>
                    <a:lnTo>
                      <a:pt x="85" y="225"/>
                    </a:lnTo>
                    <a:lnTo>
                      <a:pt x="85" y="232"/>
                    </a:lnTo>
                    <a:lnTo>
                      <a:pt x="85" y="248"/>
                    </a:lnTo>
                    <a:lnTo>
                      <a:pt x="85" y="248"/>
                    </a:lnTo>
                    <a:lnTo>
                      <a:pt x="85" y="256"/>
                    </a:lnTo>
                    <a:lnTo>
                      <a:pt x="91" y="261"/>
                    </a:lnTo>
                    <a:lnTo>
                      <a:pt x="95" y="265"/>
                    </a:lnTo>
                    <a:lnTo>
                      <a:pt x="102" y="266"/>
                    </a:lnTo>
                    <a:lnTo>
                      <a:pt x="307" y="266"/>
                    </a:lnTo>
                    <a:lnTo>
                      <a:pt x="307" y="266"/>
                    </a:lnTo>
                    <a:lnTo>
                      <a:pt x="314" y="265"/>
                    </a:lnTo>
                    <a:lnTo>
                      <a:pt x="319" y="261"/>
                    </a:lnTo>
                    <a:lnTo>
                      <a:pt x="323" y="256"/>
                    </a:lnTo>
                    <a:lnTo>
                      <a:pt x="323" y="248"/>
                    </a:lnTo>
                    <a:lnTo>
                      <a:pt x="323" y="232"/>
                    </a:lnTo>
                    <a:lnTo>
                      <a:pt x="323" y="232"/>
                    </a:lnTo>
                    <a:lnTo>
                      <a:pt x="323" y="225"/>
                    </a:lnTo>
                    <a:lnTo>
                      <a:pt x="319" y="219"/>
                    </a:lnTo>
                    <a:lnTo>
                      <a:pt x="314" y="216"/>
                    </a:lnTo>
                    <a:lnTo>
                      <a:pt x="307" y="214"/>
                    </a:lnTo>
                    <a:lnTo>
                      <a:pt x="307" y="214"/>
                    </a:lnTo>
                    <a:close/>
                  </a:path>
                </a:pathLst>
              </a:custGeom>
              <a:solidFill>
                <a:schemeClr val="bg1"/>
              </a:solidFill>
              <a:ln w="9525">
                <a:noFill/>
                <a:round/>
              </a:ln>
            </p:spPr>
            <p:txBody>
              <a:bodyPr vert="horz" wrap="square" lIns="65024" tIns="32512" rIns="65024" bIns="32512" numCol="1" anchor="t" anchorCtr="0" compatLnSpc="1"/>
              <a:lstStyle/>
              <a:p>
                <a:pPr defTabSz="685165"/>
                <a:endParaRPr lang="en-US" sz="1280">
                  <a:solidFill>
                    <a:prstClr val="black">
                      <a:lumMod val="75000"/>
                      <a:lumOff val="25000"/>
                    </a:prstClr>
                  </a:solidFill>
                  <a:latin typeface="微软雅黑" panose="020B0503020204020204" pitchFamily="34" charset="-122"/>
                </a:endParaRPr>
              </a:p>
            </p:txBody>
          </p:sp>
        </p:grpSp>
      </p:grpSp>
      <p:grpSp>
        <p:nvGrpSpPr>
          <p:cNvPr id="21" name="Group 72"/>
          <p:cNvGrpSpPr/>
          <p:nvPr/>
        </p:nvGrpSpPr>
        <p:grpSpPr>
          <a:xfrm>
            <a:off x="5121618" y="1156466"/>
            <a:ext cx="1351464" cy="2620757"/>
            <a:chOff x="5077748" y="1637612"/>
            <a:chExt cx="1351640" cy="2620294"/>
          </a:xfrm>
        </p:grpSpPr>
        <p:sp>
          <p:nvSpPr>
            <p:cNvPr id="22" name="Oval 16"/>
            <p:cNvSpPr/>
            <p:nvPr/>
          </p:nvSpPr>
          <p:spPr>
            <a:xfrm>
              <a:off x="5183120" y="4049700"/>
              <a:ext cx="208206" cy="208206"/>
            </a:xfrm>
            <a:prstGeom prst="ellipse">
              <a:avLst/>
            </a:prstGeom>
            <a:solidFill>
              <a:srgbClr val="17375E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 defTabSz="685165"/>
              <a:endParaRPr lang="en-US" sz="128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</a:endParaRPr>
            </a:p>
          </p:txBody>
        </p:sp>
        <p:cxnSp>
          <p:nvCxnSpPr>
            <p:cNvPr id="23" name="Straight Connector 38"/>
            <p:cNvCxnSpPr/>
            <p:nvPr/>
          </p:nvCxnSpPr>
          <p:spPr>
            <a:xfrm rot="16200000" flipH="1">
              <a:off x="4409107" y="3163270"/>
              <a:ext cx="1763355" cy="8809"/>
            </a:xfrm>
            <a:prstGeom prst="line">
              <a:avLst/>
            </a:prstGeom>
            <a:ln>
              <a:solidFill>
                <a:srgbClr val="678DA8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grpSp>
          <p:nvGrpSpPr>
            <p:cNvPr id="24" name="Group 67"/>
            <p:cNvGrpSpPr/>
            <p:nvPr/>
          </p:nvGrpSpPr>
          <p:grpSpPr>
            <a:xfrm>
              <a:off x="5429256" y="2105730"/>
              <a:ext cx="1000132" cy="1858999"/>
              <a:chOff x="5429256" y="2105730"/>
              <a:chExt cx="1000132" cy="1858999"/>
            </a:xfrm>
          </p:grpSpPr>
          <p:sp>
            <p:nvSpPr>
              <p:cNvPr id="28" name="Rectangle 49"/>
              <p:cNvSpPr/>
              <p:nvPr/>
            </p:nvSpPr>
            <p:spPr>
              <a:xfrm>
                <a:off x="5429256" y="2428874"/>
                <a:ext cx="1000132" cy="1535855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pPr defTabSz="685165"/>
                <a:r>
                  <a:rPr lang="zh-CN" altLang="en-US" sz="855" dirty="0">
                    <a:solidFill>
                      <a:prstClr val="black">
                        <a:lumMod val="75000"/>
                        <a:lumOff val="25000"/>
                      </a:prstClr>
                    </a:solidFill>
                    <a:latin typeface="微软雅黑" panose="020B0503020204020204" pitchFamily="34" charset="-122"/>
                    <a:cs typeface="Open Sans Light" pitchFamily="34" charset="0"/>
                  </a:rPr>
                  <a:t>此处添加详细文本描述，建议与标题相关并符合整体语言风格，语言描述尽简洁生动。尽将每页幻灯片的字数控制在</a:t>
                </a:r>
                <a:r>
                  <a:rPr lang="en-US" altLang="zh-CN" sz="855" dirty="0">
                    <a:solidFill>
                      <a:prstClr val="black">
                        <a:lumMod val="75000"/>
                        <a:lumOff val="25000"/>
                      </a:prstClr>
                    </a:solidFill>
                    <a:latin typeface="微软雅黑" panose="020B0503020204020204" pitchFamily="34" charset="-122"/>
                    <a:cs typeface="Open Sans Light" pitchFamily="34" charset="0"/>
                  </a:rPr>
                  <a:t>200</a:t>
                </a:r>
                <a:r>
                  <a:rPr lang="zh-CN" altLang="en-US" sz="855" dirty="0">
                    <a:solidFill>
                      <a:prstClr val="black">
                        <a:lumMod val="75000"/>
                        <a:lumOff val="25000"/>
                      </a:prstClr>
                    </a:solidFill>
                    <a:latin typeface="微软雅黑" panose="020B0503020204020204" pitchFamily="34" charset="-122"/>
                    <a:cs typeface="Open Sans Light" pitchFamily="34" charset="0"/>
                  </a:rPr>
                  <a:t>字以内，据统计每页幻灯片的好控制在</a:t>
                </a:r>
                <a:r>
                  <a:rPr lang="en-US" altLang="zh-CN" sz="855" dirty="0">
                    <a:solidFill>
                      <a:prstClr val="black">
                        <a:lumMod val="75000"/>
                        <a:lumOff val="25000"/>
                      </a:prstClr>
                    </a:solidFill>
                    <a:latin typeface="微软雅黑" panose="020B0503020204020204" pitchFamily="34" charset="-122"/>
                    <a:cs typeface="Open Sans Light" pitchFamily="34" charset="0"/>
                  </a:rPr>
                  <a:t>5</a:t>
                </a:r>
                <a:r>
                  <a:rPr lang="zh-CN" altLang="en-US" sz="855" dirty="0">
                    <a:solidFill>
                      <a:prstClr val="black">
                        <a:lumMod val="75000"/>
                        <a:lumOff val="25000"/>
                      </a:prstClr>
                    </a:solidFill>
                    <a:latin typeface="微软雅黑" panose="020B0503020204020204" pitchFamily="34" charset="-122"/>
                    <a:cs typeface="Open Sans Light" pitchFamily="34" charset="0"/>
                  </a:rPr>
                  <a:t>分钟之内。</a:t>
                </a:r>
                <a:endParaRPr lang="ms-MY" altLang="zh-CN" sz="855" dirty="0">
                  <a:solidFill>
                    <a:prstClr val="black">
                      <a:lumMod val="75000"/>
                      <a:lumOff val="25000"/>
                    </a:prstClr>
                  </a:solidFill>
                  <a:latin typeface="微软雅黑" panose="020B0503020204020204" pitchFamily="34" charset="-122"/>
                  <a:cs typeface="Open Sans Light" pitchFamily="34" charset="0"/>
                </a:endParaRPr>
              </a:p>
            </p:txBody>
          </p:sp>
          <p:sp>
            <p:nvSpPr>
              <p:cNvPr id="29" name="Rectangle 50"/>
              <p:cNvSpPr/>
              <p:nvPr/>
            </p:nvSpPr>
            <p:spPr>
              <a:xfrm>
                <a:off x="5429256" y="2105730"/>
                <a:ext cx="838800" cy="289259"/>
              </a:xfrm>
              <a:prstGeom prst="rect">
                <a:avLst/>
              </a:prstGeom>
            </p:spPr>
            <p:txBody>
              <a:bodyPr wrap="none">
                <a:spAutoFit/>
              </a:bodyPr>
              <a:lstStyle/>
              <a:p>
                <a:pPr defTabSz="685165"/>
                <a:r>
                  <a:rPr lang="zh-CN" altLang="en-US" sz="1280" b="1" dirty="0">
                    <a:solidFill>
                      <a:prstClr val="black">
                        <a:lumMod val="75000"/>
                        <a:lumOff val="25000"/>
                      </a:prstClr>
                    </a:solidFill>
                    <a:latin typeface="微软雅黑" panose="020B0503020204020204" pitchFamily="34" charset="-122"/>
                    <a:cs typeface="Open Sans" panose="020B0606030504020204" pitchFamily="34" charset="0"/>
                  </a:rPr>
                  <a:t>添加标题</a:t>
                </a:r>
                <a:endParaRPr lang="en-US" sz="1280" b="1" dirty="0">
                  <a:solidFill>
                    <a:prstClr val="black">
                      <a:lumMod val="75000"/>
                      <a:lumOff val="25000"/>
                    </a:prstClr>
                  </a:solidFill>
                  <a:latin typeface="微软雅黑" panose="020B0503020204020204" pitchFamily="34" charset="-122"/>
                  <a:cs typeface="Open Sans" panose="020B0606030504020204" pitchFamily="34" charset="0"/>
                </a:endParaRPr>
              </a:p>
            </p:txBody>
          </p:sp>
        </p:grpSp>
        <p:grpSp>
          <p:nvGrpSpPr>
            <p:cNvPr id="25" name="Group 63"/>
            <p:cNvGrpSpPr/>
            <p:nvPr/>
          </p:nvGrpSpPr>
          <p:grpSpPr>
            <a:xfrm>
              <a:off x="5077748" y="1637612"/>
              <a:ext cx="418280" cy="418280"/>
              <a:chOff x="5077748" y="1637612"/>
              <a:chExt cx="418280" cy="418280"/>
            </a:xfrm>
          </p:grpSpPr>
          <p:sp>
            <p:nvSpPr>
              <p:cNvPr id="26" name="Teardrop 37"/>
              <p:cNvSpPr/>
              <p:nvPr/>
            </p:nvSpPr>
            <p:spPr>
              <a:xfrm rot="8100000">
                <a:off x="5077748" y="1637612"/>
                <a:ext cx="418280" cy="418280"/>
              </a:xfrm>
              <a:prstGeom prst="teardrop">
                <a:avLst>
                  <a:gd name="adj" fmla="val 131619"/>
                </a:avLst>
              </a:prstGeom>
              <a:solidFill>
                <a:srgbClr val="17375E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 defTabSz="685165"/>
                <a:endParaRPr lang="en-US" sz="1280" dirty="0">
                  <a:solidFill>
                    <a:prstClr val="black">
                      <a:lumMod val="75000"/>
                      <a:lumOff val="25000"/>
                    </a:prstClr>
                  </a:solidFill>
                  <a:latin typeface="微软雅黑" panose="020B0503020204020204" pitchFamily="34" charset="-122"/>
                </a:endParaRPr>
              </a:p>
            </p:txBody>
          </p:sp>
          <p:sp>
            <p:nvSpPr>
              <p:cNvPr id="27" name="Freeform 100"/>
              <p:cNvSpPr/>
              <p:nvPr/>
            </p:nvSpPr>
            <p:spPr bwMode="auto">
              <a:xfrm>
                <a:off x="5169641" y="1770740"/>
                <a:ext cx="176324" cy="198674"/>
              </a:xfrm>
              <a:custGeom>
                <a:avLst/>
                <a:gdLst/>
                <a:ahLst/>
                <a:cxnLst>
                  <a:cxn ang="0">
                    <a:pos x="230" y="212"/>
                  </a:cxn>
                  <a:cxn ang="0">
                    <a:pos x="212" y="216"/>
                  </a:cxn>
                  <a:cxn ang="0">
                    <a:pos x="197" y="223"/>
                  </a:cxn>
                  <a:cxn ang="0">
                    <a:pos x="105" y="169"/>
                  </a:cxn>
                  <a:cxn ang="0">
                    <a:pos x="105" y="160"/>
                  </a:cxn>
                  <a:cxn ang="0">
                    <a:pos x="197" y="96"/>
                  </a:cxn>
                  <a:cxn ang="0">
                    <a:pos x="204" y="100"/>
                  </a:cxn>
                  <a:cxn ang="0">
                    <a:pos x="221" y="105"/>
                  </a:cxn>
                  <a:cxn ang="0">
                    <a:pos x="230" y="107"/>
                  </a:cxn>
                  <a:cxn ang="0">
                    <a:pos x="250" y="102"/>
                  </a:cxn>
                  <a:cxn ang="0">
                    <a:pos x="266" y="91"/>
                  </a:cxn>
                  <a:cxn ang="0">
                    <a:pos x="277" y="75"/>
                  </a:cxn>
                  <a:cxn ang="0">
                    <a:pos x="282" y="53"/>
                  </a:cxn>
                  <a:cxn ang="0">
                    <a:pos x="281" y="44"/>
                  </a:cxn>
                  <a:cxn ang="0">
                    <a:pos x="273" y="24"/>
                  </a:cxn>
                  <a:cxn ang="0">
                    <a:pos x="259" y="9"/>
                  </a:cxn>
                  <a:cxn ang="0">
                    <a:pos x="239" y="2"/>
                  </a:cxn>
                  <a:cxn ang="0">
                    <a:pos x="230" y="0"/>
                  </a:cxn>
                  <a:cxn ang="0">
                    <a:pos x="208" y="4"/>
                  </a:cxn>
                  <a:cxn ang="0">
                    <a:pos x="192" y="17"/>
                  </a:cxn>
                  <a:cxn ang="0">
                    <a:pos x="181" y="33"/>
                  </a:cxn>
                  <a:cxn ang="0">
                    <a:pos x="175" y="53"/>
                  </a:cxn>
                  <a:cxn ang="0">
                    <a:pos x="177" y="62"/>
                  </a:cxn>
                  <a:cxn ang="0">
                    <a:pos x="85" y="118"/>
                  </a:cxn>
                  <a:cxn ang="0">
                    <a:pos x="68" y="109"/>
                  </a:cxn>
                  <a:cxn ang="0">
                    <a:pos x="52" y="107"/>
                  </a:cxn>
                  <a:cxn ang="0">
                    <a:pos x="41" y="107"/>
                  </a:cxn>
                  <a:cxn ang="0">
                    <a:pos x="23" y="116"/>
                  </a:cxn>
                  <a:cxn ang="0">
                    <a:pos x="9" y="131"/>
                  </a:cxn>
                  <a:cxn ang="0">
                    <a:pos x="0" y="149"/>
                  </a:cxn>
                  <a:cxn ang="0">
                    <a:pos x="0" y="160"/>
                  </a:cxn>
                  <a:cxn ang="0">
                    <a:pos x="3" y="180"/>
                  </a:cxn>
                  <a:cxn ang="0">
                    <a:pos x="14" y="198"/>
                  </a:cxn>
                  <a:cxn ang="0">
                    <a:pos x="30" y="209"/>
                  </a:cxn>
                  <a:cxn ang="0">
                    <a:pos x="52" y="212"/>
                  </a:cxn>
                  <a:cxn ang="0">
                    <a:pos x="61" y="212"/>
                  </a:cxn>
                  <a:cxn ang="0">
                    <a:pos x="78" y="207"/>
                  </a:cxn>
                  <a:cxn ang="0">
                    <a:pos x="177" y="258"/>
                  </a:cxn>
                  <a:cxn ang="0">
                    <a:pos x="175" y="267"/>
                  </a:cxn>
                  <a:cxn ang="0">
                    <a:pos x="177" y="278"/>
                  </a:cxn>
                  <a:cxn ang="0">
                    <a:pos x="184" y="296"/>
                  </a:cxn>
                  <a:cxn ang="0">
                    <a:pos x="199" y="310"/>
                  </a:cxn>
                  <a:cxn ang="0">
                    <a:pos x="219" y="318"/>
                  </a:cxn>
                  <a:cxn ang="0">
                    <a:pos x="230" y="319"/>
                  </a:cxn>
                  <a:cxn ang="0">
                    <a:pos x="250" y="316"/>
                  </a:cxn>
                  <a:cxn ang="0">
                    <a:pos x="266" y="303"/>
                  </a:cxn>
                  <a:cxn ang="0">
                    <a:pos x="277" y="287"/>
                  </a:cxn>
                  <a:cxn ang="0">
                    <a:pos x="282" y="267"/>
                  </a:cxn>
                  <a:cxn ang="0">
                    <a:pos x="281" y="256"/>
                  </a:cxn>
                  <a:cxn ang="0">
                    <a:pos x="273" y="236"/>
                  </a:cxn>
                  <a:cxn ang="0">
                    <a:pos x="259" y="221"/>
                  </a:cxn>
                  <a:cxn ang="0">
                    <a:pos x="239" y="214"/>
                  </a:cxn>
                  <a:cxn ang="0">
                    <a:pos x="230" y="212"/>
                  </a:cxn>
                </a:cxnLst>
                <a:rect l="0" t="0" r="r" b="b"/>
                <a:pathLst>
                  <a:path w="282" h="319">
                    <a:moveTo>
                      <a:pt x="230" y="212"/>
                    </a:moveTo>
                    <a:lnTo>
                      <a:pt x="230" y="212"/>
                    </a:lnTo>
                    <a:lnTo>
                      <a:pt x="221" y="214"/>
                    </a:lnTo>
                    <a:lnTo>
                      <a:pt x="212" y="216"/>
                    </a:lnTo>
                    <a:lnTo>
                      <a:pt x="204" y="220"/>
                    </a:lnTo>
                    <a:lnTo>
                      <a:pt x="197" y="223"/>
                    </a:lnTo>
                    <a:lnTo>
                      <a:pt x="105" y="169"/>
                    </a:lnTo>
                    <a:lnTo>
                      <a:pt x="105" y="169"/>
                    </a:lnTo>
                    <a:lnTo>
                      <a:pt x="105" y="160"/>
                    </a:lnTo>
                    <a:lnTo>
                      <a:pt x="105" y="160"/>
                    </a:lnTo>
                    <a:lnTo>
                      <a:pt x="105" y="151"/>
                    </a:lnTo>
                    <a:lnTo>
                      <a:pt x="197" y="96"/>
                    </a:lnTo>
                    <a:lnTo>
                      <a:pt x="197" y="96"/>
                    </a:lnTo>
                    <a:lnTo>
                      <a:pt x="204" y="100"/>
                    </a:lnTo>
                    <a:lnTo>
                      <a:pt x="212" y="104"/>
                    </a:lnTo>
                    <a:lnTo>
                      <a:pt x="221" y="105"/>
                    </a:lnTo>
                    <a:lnTo>
                      <a:pt x="230" y="107"/>
                    </a:lnTo>
                    <a:lnTo>
                      <a:pt x="230" y="107"/>
                    </a:lnTo>
                    <a:lnTo>
                      <a:pt x="239" y="105"/>
                    </a:lnTo>
                    <a:lnTo>
                      <a:pt x="250" y="102"/>
                    </a:lnTo>
                    <a:lnTo>
                      <a:pt x="259" y="98"/>
                    </a:lnTo>
                    <a:lnTo>
                      <a:pt x="266" y="91"/>
                    </a:lnTo>
                    <a:lnTo>
                      <a:pt x="273" y="84"/>
                    </a:lnTo>
                    <a:lnTo>
                      <a:pt x="277" y="75"/>
                    </a:lnTo>
                    <a:lnTo>
                      <a:pt x="281" y="64"/>
                    </a:lnTo>
                    <a:lnTo>
                      <a:pt x="282" y="53"/>
                    </a:lnTo>
                    <a:lnTo>
                      <a:pt x="282" y="53"/>
                    </a:lnTo>
                    <a:lnTo>
                      <a:pt x="281" y="44"/>
                    </a:lnTo>
                    <a:lnTo>
                      <a:pt x="277" y="33"/>
                    </a:lnTo>
                    <a:lnTo>
                      <a:pt x="273" y="24"/>
                    </a:lnTo>
                    <a:lnTo>
                      <a:pt x="266" y="17"/>
                    </a:lnTo>
                    <a:lnTo>
                      <a:pt x="259" y="9"/>
                    </a:lnTo>
                    <a:lnTo>
                      <a:pt x="250" y="4"/>
                    </a:lnTo>
                    <a:lnTo>
                      <a:pt x="239" y="2"/>
                    </a:lnTo>
                    <a:lnTo>
                      <a:pt x="230" y="0"/>
                    </a:lnTo>
                    <a:lnTo>
                      <a:pt x="230" y="0"/>
                    </a:lnTo>
                    <a:lnTo>
                      <a:pt x="219" y="2"/>
                    </a:lnTo>
                    <a:lnTo>
                      <a:pt x="208" y="4"/>
                    </a:lnTo>
                    <a:lnTo>
                      <a:pt x="199" y="9"/>
                    </a:lnTo>
                    <a:lnTo>
                      <a:pt x="192" y="17"/>
                    </a:lnTo>
                    <a:lnTo>
                      <a:pt x="184" y="24"/>
                    </a:lnTo>
                    <a:lnTo>
                      <a:pt x="181" y="33"/>
                    </a:lnTo>
                    <a:lnTo>
                      <a:pt x="177" y="44"/>
                    </a:lnTo>
                    <a:lnTo>
                      <a:pt x="175" y="53"/>
                    </a:lnTo>
                    <a:lnTo>
                      <a:pt x="175" y="53"/>
                    </a:lnTo>
                    <a:lnTo>
                      <a:pt x="177" y="62"/>
                    </a:lnTo>
                    <a:lnTo>
                      <a:pt x="85" y="118"/>
                    </a:lnTo>
                    <a:lnTo>
                      <a:pt x="85" y="118"/>
                    </a:lnTo>
                    <a:lnTo>
                      <a:pt x="78" y="113"/>
                    </a:lnTo>
                    <a:lnTo>
                      <a:pt x="68" y="109"/>
                    </a:lnTo>
                    <a:lnTo>
                      <a:pt x="61" y="107"/>
                    </a:lnTo>
                    <a:lnTo>
                      <a:pt x="52" y="107"/>
                    </a:lnTo>
                    <a:lnTo>
                      <a:pt x="52" y="107"/>
                    </a:lnTo>
                    <a:lnTo>
                      <a:pt x="41" y="107"/>
                    </a:lnTo>
                    <a:lnTo>
                      <a:pt x="30" y="111"/>
                    </a:lnTo>
                    <a:lnTo>
                      <a:pt x="23" y="116"/>
                    </a:lnTo>
                    <a:lnTo>
                      <a:pt x="14" y="122"/>
                    </a:lnTo>
                    <a:lnTo>
                      <a:pt x="9" y="131"/>
                    </a:lnTo>
                    <a:lnTo>
                      <a:pt x="3" y="140"/>
                    </a:lnTo>
                    <a:lnTo>
                      <a:pt x="0" y="149"/>
                    </a:lnTo>
                    <a:lnTo>
                      <a:pt x="0" y="160"/>
                    </a:lnTo>
                    <a:lnTo>
                      <a:pt x="0" y="160"/>
                    </a:lnTo>
                    <a:lnTo>
                      <a:pt x="0" y="171"/>
                    </a:lnTo>
                    <a:lnTo>
                      <a:pt x="3" y="180"/>
                    </a:lnTo>
                    <a:lnTo>
                      <a:pt x="9" y="189"/>
                    </a:lnTo>
                    <a:lnTo>
                      <a:pt x="14" y="198"/>
                    </a:lnTo>
                    <a:lnTo>
                      <a:pt x="23" y="203"/>
                    </a:lnTo>
                    <a:lnTo>
                      <a:pt x="30" y="209"/>
                    </a:lnTo>
                    <a:lnTo>
                      <a:pt x="41" y="212"/>
                    </a:lnTo>
                    <a:lnTo>
                      <a:pt x="52" y="212"/>
                    </a:lnTo>
                    <a:lnTo>
                      <a:pt x="52" y="212"/>
                    </a:lnTo>
                    <a:lnTo>
                      <a:pt x="61" y="212"/>
                    </a:lnTo>
                    <a:lnTo>
                      <a:pt x="68" y="211"/>
                    </a:lnTo>
                    <a:lnTo>
                      <a:pt x="78" y="207"/>
                    </a:lnTo>
                    <a:lnTo>
                      <a:pt x="85" y="202"/>
                    </a:lnTo>
                    <a:lnTo>
                      <a:pt x="177" y="258"/>
                    </a:lnTo>
                    <a:lnTo>
                      <a:pt x="177" y="258"/>
                    </a:lnTo>
                    <a:lnTo>
                      <a:pt x="175" y="267"/>
                    </a:lnTo>
                    <a:lnTo>
                      <a:pt x="175" y="267"/>
                    </a:lnTo>
                    <a:lnTo>
                      <a:pt x="177" y="278"/>
                    </a:lnTo>
                    <a:lnTo>
                      <a:pt x="181" y="287"/>
                    </a:lnTo>
                    <a:lnTo>
                      <a:pt x="184" y="296"/>
                    </a:lnTo>
                    <a:lnTo>
                      <a:pt x="192" y="303"/>
                    </a:lnTo>
                    <a:lnTo>
                      <a:pt x="199" y="310"/>
                    </a:lnTo>
                    <a:lnTo>
                      <a:pt x="208" y="316"/>
                    </a:lnTo>
                    <a:lnTo>
                      <a:pt x="219" y="318"/>
                    </a:lnTo>
                    <a:lnTo>
                      <a:pt x="230" y="319"/>
                    </a:lnTo>
                    <a:lnTo>
                      <a:pt x="230" y="319"/>
                    </a:lnTo>
                    <a:lnTo>
                      <a:pt x="239" y="318"/>
                    </a:lnTo>
                    <a:lnTo>
                      <a:pt x="250" y="316"/>
                    </a:lnTo>
                    <a:lnTo>
                      <a:pt x="259" y="310"/>
                    </a:lnTo>
                    <a:lnTo>
                      <a:pt x="266" y="303"/>
                    </a:lnTo>
                    <a:lnTo>
                      <a:pt x="273" y="296"/>
                    </a:lnTo>
                    <a:lnTo>
                      <a:pt x="277" y="287"/>
                    </a:lnTo>
                    <a:lnTo>
                      <a:pt x="281" y="278"/>
                    </a:lnTo>
                    <a:lnTo>
                      <a:pt x="282" y="267"/>
                    </a:lnTo>
                    <a:lnTo>
                      <a:pt x="282" y="267"/>
                    </a:lnTo>
                    <a:lnTo>
                      <a:pt x="281" y="256"/>
                    </a:lnTo>
                    <a:lnTo>
                      <a:pt x="277" y="245"/>
                    </a:lnTo>
                    <a:lnTo>
                      <a:pt x="273" y="236"/>
                    </a:lnTo>
                    <a:lnTo>
                      <a:pt x="266" y="229"/>
                    </a:lnTo>
                    <a:lnTo>
                      <a:pt x="259" y="221"/>
                    </a:lnTo>
                    <a:lnTo>
                      <a:pt x="250" y="218"/>
                    </a:lnTo>
                    <a:lnTo>
                      <a:pt x="239" y="214"/>
                    </a:lnTo>
                    <a:lnTo>
                      <a:pt x="230" y="212"/>
                    </a:lnTo>
                    <a:lnTo>
                      <a:pt x="230" y="212"/>
                    </a:lnTo>
                    <a:close/>
                  </a:path>
                </a:pathLst>
              </a:custGeom>
              <a:solidFill>
                <a:schemeClr val="bg1"/>
              </a:solidFill>
              <a:ln w="9525">
                <a:noFill/>
                <a:round/>
              </a:ln>
            </p:spPr>
            <p:txBody>
              <a:bodyPr vert="horz" wrap="square" lIns="65024" tIns="32512" rIns="65024" bIns="32512" numCol="1" anchor="t" anchorCtr="0" compatLnSpc="1"/>
              <a:lstStyle/>
              <a:p>
                <a:pPr defTabSz="685165"/>
                <a:endParaRPr lang="en-US" sz="1280">
                  <a:solidFill>
                    <a:prstClr val="black">
                      <a:lumMod val="75000"/>
                      <a:lumOff val="25000"/>
                    </a:prstClr>
                  </a:solidFill>
                  <a:latin typeface="微软雅黑" panose="020B0503020204020204" pitchFamily="34" charset="-122"/>
                </a:endParaRPr>
              </a:p>
            </p:txBody>
          </p:sp>
        </p:grpSp>
      </p:grpSp>
      <p:grpSp>
        <p:nvGrpSpPr>
          <p:cNvPr id="30" name="Group 71"/>
          <p:cNvGrpSpPr/>
          <p:nvPr/>
        </p:nvGrpSpPr>
        <p:grpSpPr>
          <a:xfrm>
            <a:off x="3550887" y="1963061"/>
            <a:ext cx="1279337" cy="1814162"/>
            <a:chOff x="3506811" y="2444065"/>
            <a:chExt cx="1279503" cy="1813841"/>
          </a:xfrm>
        </p:grpSpPr>
        <p:sp>
          <p:nvSpPr>
            <p:cNvPr id="31" name="Oval 14"/>
            <p:cNvSpPr/>
            <p:nvPr/>
          </p:nvSpPr>
          <p:spPr>
            <a:xfrm>
              <a:off x="3611484" y="4049700"/>
              <a:ext cx="208206" cy="208206"/>
            </a:xfrm>
            <a:prstGeom prst="ellipse">
              <a:avLst/>
            </a:prstGeom>
            <a:solidFill>
              <a:srgbClr val="17375E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 defTabSz="685165"/>
              <a:endParaRPr lang="en-US" sz="128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</a:endParaRPr>
            </a:p>
          </p:txBody>
        </p:sp>
        <p:cxnSp>
          <p:nvCxnSpPr>
            <p:cNvPr id="32" name="Straight Connector 34"/>
            <p:cNvCxnSpPr/>
            <p:nvPr/>
          </p:nvCxnSpPr>
          <p:spPr>
            <a:xfrm rot="5400000">
              <a:off x="3251191" y="3584212"/>
              <a:ext cx="928694" cy="1588"/>
            </a:xfrm>
            <a:prstGeom prst="line">
              <a:avLst/>
            </a:prstGeom>
            <a:ln>
              <a:solidFill>
                <a:srgbClr val="678DA8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grpSp>
          <p:nvGrpSpPr>
            <p:cNvPr id="33" name="Group 65"/>
            <p:cNvGrpSpPr/>
            <p:nvPr/>
          </p:nvGrpSpPr>
          <p:grpSpPr>
            <a:xfrm>
              <a:off x="3786182" y="2902431"/>
              <a:ext cx="1000132" cy="1191961"/>
              <a:chOff x="3786182" y="2902431"/>
              <a:chExt cx="1000132" cy="1191961"/>
            </a:xfrm>
          </p:grpSpPr>
          <p:sp>
            <p:nvSpPr>
              <p:cNvPr id="37" name="Rectangle 47"/>
              <p:cNvSpPr/>
              <p:nvPr/>
            </p:nvSpPr>
            <p:spPr>
              <a:xfrm>
                <a:off x="3786182" y="3214692"/>
                <a:ext cx="1000132" cy="879700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pPr defTabSz="685165"/>
                <a:r>
                  <a:rPr lang="zh-CN" altLang="en-US" sz="855" dirty="0">
                    <a:solidFill>
                      <a:prstClr val="black">
                        <a:lumMod val="75000"/>
                        <a:lumOff val="25000"/>
                      </a:prstClr>
                    </a:solidFill>
                    <a:latin typeface="微软雅黑" panose="020B0503020204020204" pitchFamily="34" charset="-122"/>
                    <a:cs typeface="Open Sans Light" pitchFamily="34" charset="0"/>
                  </a:rPr>
                  <a:t>此处添加详细文本描述，建议与标题相关并符合整体语言风格，语言描述尽简洁生动。</a:t>
                </a:r>
                <a:endParaRPr lang="ms-MY" sz="855" dirty="0">
                  <a:solidFill>
                    <a:prstClr val="black">
                      <a:lumMod val="75000"/>
                      <a:lumOff val="25000"/>
                    </a:prstClr>
                  </a:solidFill>
                  <a:latin typeface="微软雅黑" panose="020B0503020204020204" pitchFamily="34" charset="-122"/>
                  <a:cs typeface="Open Sans Light" pitchFamily="34" charset="0"/>
                </a:endParaRPr>
              </a:p>
            </p:txBody>
          </p:sp>
          <p:sp>
            <p:nvSpPr>
              <p:cNvPr id="38" name="Rectangle 48"/>
              <p:cNvSpPr/>
              <p:nvPr/>
            </p:nvSpPr>
            <p:spPr>
              <a:xfrm>
                <a:off x="3786182" y="2902431"/>
                <a:ext cx="838800" cy="289259"/>
              </a:xfrm>
              <a:prstGeom prst="rect">
                <a:avLst/>
              </a:prstGeom>
            </p:spPr>
            <p:txBody>
              <a:bodyPr wrap="none">
                <a:spAutoFit/>
              </a:bodyPr>
              <a:lstStyle/>
              <a:p>
                <a:pPr defTabSz="685165"/>
                <a:r>
                  <a:rPr lang="zh-CN" altLang="en-US" sz="1280" b="1" dirty="0">
                    <a:solidFill>
                      <a:prstClr val="black">
                        <a:lumMod val="75000"/>
                        <a:lumOff val="25000"/>
                      </a:prstClr>
                    </a:solidFill>
                    <a:latin typeface="微软雅黑" panose="020B0503020204020204" pitchFamily="34" charset="-122"/>
                    <a:cs typeface="Open Sans" panose="020B0606030504020204" pitchFamily="34" charset="0"/>
                  </a:rPr>
                  <a:t>添加标题</a:t>
                </a:r>
                <a:endParaRPr lang="en-US" sz="1280" b="1" dirty="0">
                  <a:solidFill>
                    <a:prstClr val="black">
                      <a:lumMod val="75000"/>
                      <a:lumOff val="25000"/>
                    </a:prstClr>
                  </a:solidFill>
                  <a:latin typeface="微软雅黑" panose="020B0503020204020204" pitchFamily="34" charset="-122"/>
                  <a:cs typeface="Open Sans" panose="020B0606030504020204" pitchFamily="34" charset="0"/>
                </a:endParaRPr>
              </a:p>
            </p:txBody>
          </p:sp>
        </p:grpSp>
        <p:grpSp>
          <p:nvGrpSpPr>
            <p:cNvPr id="34" name="Group 62"/>
            <p:cNvGrpSpPr/>
            <p:nvPr/>
          </p:nvGrpSpPr>
          <p:grpSpPr>
            <a:xfrm>
              <a:off x="3506811" y="2444065"/>
              <a:ext cx="418280" cy="418280"/>
              <a:chOff x="3506811" y="2444065"/>
              <a:chExt cx="418280" cy="418280"/>
            </a:xfrm>
          </p:grpSpPr>
          <p:sp>
            <p:nvSpPr>
              <p:cNvPr id="35" name="Teardrop 33"/>
              <p:cNvSpPr/>
              <p:nvPr/>
            </p:nvSpPr>
            <p:spPr>
              <a:xfrm rot="8100000">
                <a:off x="3506811" y="2444065"/>
                <a:ext cx="418280" cy="418280"/>
              </a:xfrm>
              <a:prstGeom prst="teardrop">
                <a:avLst>
                  <a:gd name="adj" fmla="val 131619"/>
                </a:avLst>
              </a:prstGeom>
              <a:solidFill>
                <a:srgbClr val="17375E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 defTabSz="685165"/>
                <a:endParaRPr lang="en-US" sz="1280" dirty="0">
                  <a:solidFill>
                    <a:prstClr val="black">
                      <a:lumMod val="75000"/>
                      <a:lumOff val="25000"/>
                    </a:prstClr>
                  </a:solidFill>
                  <a:latin typeface="微软雅黑" panose="020B0503020204020204" pitchFamily="34" charset="-122"/>
                </a:endParaRPr>
              </a:p>
            </p:txBody>
          </p:sp>
          <p:sp>
            <p:nvSpPr>
              <p:cNvPr id="36" name="Freeform 103"/>
              <p:cNvSpPr/>
              <p:nvPr/>
            </p:nvSpPr>
            <p:spPr bwMode="auto">
              <a:xfrm>
                <a:off x="3628143" y="2604458"/>
                <a:ext cx="187500" cy="166390"/>
              </a:xfrm>
              <a:custGeom>
                <a:avLst/>
                <a:gdLst/>
                <a:ahLst/>
                <a:cxnLst>
                  <a:cxn ang="0">
                    <a:pos x="300" y="79"/>
                  </a:cxn>
                  <a:cxn ang="0">
                    <a:pos x="220" y="1"/>
                  </a:cxn>
                  <a:cxn ang="0">
                    <a:pos x="220" y="1"/>
                  </a:cxn>
                  <a:cxn ang="0">
                    <a:pos x="218" y="0"/>
                  </a:cxn>
                  <a:cxn ang="0">
                    <a:pos x="218" y="0"/>
                  </a:cxn>
                  <a:cxn ang="0">
                    <a:pos x="216" y="3"/>
                  </a:cxn>
                  <a:cxn ang="0">
                    <a:pos x="216" y="47"/>
                  </a:cxn>
                  <a:cxn ang="0">
                    <a:pos x="216" y="47"/>
                  </a:cxn>
                  <a:cxn ang="0">
                    <a:pos x="200" y="49"/>
                  </a:cxn>
                  <a:cxn ang="0">
                    <a:pos x="185" y="50"/>
                  </a:cxn>
                  <a:cxn ang="0">
                    <a:pos x="155" y="56"/>
                  </a:cxn>
                  <a:cxn ang="0">
                    <a:pos x="127" y="67"/>
                  </a:cxn>
                  <a:cxn ang="0">
                    <a:pos x="102" y="81"/>
                  </a:cxn>
                  <a:cxn ang="0">
                    <a:pos x="102" y="81"/>
                  </a:cxn>
                  <a:cxn ang="0">
                    <a:pos x="87" y="90"/>
                  </a:cxn>
                  <a:cxn ang="0">
                    <a:pos x="75" y="101"/>
                  </a:cxn>
                  <a:cxn ang="0">
                    <a:pos x="62" y="114"/>
                  </a:cxn>
                  <a:cxn ang="0">
                    <a:pos x="49" y="127"/>
                  </a:cxn>
                  <a:cxn ang="0">
                    <a:pos x="49" y="127"/>
                  </a:cxn>
                  <a:cxn ang="0">
                    <a:pos x="39" y="141"/>
                  </a:cxn>
                  <a:cxn ang="0">
                    <a:pos x="29" y="157"/>
                  </a:cxn>
                  <a:cxn ang="0">
                    <a:pos x="20" y="172"/>
                  </a:cxn>
                  <a:cxn ang="0">
                    <a:pos x="15" y="190"/>
                  </a:cxn>
                  <a:cxn ang="0">
                    <a:pos x="10" y="206"/>
                  </a:cxn>
                  <a:cxn ang="0">
                    <a:pos x="4" y="224"/>
                  </a:cxn>
                  <a:cxn ang="0">
                    <a:pos x="2" y="244"/>
                  </a:cxn>
                  <a:cxn ang="0">
                    <a:pos x="0" y="263"/>
                  </a:cxn>
                  <a:cxn ang="0">
                    <a:pos x="0" y="263"/>
                  </a:cxn>
                  <a:cxn ang="0">
                    <a:pos x="2" y="266"/>
                  </a:cxn>
                  <a:cxn ang="0">
                    <a:pos x="4" y="266"/>
                  </a:cxn>
                  <a:cxn ang="0">
                    <a:pos x="64" y="266"/>
                  </a:cxn>
                  <a:cxn ang="0">
                    <a:pos x="64" y="266"/>
                  </a:cxn>
                  <a:cxn ang="0">
                    <a:pos x="66" y="266"/>
                  </a:cxn>
                  <a:cxn ang="0">
                    <a:pos x="66" y="266"/>
                  </a:cxn>
                  <a:cxn ang="0">
                    <a:pos x="66" y="263"/>
                  </a:cxn>
                  <a:cxn ang="0">
                    <a:pos x="66" y="263"/>
                  </a:cxn>
                  <a:cxn ang="0">
                    <a:pos x="68" y="250"/>
                  </a:cxn>
                  <a:cxn ang="0">
                    <a:pos x="69" y="237"/>
                  </a:cxn>
                  <a:cxn ang="0">
                    <a:pos x="71" y="223"/>
                  </a:cxn>
                  <a:cxn ang="0">
                    <a:pos x="77" y="212"/>
                  </a:cxn>
                  <a:cxn ang="0">
                    <a:pos x="80" y="199"/>
                  </a:cxn>
                  <a:cxn ang="0">
                    <a:pos x="87" y="188"/>
                  </a:cxn>
                  <a:cxn ang="0">
                    <a:pos x="102" y="166"/>
                  </a:cxn>
                  <a:cxn ang="0">
                    <a:pos x="102" y="166"/>
                  </a:cxn>
                  <a:cxn ang="0">
                    <a:pos x="113" y="154"/>
                  </a:cxn>
                  <a:cxn ang="0">
                    <a:pos x="126" y="145"/>
                  </a:cxn>
                  <a:cxn ang="0">
                    <a:pos x="138" y="134"/>
                  </a:cxn>
                  <a:cxn ang="0">
                    <a:pos x="153" y="127"/>
                  </a:cxn>
                  <a:cxn ang="0">
                    <a:pos x="153" y="127"/>
                  </a:cxn>
                  <a:cxn ang="0">
                    <a:pos x="167" y="121"/>
                  </a:cxn>
                  <a:cxn ang="0">
                    <a:pos x="184" y="116"/>
                  </a:cxn>
                  <a:cxn ang="0">
                    <a:pos x="198" y="114"/>
                  </a:cxn>
                  <a:cxn ang="0">
                    <a:pos x="216" y="112"/>
                  </a:cxn>
                  <a:cxn ang="0">
                    <a:pos x="216" y="161"/>
                  </a:cxn>
                  <a:cxn ang="0">
                    <a:pos x="216" y="161"/>
                  </a:cxn>
                  <a:cxn ang="0">
                    <a:pos x="218" y="165"/>
                  </a:cxn>
                  <a:cxn ang="0">
                    <a:pos x="218" y="165"/>
                  </a:cxn>
                  <a:cxn ang="0">
                    <a:pos x="220" y="165"/>
                  </a:cxn>
                  <a:cxn ang="0">
                    <a:pos x="300" y="85"/>
                  </a:cxn>
                  <a:cxn ang="0">
                    <a:pos x="300" y="85"/>
                  </a:cxn>
                  <a:cxn ang="0">
                    <a:pos x="301" y="83"/>
                  </a:cxn>
                  <a:cxn ang="0">
                    <a:pos x="300" y="79"/>
                  </a:cxn>
                  <a:cxn ang="0">
                    <a:pos x="300" y="79"/>
                  </a:cxn>
                </a:cxnLst>
                <a:rect l="0" t="0" r="r" b="b"/>
                <a:pathLst>
                  <a:path w="301" h="266">
                    <a:moveTo>
                      <a:pt x="300" y="79"/>
                    </a:moveTo>
                    <a:lnTo>
                      <a:pt x="220" y="1"/>
                    </a:lnTo>
                    <a:lnTo>
                      <a:pt x="220" y="1"/>
                    </a:lnTo>
                    <a:lnTo>
                      <a:pt x="218" y="0"/>
                    </a:lnTo>
                    <a:lnTo>
                      <a:pt x="218" y="0"/>
                    </a:lnTo>
                    <a:lnTo>
                      <a:pt x="216" y="3"/>
                    </a:lnTo>
                    <a:lnTo>
                      <a:pt x="216" y="47"/>
                    </a:lnTo>
                    <a:lnTo>
                      <a:pt x="216" y="47"/>
                    </a:lnTo>
                    <a:lnTo>
                      <a:pt x="200" y="49"/>
                    </a:lnTo>
                    <a:lnTo>
                      <a:pt x="185" y="50"/>
                    </a:lnTo>
                    <a:lnTo>
                      <a:pt x="155" y="56"/>
                    </a:lnTo>
                    <a:lnTo>
                      <a:pt x="127" y="67"/>
                    </a:lnTo>
                    <a:lnTo>
                      <a:pt x="102" y="81"/>
                    </a:lnTo>
                    <a:lnTo>
                      <a:pt x="102" y="81"/>
                    </a:lnTo>
                    <a:lnTo>
                      <a:pt x="87" y="90"/>
                    </a:lnTo>
                    <a:lnTo>
                      <a:pt x="75" y="101"/>
                    </a:lnTo>
                    <a:lnTo>
                      <a:pt x="62" y="114"/>
                    </a:lnTo>
                    <a:lnTo>
                      <a:pt x="49" y="127"/>
                    </a:lnTo>
                    <a:lnTo>
                      <a:pt x="49" y="127"/>
                    </a:lnTo>
                    <a:lnTo>
                      <a:pt x="39" y="141"/>
                    </a:lnTo>
                    <a:lnTo>
                      <a:pt x="29" y="157"/>
                    </a:lnTo>
                    <a:lnTo>
                      <a:pt x="20" y="172"/>
                    </a:lnTo>
                    <a:lnTo>
                      <a:pt x="15" y="190"/>
                    </a:lnTo>
                    <a:lnTo>
                      <a:pt x="10" y="206"/>
                    </a:lnTo>
                    <a:lnTo>
                      <a:pt x="4" y="224"/>
                    </a:lnTo>
                    <a:lnTo>
                      <a:pt x="2" y="244"/>
                    </a:lnTo>
                    <a:lnTo>
                      <a:pt x="0" y="263"/>
                    </a:lnTo>
                    <a:lnTo>
                      <a:pt x="0" y="263"/>
                    </a:lnTo>
                    <a:lnTo>
                      <a:pt x="2" y="266"/>
                    </a:lnTo>
                    <a:lnTo>
                      <a:pt x="4" y="266"/>
                    </a:lnTo>
                    <a:lnTo>
                      <a:pt x="64" y="266"/>
                    </a:lnTo>
                    <a:lnTo>
                      <a:pt x="64" y="266"/>
                    </a:lnTo>
                    <a:lnTo>
                      <a:pt x="66" y="266"/>
                    </a:lnTo>
                    <a:lnTo>
                      <a:pt x="66" y="266"/>
                    </a:lnTo>
                    <a:lnTo>
                      <a:pt x="66" y="263"/>
                    </a:lnTo>
                    <a:lnTo>
                      <a:pt x="66" y="263"/>
                    </a:lnTo>
                    <a:lnTo>
                      <a:pt x="68" y="250"/>
                    </a:lnTo>
                    <a:lnTo>
                      <a:pt x="69" y="237"/>
                    </a:lnTo>
                    <a:lnTo>
                      <a:pt x="71" y="223"/>
                    </a:lnTo>
                    <a:lnTo>
                      <a:pt x="77" y="212"/>
                    </a:lnTo>
                    <a:lnTo>
                      <a:pt x="80" y="199"/>
                    </a:lnTo>
                    <a:lnTo>
                      <a:pt x="87" y="188"/>
                    </a:lnTo>
                    <a:lnTo>
                      <a:pt x="102" y="166"/>
                    </a:lnTo>
                    <a:lnTo>
                      <a:pt x="102" y="166"/>
                    </a:lnTo>
                    <a:lnTo>
                      <a:pt x="113" y="154"/>
                    </a:lnTo>
                    <a:lnTo>
                      <a:pt x="126" y="145"/>
                    </a:lnTo>
                    <a:lnTo>
                      <a:pt x="138" y="134"/>
                    </a:lnTo>
                    <a:lnTo>
                      <a:pt x="153" y="127"/>
                    </a:lnTo>
                    <a:lnTo>
                      <a:pt x="153" y="127"/>
                    </a:lnTo>
                    <a:lnTo>
                      <a:pt x="167" y="121"/>
                    </a:lnTo>
                    <a:lnTo>
                      <a:pt x="184" y="116"/>
                    </a:lnTo>
                    <a:lnTo>
                      <a:pt x="198" y="114"/>
                    </a:lnTo>
                    <a:lnTo>
                      <a:pt x="216" y="112"/>
                    </a:lnTo>
                    <a:lnTo>
                      <a:pt x="216" y="161"/>
                    </a:lnTo>
                    <a:lnTo>
                      <a:pt x="216" y="161"/>
                    </a:lnTo>
                    <a:lnTo>
                      <a:pt x="218" y="165"/>
                    </a:lnTo>
                    <a:lnTo>
                      <a:pt x="218" y="165"/>
                    </a:lnTo>
                    <a:lnTo>
                      <a:pt x="220" y="165"/>
                    </a:lnTo>
                    <a:lnTo>
                      <a:pt x="300" y="85"/>
                    </a:lnTo>
                    <a:lnTo>
                      <a:pt x="300" y="85"/>
                    </a:lnTo>
                    <a:lnTo>
                      <a:pt x="301" y="83"/>
                    </a:lnTo>
                    <a:lnTo>
                      <a:pt x="300" y="79"/>
                    </a:lnTo>
                    <a:lnTo>
                      <a:pt x="300" y="79"/>
                    </a:lnTo>
                    <a:close/>
                  </a:path>
                </a:pathLst>
              </a:custGeom>
              <a:solidFill>
                <a:schemeClr val="bg1"/>
              </a:solidFill>
              <a:ln w="9525">
                <a:noFill/>
                <a:round/>
              </a:ln>
            </p:spPr>
            <p:txBody>
              <a:bodyPr vert="horz" wrap="square" lIns="65024" tIns="32512" rIns="65024" bIns="32512" numCol="1" anchor="t" anchorCtr="0" compatLnSpc="1"/>
              <a:lstStyle/>
              <a:p>
                <a:pPr defTabSz="685165"/>
                <a:endParaRPr lang="en-US" sz="1280">
                  <a:solidFill>
                    <a:prstClr val="black">
                      <a:lumMod val="75000"/>
                      <a:lumOff val="25000"/>
                    </a:prstClr>
                  </a:solidFill>
                  <a:latin typeface="微软雅黑" panose="020B0503020204020204" pitchFamily="34" charset="-122"/>
                </a:endParaRPr>
              </a:p>
            </p:txBody>
          </p:sp>
        </p:grpSp>
      </p:grpSp>
      <p:grpSp>
        <p:nvGrpSpPr>
          <p:cNvPr id="39" name="Group 73"/>
          <p:cNvGrpSpPr/>
          <p:nvPr/>
        </p:nvGrpSpPr>
        <p:grpSpPr>
          <a:xfrm>
            <a:off x="6693750" y="1963061"/>
            <a:ext cx="1279337" cy="1814162"/>
            <a:chOff x="6650083" y="2444065"/>
            <a:chExt cx="1279503" cy="1813841"/>
          </a:xfrm>
        </p:grpSpPr>
        <p:sp>
          <p:nvSpPr>
            <p:cNvPr id="40" name="Oval 18"/>
            <p:cNvSpPr/>
            <p:nvPr/>
          </p:nvSpPr>
          <p:spPr>
            <a:xfrm>
              <a:off x="6754756" y="4049700"/>
              <a:ext cx="208206" cy="208206"/>
            </a:xfrm>
            <a:prstGeom prst="ellipse">
              <a:avLst/>
            </a:prstGeom>
            <a:solidFill>
              <a:srgbClr val="17375E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 defTabSz="685165"/>
              <a:endParaRPr lang="en-US" sz="1280">
                <a:solidFill>
                  <a:prstClr val="black">
                    <a:lumMod val="75000"/>
                    <a:lumOff val="25000"/>
                  </a:prstClr>
                </a:solidFill>
                <a:latin typeface="微软雅黑" panose="020B0503020204020204" pitchFamily="34" charset="-122"/>
              </a:endParaRPr>
            </a:p>
          </p:txBody>
        </p:sp>
        <p:cxnSp>
          <p:nvCxnSpPr>
            <p:cNvPr id="41" name="Straight Connector 24"/>
            <p:cNvCxnSpPr/>
            <p:nvPr/>
          </p:nvCxnSpPr>
          <p:spPr>
            <a:xfrm rot="5400000">
              <a:off x="6394463" y="3584212"/>
              <a:ext cx="928694" cy="1588"/>
            </a:xfrm>
            <a:prstGeom prst="line">
              <a:avLst/>
            </a:prstGeom>
            <a:ln>
              <a:solidFill>
                <a:srgbClr val="678DA8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grpSp>
          <p:nvGrpSpPr>
            <p:cNvPr id="42" name="Group 68"/>
            <p:cNvGrpSpPr/>
            <p:nvPr/>
          </p:nvGrpSpPr>
          <p:grpSpPr>
            <a:xfrm>
              <a:off x="6929454" y="2869782"/>
              <a:ext cx="1000132" cy="1224610"/>
              <a:chOff x="6929454" y="2869782"/>
              <a:chExt cx="1000132" cy="1224610"/>
            </a:xfrm>
          </p:grpSpPr>
          <p:sp>
            <p:nvSpPr>
              <p:cNvPr id="48" name="Rectangle 51"/>
              <p:cNvSpPr/>
              <p:nvPr/>
            </p:nvSpPr>
            <p:spPr>
              <a:xfrm>
                <a:off x="6929454" y="3214692"/>
                <a:ext cx="1000132" cy="879700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pPr defTabSz="685165"/>
                <a:r>
                  <a:rPr lang="zh-CN" altLang="en-US" sz="855" dirty="0">
                    <a:solidFill>
                      <a:prstClr val="black">
                        <a:lumMod val="75000"/>
                        <a:lumOff val="25000"/>
                      </a:prstClr>
                    </a:solidFill>
                    <a:latin typeface="微软雅黑" panose="020B0503020204020204" pitchFamily="34" charset="-122"/>
                    <a:cs typeface="Open Sans Light" pitchFamily="34" charset="0"/>
                  </a:rPr>
                  <a:t>此处添加详细文本描述，建议与标题相关并符合整体语言风格，语言描述尽简洁生动。</a:t>
                </a:r>
                <a:endParaRPr lang="ms-MY" sz="855" dirty="0">
                  <a:solidFill>
                    <a:prstClr val="black">
                      <a:lumMod val="75000"/>
                      <a:lumOff val="25000"/>
                    </a:prstClr>
                  </a:solidFill>
                  <a:latin typeface="微软雅黑" panose="020B0503020204020204" pitchFamily="34" charset="-122"/>
                  <a:cs typeface="Open Sans Light" pitchFamily="34" charset="0"/>
                </a:endParaRPr>
              </a:p>
            </p:txBody>
          </p:sp>
          <p:sp>
            <p:nvSpPr>
              <p:cNvPr id="49" name="Rectangle 52"/>
              <p:cNvSpPr/>
              <p:nvPr/>
            </p:nvSpPr>
            <p:spPr>
              <a:xfrm>
                <a:off x="6929454" y="2869782"/>
                <a:ext cx="838800" cy="289259"/>
              </a:xfrm>
              <a:prstGeom prst="rect">
                <a:avLst/>
              </a:prstGeom>
            </p:spPr>
            <p:txBody>
              <a:bodyPr wrap="none">
                <a:spAutoFit/>
              </a:bodyPr>
              <a:lstStyle/>
              <a:p>
                <a:pPr defTabSz="685165"/>
                <a:r>
                  <a:rPr lang="zh-CN" altLang="en-US" sz="1280" b="1" dirty="0">
                    <a:solidFill>
                      <a:prstClr val="black">
                        <a:lumMod val="75000"/>
                        <a:lumOff val="25000"/>
                      </a:prstClr>
                    </a:solidFill>
                    <a:latin typeface="微软雅黑" panose="020B0503020204020204" pitchFamily="34" charset="-122"/>
                    <a:cs typeface="Open Sans" panose="020B0606030504020204" pitchFamily="34" charset="0"/>
                  </a:rPr>
                  <a:t>添加标题</a:t>
                </a:r>
                <a:endParaRPr lang="en-US" sz="1280" b="1" dirty="0">
                  <a:solidFill>
                    <a:prstClr val="black">
                      <a:lumMod val="75000"/>
                      <a:lumOff val="25000"/>
                    </a:prstClr>
                  </a:solidFill>
                  <a:latin typeface="微软雅黑" panose="020B0503020204020204" pitchFamily="34" charset="-122"/>
                  <a:cs typeface="Open Sans" panose="020B0606030504020204" pitchFamily="34" charset="0"/>
                </a:endParaRPr>
              </a:p>
            </p:txBody>
          </p:sp>
        </p:grpSp>
        <p:grpSp>
          <p:nvGrpSpPr>
            <p:cNvPr id="43" name="Group 64"/>
            <p:cNvGrpSpPr/>
            <p:nvPr/>
          </p:nvGrpSpPr>
          <p:grpSpPr>
            <a:xfrm>
              <a:off x="6650083" y="2444065"/>
              <a:ext cx="418280" cy="418280"/>
              <a:chOff x="6650083" y="2444065"/>
              <a:chExt cx="418280" cy="418280"/>
            </a:xfrm>
          </p:grpSpPr>
          <p:sp>
            <p:nvSpPr>
              <p:cNvPr id="44" name="Teardrop 21"/>
              <p:cNvSpPr/>
              <p:nvPr/>
            </p:nvSpPr>
            <p:spPr>
              <a:xfrm rot="8100000">
                <a:off x="6650083" y="2444065"/>
                <a:ext cx="418280" cy="418280"/>
              </a:xfrm>
              <a:prstGeom prst="teardrop">
                <a:avLst>
                  <a:gd name="adj" fmla="val 131619"/>
                </a:avLst>
              </a:prstGeom>
              <a:solidFill>
                <a:srgbClr val="17375E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 defTabSz="685165"/>
                <a:endParaRPr lang="en-US" sz="1280" dirty="0">
                  <a:solidFill>
                    <a:prstClr val="black">
                      <a:lumMod val="75000"/>
                      <a:lumOff val="25000"/>
                    </a:prstClr>
                  </a:solidFill>
                  <a:latin typeface="微软雅黑" panose="020B0503020204020204" pitchFamily="34" charset="-122"/>
                </a:endParaRPr>
              </a:p>
            </p:txBody>
          </p:sp>
          <p:grpSp>
            <p:nvGrpSpPr>
              <p:cNvPr id="45" name="Group 58"/>
              <p:cNvGrpSpPr/>
              <p:nvPr/>
            </p:nvGrpSpPr>
            <p:grpSpPr>
              <a:xfrm>
                <a:off x="6760454" y="2563811"/>
                <a:ext cx="188740" cy="250826"/>
                <a:chOff x="8429652" y="3143254"/>
                <a:chExt cx="241300" cy="320675"/>
              </a:xfrm>
              <a:solidFill>
                <a:schemeClr val="bg1"/>
              </a:solidFill>
            </p:grpSpPr>
            <p:sp>
              <p:nvSpPr>
                <p:cNvPr id="46" name="Freeform 108"/>
                <p:cNvSpPr>
                  <a:spLocks noEditPoints="1"/>
                </p:cNvSpPr>
                <p:nvPr/>
              </p:nvSpPr>
              <p:spPr bwMode="auto">
                <a:xfrm>
                  <a:off x="8429652" y="3143254"/>
                  <a:ext cx="241300" cy="320675"/>
                </a:xfrm>
                <a:custGeom>
                  <a:avLst/>
                  <a:gdLst/>
                  <a:ahLst/>
                  <a:cxnLst>
                    <a:cxn ang="0">
                      <a:pos x="136" y="2"/>
                    </a:cxn>
                    <a:cxn ang="0">
                      <a:pos x="92" y="13"/>
                    </a:cxn>
                    <a:cxn ang="0">
                      <a:pos x="56" y="35"/>
                    </a:cxn>
                    <a:cxn ang="0">
                      <a:pos x="25" y="67"/>
                    </a:cxn>
                    <a:cxn ang="0">
                      <a:pos x="7" y="107"/>
                    </a:cxn>
                    <a:cxn ang="0">
                      <a:pos x="0" y="153"/>
                    </a:cxn>
                    <a:cxn ang="0">
                      <a:pos x="5" y="187"/>
                    </a:cxn>
                    <a:cxn ang="0">
                      <a:pos x="25" y="236"/>
                    </a:cxn>
                    <a:cxn ang="0">
                      <a:pos x="63" y="274"/>
                    </a:cxn>
                    <a:cxn ang="0">
                      <a:pos x="69" y="278"/>
                    </a:cxn>
                    <a:cxn ang="0">
                      <a:pos x="76" y="301"/>
                    </a:cxn>
                    <a:cxn ang="0">
                      <a:pos x="76" y="354"/>
                    </a:cxn>
                    <a:cxn ang="0">
                      <a:pos x="83" y="372"/>
                    </a:cxn>
                    <a:cxn ang="0">
                      <a:pos x="140" y="401"/>
                    </a:cxn>
                    <a:cxn ang="0">
                      <a:pos x="150" y="405"/>
                    </a:cxn>
                    <a:cxn ang="0">
                      <a:pos x="214" y="376"/>
                    </a:cxn>
                    <a:cxn ang="0">
                      <a:pos x="225" y="367"/>
                    </a:cxn>
                    <a:cxn ang="0">
                      <a:pos x="228" y="303"/>
                    </a:cxn>
                    <a:cxn ang="0">
                      <a:pos x="230" y="289"/>
                    </a:cxn>
                    <a:cxn ang="0">
                      <a:pos x="243" y="270"/>
                    </a:cxn>
                    <a:cxn ang="0">
                      <a:pos x="261" y="256"/>
                    </a:cxn>
                    <a:cxn ang="0">
                      <a:pos x="288" y="216"/>
                    </a:cxn>
                    <a:cxn ang="0">
                      <a:pos x="301" y="169"/>
                    </a:cxn>
                    <a:cxn ang="0">
                      <a:pos x="301" y="136"/>
                    </a:cxn>
                    <a:cxn ang="0">
                      <a:pos x="290" y="93"/>
                    </a:cxn>
                    <a:cxn ang="0">
                      <a:pos x="268" y="57"/>
                    </a:cxn>
                    <a:cxn ang="0">
                      <a:pos x="236" y="28"/>
                    </a:cxn>
                    <a:cxn ang="0">
                      <a:pos x="196" y="8"/>
                    </a:cxn>
                    <a:cxn ang="0">
                      <a:pos x="150" y="0"/>
                    </a:cxn>
                    <a:cxn ang="0">
                      <a:pos x="100" y="354"/>
                    </a:cxn>
                    <a:cxn ang="0">
                      <a:pos x="203" y="303"/>
                    </a:cxn>
                    <a:cxn ang="0">
                      <a:pos x="100" y="303"/>
                    </a:cxn>
                    <a:cxn ang="0">
                      <a:pos x="203" y="303"/>
                    </a:cxn>
                    <a:cxn ang="0">
                      <a:pos x="230" y="249"/>
                    </a:cxn>
                    <a:cxn ang="0">
                      <a:pos x="210" y="270"/>
                    </a:cxn>
                    <a:cxn ang="0">
                      <a:pos x="96" y="278"/>
                    </a:cxn>
                    <a:cxn ang="0">
                      <a:pos x="85" y="260"/>
                    </a:cxn>
                    <a:cxn ang="0">
                      <a:pos x="67" y="245"/>
                    </a:cxn>
                    <a:cxn ang="0">
                      <a:pos x="40" y="211"/>
                    </a:cxn>
                    <a:cxn ang="0">
                      <a:pos x="27" y="167"/>
                    </a:cxn>
                    <a:cxn ang="0">
                      <a:pos x="25" y="140"/>
                    </a:cxn>
                    <a:cxn ang="0">
                      <a:pos x="36" y="104"/>
                    </a:cxn>
                    <a:cxn ang="0">
                      <a:pos x="54" y="71"/>
                    </a:cxn>
                    <a:cxn ang="0">
                      <a:pos x="82" y="47"/>
                    </a:cxn>
                    <a:cxn ang="0">
                      <a:pos x="114" y="31"/>
                    </a:cxn>
                    <a:cxn ang="0">
                      <a:pos x="150" y="26"/>
                    </a:cxn>
                    <a:cxn ang="0">
                      <a:pos x="176" y="29"/>
                    </a:cxn>
                    <a:cxn ang="0">
                      <a:pos x="212" y="42"/>
                    </a:cxn>
                    <a:cxn ang="0">
                      <a:pos x="239" y="64"/>
                    </a:cxn>
                    <a:cxn ang="0">
                      <a:pos x="261" y="93"/>
                    </a:cxn>
                    <a:cxn ang="0">
                      <a:pos x="274" y="127"/>
                    </a:cxn>
                    <a:cxn ang="0">
                      <a:pos x="277" y="153"/>
                    </a:cxn>
                    <a:cxn ang="0">
                      <a:pos x="270" y="192"/>
                    </a:cxn>
                    <a:cxn ang="0">
                      <a:pos x="250" y="229"/>
                    </a:cxn>
                    <a:cxn ang="0">
                      <a:pos x="232" y="249"/>
                    </a:cxn>
                  </a:cxnLst>
                  <a:rect l="0" t="0" r="r" b="b"/>
                  <a:pathLst>
                    <a:path w="303" h="405">
                      <a:moveTo>
                        <a:pt x="150" y="0"/>
                      </a:moveTo>
                      <a:lnTo>
                        <a:pt x="150" y="0"/>
                      </a:lnTo>
                      <a:lnTo>
                        <a:pt x="136" y="2"/>
                      </a:lnTo>
                      <a:lnTo>
                        <a:pt x="121" y="4"/>
                      </a:lnTo>
                      <a:lnTo>
                        <a:pt x="107" y="8"/>
                      </a:lnTo>
                      <a:lnTo>
                        <a:pt x="92" y="13"/>
                      </a:lnTo>
                      <a:lnTo>
                        <a:pt x="80" y="18"/>
                      </a:lnTo>
                      <a:lnTo>
                        <a:pt x="67" y="28"/>
                      </a:lnTo>
                      <a:lnTo>
                        <a:pt x="56" y="35"/>
                      </a:lnTo>
                      <a:lnTo>
                        <a:pt x="45" y="46"/>
                      </a:lnTo>
                      <a:lnTo>
                        <a:pt x="34" y="57"/>
                      </a:lnTo>
                      <a:lnTo>
                        <a:pt x="25" y="67"/>
                      </a:lnTo>
                      <a:lnTo>
                        <a:pt x="18" y="80"/>
                      </a:lnTo>
                      <a:lnTo>
                        <a:pt x="13" y="93"/>
                      </a:lnTo>
                      <a:lnTo>
                        <a:pt x="7" y="107"/>
                      </a:lnTo>
                      <a:lnTo>
                        <a:pt x="4" y="122"/>
                      </a:lnTo>
                      <a:lnTo>
                        <a:pt x="2" y="136"/>
                      </a:lnTo>
                      <a:lnTo>
                        <a:pt x="0" y="153"/>
                      </a:lnTo>
                      <a:lnTo>
                        <a:pt x="0" y="153"/>
                      </a:lnTo>
                      <a:lnTo>
                        <a:pt x="2" y="171"/>
                      </a:lnTo>
                      <a:lnTo>
                        <a:pt x="5" y="187"/>
                      </a:lnTo>
                      <a:lnTo>
                        <a:pt x="9" y="205"/>
                      </a:lnTo>
                      <a:lnTo>
                        <a:pt x="16" y="221"/>
                      </a:lnTo>
                      <a:lnTo>
                        <a:pt x="25" y="236"/>
                      </a:lnTo>
                      <a:lnTo>
                        <a:pt x="36" y="251"/>
                      </a:lnTo>
                      <a:lnTo>
                        <a:pt x="49" y="263"/>
                      </a:lnTo>
                      <a:lnTo>
                        <a:pt x="63" y="274"/>
                      </a:lnTo>
                      <a:lnTo>
                        <a:pt x="65" y="276"/>
                      </a:lnTo>
                      <a:lnTo>
                        <a:pt x="65" y="276"/>
                      </a:lnTo>
                      <a:lnTo>
                        <a:pt x="69" y="278"/>
                      </a:lnTo>
                      <a:lnTo>
                        <a:pt x="71" y="281"/>
                      </a:lnTo>
                      <a:lnTo>
                        <a:pt x="74" y="290"/>
                      </a:lnTo>
                      <a:lnTo>
                        <a:pt x="76" y="301"/>
                      </a:lnTo>
                      <a:lnTo>
                        <a:pt x="76" y="303"/>
                      </a:lnTo>
                      <a:lnTo>
                        <a:pt x="76" y="354"/>
                      </a:lnTo>
                      <a:lnTo>
                        <a:pt x="76" y="354"/>
                      </a:lnTo>
                      <a:lnTo>
                        <a:pt x="76" y="359"/>
                      </a:lnTo>
                      <a:lnTo>
                        <a:pt x="80" y="367"/>
                      </a:lnTo>
                      <a:lnTo>
                        <a:pt x="83" y="372"/>
                      </a:lnTo>
                      <a:lnTo>
                        <a:pt x="89" y="376"/>
                      </a:lnTo>
                      <a:lnTo>
                        <a:pt x="140" y="401"/>
                      </a:lnTo>
                      <a:lnTo>
                        <a:pt x="140" y="401"/>
                      </a:lnTo>
                      <a:lnTo>
                        <a:pt x="145" y="403"/>
                      </a:lnTo>
                      <a:lnTo>
                        <a:pt x="150" y="405"/>
                      </a:lnTo>
                      <a:lnTo>
                        <a:pt x="150" y="405"/>
                      </a:lnTo>
                      <a:lnTo>
                        <a:pt x="158" y="403"/>
                      </a:lnTo>
                      <a:lnTo>
                        <a:pt x="163" y="401"/>
                      </a:lnTo>
                      <a:lnTo>
                        <a:pt x="214" y="376"/>
                      </a:lnTo>
                      <a:lnTo>
                        <a:pt x="214" y="376"/>
                      </a:lnTo>
                      <a:lnTo>
                        <a:pt x="219" y="372"/>
                      </a:lnTo>
                      <a:lnTo>
                        <a:pt x="225" y="367"/>
                      </a:lnTo>
                      <a:lnTo>
                        <a:pt x="227" y="359"/>
                      </a:lnTo>
                      <a:lnTo>
                        <a:pt x="228" y="354"/>
                      </a:lnTo>
                      <a:lnTo>
                        <a:pt x="228" y="303"/>
                      </a:lnTo>
                      <a:lnTo>
                        <a:pt x="228" y="303"/>
                      </a:lnTo>
                      <a:lnTo>
                        <a:pt x="228" y="296"/>
                      </a:lnTo>
                      <a:lnTo>
                        <a:pt x="230" y="289"/>
                      </a:lnTo>
                      <a:lnTo>
                        <a:pt x="236" y="278"/>
                      </a:lnTo>
                      <a:lnTo>
                        <a:pt x="241" y="272"/>
                      </a:lnTo>
                      <a:lnTo>
                        <a:pt x="243" y="270"/>
                      </a:lnTo>
                      <a:lnTo>
                        <a:pt x="248" y="267"/>
                      </a:lnTo>
                      <a:lnTo>
                        <a:pt x="248" y="267"/>
                      </a:lnTo>
                      <a:lnTo>
                        <a:pt x="261" y="256"/>
                      </a:lnTo>
                      <a:lnTo>
                        <a:pt x="272" y="243"/>
                      </a:lnTo>
                      <a:lnTo>
                        <a:pt x="281" y="231"/>
                      </a:lnTo>
                      <a:lnTo>
                        <a:pt x="288" y="216"/>
                      </a:lnTo>
                      <a:lnTo>
                        <a:pt x="294" y="200"/>
                      </a:lnTo>
                      <a:lnTo>
                        <a:pt x="299" y="185"/>
                      </a:lnTo>
                      <a:lnTo>
                        <a:pt x="301" y="169"/>
                      </a:lnTo>
                      <a:lnTo>
                        <a:pt x="303" y="153"/>
                      </a:lnTo>
                      <a:lnTo>
                        <a:pt x="303" y="153"/>
                      </a:lnTo>
                      <a:lnTo>
                        <a:pt x="301" y="136"/>
                      </a:lnTo>
                      <a:lnTo>
                        <a:pt x="299" y="122"/>
                      </a:lnTo>
                      <a:lnTo>
                        <a:pt x="295" y="107"/>
                      </a:lnTo>
                      <a:lnTo>
                        <a:pt x="290" y="93"/>
                      </a:lnTo>
                      <a:lnTo>
                        <a:pt x="285" y="80"/>
                      </a:lnTo>
                      <a:lnTo>
                        <a:pt x="275" y="67"/>
                      </a:lnTo>
                      <a:lnTo>
                        <a:pt x="268" y="57"/>
                      </a:lnTo>
                      <a:lnTo>
                        <a:pt x="257" y="46"/>
                      </a:lnTo>
                      <a:lnTo>
                        <a:pt x="246" y="35"/>
                      </a:lnTo>
                      <a:lnTo>
                        <a:pt x="236" y="28"/>
                      </a:lnTo>
                      <a:lnTo>
                        <a:pt x="223" y="18"/>
                      </a:lnTo>
                      <a:lnTo>
                        <a:pt x="210" y="13"/>
                      </a:lnTo>
                      <a:lnTo>
                        <a:pt x="196" y="8"/>
                      </a:lnTo>
                      <a:lnTo>
                        <a:pt x="181" y="4"/>
                      </a:lnTo>
                      <a:lnTo>
                        <a:pt x="167" y="2"/>
                      </a:lnTo>
                      <a:lnTo>
                        <a:pt x="150" y="0"/>
                      </a:lnTo>
                      <a:lnTo>
                        <a:pt x="150" y="0"/>
                      </a:lnTo>
                      <a:close/>
                      <a:moveTo>
                        <a:pt x="150" y="379"/>
                      </a:moveTo>
                      <a:lnTo>
                        <a:pt x="100" y="354"/>
                      </a:lnTo>
                      <a:lnTo>
                        <a:pt x="203" y="354"/>
                      </a:lnTo>
                      <a:lnTo>
                        <a:pt x="150" y="379"/>
                      </a:lnTo>
                      <a:close/>
                      <a:moveTo>
                        <a:pt x="203" y="303"/>
                      </a:moveTo>
                      <a:lnTo>
                        <a:pt x="203" y="328"/>
                      </a:lnTo>
                      <a:lnTo>
                        <a:pt x="100" y="328"/>
                      </a:lnTo>
                      <a:lnTo>
                        <a:pt x="100" y="303"/>
                      </a:lnTo>
                      <a:lnTo>
                        <a:pt x="100" y="303"/>
                      </a:lnTo>
                      <a:lnTo>
                        <a:pt x="203" y="303"/>
                      </a:lnTo>
                      <a:lnTo>
                        <a:pt x="203" y="303"/>
                      </a:lnTo>
                      <a:close/>
                      <a:moveTo>
                        <a:pt x="232" y="249"/>
                      </a:moveTo>
                      <a:lnTo>
                        <a:pt x="232" y="249"/>
                      </a:lnTo>
                      <a:lnTo>
                        <a:pt x="230" y="249"/>
                      </a:lnTo>
                      <a:lnTo>
                        <a:pt x="223" y="254"/>
                      </a:lnTo>
                      <a:lnTo>
                        <a:pt x="214" y="263"/>
                      </a:lnTo>
                      <a:lnTo>
                        <a:pt x="210" y="270"/>
                      </a:lnTo>
                      <a:lnTo>
                        <a:pt x="207" y="278"/>
                      </a:lnTo>
                      <a:lnTo>
                        <a:pt x="96" y="278"/>
                      </a:lnTo>
                      <a:lnTo>
                        <a:pt x="96" y="278"/>
                      </a:lnTo>
                      <a:lnTo>
                        <a:pt x="94" y="270"/>
                      </a:lnTo>
                      <a:lnTo>
                        <a:pt x="91" y="265"/>
                      </a:lnTo>
                      <a:lnTo>
                        <a:pt x="85" y="260"/>
                      </a:lnTo>
                      <a:lnTo>
                        <a:pt x="78" y="254"/>
                      </a:lnTo>
                      <a:lnTo>
                        <a:pt x="78" y="254"/>
                      </a:lnTo>
                      <a:lnTo>
                        <a:pt x="67" y="245"/>
                      </a:lnTo>
                      <a:lnTo>
                        <a:pt x="56" y="234"/>
                      </a:lnTo>
                      <a:lnTo>
                        <a:pt x="47" y="223"/>
                      </a:lnTo>
                      <a:lnTo>
                        <a:pt x="40" y="211"/>
                      </a:lnTo>
                      <a:lnTo>
                        <a:pt x="34" y="196"/>
                      </a:lnTo>
                      <a:lnTo>
                        <a:pt x="29" y="182"/>
                      </a:lnTo>
                      <a:lnTo>
                        <a:pt x="27" y="167"/>
                      </a:lnTo>
                      <a:lnTo>
                        <a:pt x="25" y="153"/>
                      </a:lnTo>
                      <a:lnTo>
                        <a:pt x="25" y="153"/>
                      </a:lnTo>
                      <a:lnTo>
                        <a:pt x="25" y="140"/>
                      </a:lnTo>
                      <a:lnTo>
                        <a:pt x="27" y="127"/>
                      </a:lnTo>
                      <a:lnTo>
                        <a:pt x="31" y="115"/>
                      </a:lnTo>
                      <a:lnTo>
                        <a:pt x="36" y="104"/>
                      </a:lnTo>
                      <a:lnTo>
                        <a:pt x="40" y="93"/>
                      </a:lnTo>
                      <a:lnTo>
                        <a:pt x="47" y="82"/>
                      </a:lnTo>
                      <a:lnTo>
                        <a:pt x="54" y="71"/>
                      </a:lnTo>
                      <a:lnTo>
                        <a:pt x="62" y="64"/>
                      </a:lnTo>
                      <a:lnTo>
                        <a:pt x="71" y="55"/>
                      </a:lnTo>
                      <a:lnTo>
                        <a:pt x="82" y="47"/>
                      </a:lnTo>
                      <a:lnTo>
                        <a:pt x="91" y="42"/>
                      </a:lnTo>
                      <a:lnTo>
                        <a:pt x="101" y="37"/>
                      </a:lnTo>
                      <a:lnTo>
                        <a:pt x="114" y="31"/>
                      </a:lnTo>
                      <a:lnTo>
                        <a:pt x="125" y="29"/>
                      </a:lnTo>
                      <a:lnTo>
                        <a:pt x="138" y="28"/>
                      </a:lnTo>
                      <a:lnTo>
                        <a:pt x="150" y="26"/>
                      </a:lnTo>
                      <a:lnTo>
                        <a:pt x="150" y="26"/>
                      </a:lnTo>
                      <a:lnTo>
                        <a:pt x="165" y="28"/>
                      </a:lnTo>
                      <a:lnTo>
                        <a:pt x="176" y="29"/>
                      </a:lnTo>
                      <a:lnTo>
                        <a:pt x="188" y="31"/>
                      </a:lnTo>
                      <a:lnTo>
                        <a:pt x="199" y="37"/>
                      </a:lnTo>
                      <a:lnTo>
                        <a:pt x="212" y="42"/>
                      </a:lnTo>
                      <a:lnTo>
                        <a:pt x="221" y="47"/>
                      </a:lnTo>
                      <a:lnTo>
                        <a:pt x="232" y="55"/>
                      </a:lnTo>
                      <a:lnTo>
                        <a:pt x="239" y="64"/>
                      </a:lnTo>
                      <a:lnTo>
                        <a:pt x="248" y="71"/>
                      </a:lnTo>
                      <a:lnTo>
                        <a:pt x="256" y="82"/>
                      </a:lnTo>
                      <a:lnTo>
                        <a:pt x="261" y="93"/>
                      </a:lnTo>
                      <a:lnTo>
                        <a:pt x="266" y="104"/>
                      </a:lnTo>
                      <a:lnTo>
                        <a:pt x="272" y="115"/>
                      </a:lnTo>
                      <a:lnTo>
                        <a:pt x="274" y="127"/>
                      </a:lnTo>
                      <a:lnTo>
                        <a:pt x="275" y="140"/>
                      </a:lnTo>
                      <a:lnTo>
                        <a:pt x="277" y="153"/>
                      </a:lnTo>
                      <a:lnTo>
                        <a:pt x="277" y="153"/>
                      </a:lnTo>
                      <a:lnTo>
                        <a:pt x="275" y="165"/>
                      </a:lnTo>
                      <a:lnTo>
                        <a:pt x="274" y="180"/>
                      </a:lnTo>
                      <a:lnTo>
                        <a:pt x="270" y="192"/>
                      </a:lnTo>
                      <a:lnTo>
                        <a:pt x="265" y="205"/>
                      </a:lnTo>
                      <a:lnTo>
                        <a:pt x="259" y="218"/>
                      </a:lnTo>
                      <a:lnTo>
                        <a:pt x="250" y="229"/>
                      </a:lnTo>
                      <a:lnTo>
                        <a:pt x="243" y="240"/>
                      </a:lnTo>
                      <a:lnTo>
                        <a:pt x="232" y="249"/>
                      </a:lnTo>
                      <a:lnTo>
                        <a:pt x="232" y="249"/>
                      </a:lnTo>
                      <a:close/>
                    </a:path>
                  </a:pathLst>
                </a:custGeom>
                <a:grpFill/>
                <a:ln w="9525">
                  <a:noFill/>
                  <a:round/>
                </a:ln>
              </p:spPr>
              <p:txBody>
                <a:bodyPr vert="horz" wrap="square" lIns="65024" tIns="32512" rIns="65024" bIns="32512" numCol="1" anchor="t" anchorCtr="0" compatLnSpc="1"/>
                <a:lstStyle/>
                <a:p>
                  <a:pPr defTabSz="685165"/>
                  <a:endParaRPr lang="en-US" sz="1280">
                    <a:solidFill>
                      <a:prstClr val="black">
                        <a:lumMod val="75000"/>
                        <a:lumOff val="25000"/>
                      </a:prstClr>
                    </a:solidFill>
                    <a:latin typeface="微软雅黑" panose="020B0503020204020204" pitchFamily="34" charset="-122"/>
                  </a:endParaRPr>
                </a:p>
              </p:txBody>
            </p:sp>
            <p:sp>
              <p:nvSpPr>
                <p:cNvPr id="47" name="Freeform 109"/>
                <p:cNvSpPr/>
                <p:nvPr/>
              </p:nvSpPr>
              <p:spPr bwMode="auto">
                <a:xfrm>
                  <a:off x="8550302" y="3184529"/>
                  <a:ext cx="79375" cy="79375"/>
                </a:xfrm>
                <a:custGeom>
                  <a:avLst/>
                  <a:gdLst/>
                  <a:ahLst/>
                  <a:cxnLst>
                    <a:cxn ang="0">
                      <a:pos x="13" y="0"/>
                    </a:cxn>
                    <a:cxn ang="0">
                      <a:pos x="13" y="0"/>
                    </a:cxn>
                    <a:cxn ang="0">
                      <a:pos x="9" y="2"/>
                    </a:cxn>
                    <a:cxn ang="0">
                      <a:pos x="4" y="4"/>
                    </a:cxn>
                    <a:cxn ang="0">
                      <a:pos x="2" y="7"/>
                    </a:cxn>
                    <a:cxn ang="0">
                      <a:pos x="0" y="13"/>
                    </a:cxn>
                    <a:cxn ang="0">
                      <a:pos x="0" y="13"/>
                    </a:cxn>
                    <a:cxn ang="0">
                      <a:pos x="2" y="18"/>
                    </a:cxn>
                    <a:cxn ang="0">
                      <a:pos x="4" y="22"/>
                    </a:cxn>
                    <a:cxn ang="0">
                      <a:pos x="9" y="24"/>
                    </a:cxn>
                    <a:cxn ang="0">
                      <a:pos x="13" y="25"/>
                    </a:cxn>
                    <a:cxn ang="0">
                      <a:pos x="13" y="25"/>
                    </a:cxn>
                    <a:cxn ang="0">
                      <a:pos x="24" y="27"/>
                    </a:cxn>
                    <a:cxn ang="0">
                      <a:pos x="35" y="31"/>
                    </a:cxn>
                    <a:cxn ang="0">
                      <a:pos x="46" y="36"/>
                    </a:cxn>
                    <a:cxn ang="0">
                      <a:pos x="57" y="44"/>
                    </a:cxn>
                    <a:cxn ang="0">
                      <a:pos x="64" y="53"/>
                    </a:cxn>
                    <a:cxn ang="0">
                      <a:pos x="71" y="64"/>
                    </a:cxn>
                    <a:cxn ang="0">
                      <a:pos x="75" y="76"/>
                    </a:cxn>
                    <a:cxn ang="0">
                      <a:pos x="77" y="89"/>
                    </a:cxn>
                    <a:cxn ang="0">
                      <a:pos x="77" y="89"/>
                    </a:cxn>
                    <a:cxn ang="0">
                      <a:pos x="78" y="94"/>
                    </a:cxn>
                    <a:cxn ang="0">
                      <a:pos x="80" y="98"/>
                    </a:cxn>
                    <a:cxn ang="0">
                      <a:pos x="84" y="102"/>
                    </a:cxn>
                    <a:cxn ang="0">
                      <a:pos x="89" y="102"/>
                    </a:cxn>
                    <a:cxn ang="0">
                      <a:pos x="89" y="102"/>
                    </a:cxn>
                    <a:cxn ang="0">
                      <a:pos x="95" y="102"/>
                    </a:cxn>
                    <a:cxn ang="0">
                      <a:pos x="98" y="98"/>
                    </a:cxn>
                    <a:cxn ang="0">
                      <a:pos x="100" y="94"/>
                    </a:cxn>
                    <a:cxn ang="0">
                      <a:pos x="102" y="89"/>
                    </a:cxn>
                    <a:cxn ang="0">
                      <a:pos x="102" y="89"/>
                    </a:cxn>
                    <a:cxn ang="0">
                      <a:pos x="100" y="69"/>
                    </a:cxn>
                    <a:cxn ang="0">
                      <a:pos x="95" y="51"/>
                    </a:cxn>
                    <a:cxn ang="0">
                      <a:pos x="86" y="36"/>
                    </a:cxn>
                    <a:cxn ang="0">
                      <a:pos x="75" y="24"/>
                    </a:cxn>
                    <a:cxn ang="0">
                      <a:pos x="60" y="13"/>
                    </a:cxn>
                    <a:cxn ang="0">
                      <a:pos x="46" y="6"/>
                    </a:cxn>
                    <a:cxn ang="0">
                      <a:pos x="29" y="2"/>
                    </a:cxn>
                    <a:cxn ang="0">
                      <a:pos x="13" y="0"/>
                    </a:cxn>
                    <a:cxn ang="0">
                      <a:pos x="13" y="0"/>
                    </a:cxn>
                  </a:cxnLst>
                  <a:rect l="0" t="0" r="r" b="b"/>
                  <a:pathLst>
                    <a:path w="102" h="102">
                      <a:moveTo>
                        <a:pt x="13" y="0"/>
                      </a:moveTo>
                      <a:lnTo>
                        <a:pt x="13" y="0"/>
                      </a:lnTo>
                      <a:lnTo>
                        <a:pt x="9" y="2"/>
                      </a:lnTo>
                      <a:lnTo>
                        <a:pt x="4" y="4"/>
                      </a:lnTo>
                      <a:lnTo>
                        <a:pt x="2" y="7"/>
                      </a:lnTo>
                      <a:lnTo>
                        <a:pt x="0" y="13"/>
                      </a:lnTo>
                      <a:lnTo>
                        <a:pt x="0" y="13"/>
                      </a:lnTo>
                      <a:lnTo>
                        <a:pt x="2" y="18"/>
                      </a:lnTo>
                      <a:lnTo>
                        <a:pt x="4" y="22"/>
                      </a:lnTo>
                      <a:lnTo>
                        <a:pt x="9" y="24"/>
                      </a:lnTo>
                      <a:lnTo>
                        <a:pt x="13" y="25"/>
                      </a:lnTo>
                      <a:lnTo>
                        <a:pt x="13" y="25"/>
                      </a:lnTo>
                      <a:lnTo>
                        <a:pt x="24" y="27"/>
                      </a:lnTo>
                      <a:lnTo>
                        <a:pt x="35" y="31"/>
                      </a:lnTo>
                      <a:lnTo>
                        <a:pt x="46" y="36"/>
                      </a:lnTo>
                      <a:lnTo>
                        <a:pt x="57" y="44"/>
                      </a:lnTo>
                      <a:lnTo>
                        <a:pt x="64" y="53"/>
                      </a:lnTo>
                      <a:lnTo>
                        <a:pt x="71" y="64"/>
                      </a:lnTo>
                      <a:lnTo>
                        <a:pt x="75" y="76"/>
                      </a:lnTo>
                      <a:lnTo>
                        <a:pt x="77" y="89"/>
                      </a:lnTo>
                      <a:lnTo>
                        <a:pt x="77" y="89"/>
                      </a:lnTo>
                      <a:lnTo>
                        <a:pt x="78" y="94"/>
                      </a:lnTo>
                      <a:lnTo>
                        <a:pt x="80" y="98"/>
                      </a:lnTo>
                      <a:lnTo>
                        <a:pt x="84" y="102"/>
                      </a:lnTo>
                      <a:lnTo>
                        <a:pt x="89" y="102"/>
                      </a:lnTo>
                      <a:lnTo>
                        <a:pt x="89" y="102"/>
                      </a:lnTo>
                      <a:lnTo>
                        <a:pt x="95" y="102"/>
                      </a:lnTo>
                      <a:lnTo>
                        <a:pt x="98" y="98"/>
                      </a:lnTo>
                      <a:lnTo>
                        <a:pt x="100" y="94"/>
                      </a:lnTo>
                      <a:lnTo>
                        <a:pt x="102" y="89"/>
                      </a:lnTo>
                      <a:lnTo>
                        <a:pt x="102" y="89"/>
                      </a:lnTo>
                      <a:lnTo>
                        <a:pt x="100" y="69"/>
                      </a:lnTo>
                      <a:lnTo>
                        <a:pt x="95" y="51"/>
                      </a:lnTo>
                      <a:lnTo>
                        <a:pt x="86" y="36"/>
                      </a:lnTo>
                      <a:lnTo>
                        <a:pt x="75" y="24"/>
                      </a:lnTo>
                      <a:lnTo>
                        <a:pt x="60" y="13"/>
                      </a:lnTo>
                      <a:lnTo>
                        <a:pt x="46" y="6"/>
                      </a:lnTo>
                      <a:lnTo>
                        <a:pt x="29" y="2"/>
                      </a:lnTo>
                      <a:lnTo>
                        <a:pt x="13" y="0"/>
                      </a:lnTo>
                      <a:lnTo>
                        <a:pt x="13" y="0"/>
                      </a:lnTo>
                      <a:close/>
                    </a:path>
                  </a:pathLst>
                </a:custGeom>
                <a:grpFill/>
                <a:ln w="9525">
                  <a:noFill/>
                  <a:round/>
                </a:ln>
              </p:spPr>
              <p:txBody>
                <a:bodyPr vert="horz" wrap="square" lIns="65024" tIns="32512" rIns="65024" bIns="32512" numCol="1" anchor="t" anchorCtr="0" compatLnSpc="1"/>
                <a:lstStyle/>
                <a:p>
                  <a:pPr defTabSz="685165"/>
                  <a:endParaRPr lang="en-US" sz="1280">
                    <a:solidFill>
                      <a:prstClr val="black">
                        <a:lumMod val="75000"/>
                        <a:lumOff val="25000"/>
                      </a:prstClr>
                    </a:solidFill>
                    <a:latin typeface="微软雅黑" panose="020B0503020204020204" pitchFamily="34" charset="-122"/>
                  </a:endParaRPr>
                </a:p>
              </p:txBody>
            </p:sp>
          </p:grpSp>
        </p:grpSp>
      </p:grpSp>
    </p:spTree>
  </p:cSld>
  <p:clrMapOvr>
    <a:masterClrMapping/>
  </p:clrMapOvr>
  <p:transition spd="slow" advTm="0">
    <p:wipe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lide(fromLeft)">
                                      <p:cBhvr>
                                        <p:cTn id="7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lide(fromLeft)">
                                      <p:cBhvr>
                                        <p:cTn id="10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1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lide(fromLeft)">
                                      <p:cBhvr>
                                        <p:cTn id="14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1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lide(fromBottom)">
                                      <p:cBhvr>
                                        <p:cTn id="18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1500"/>
                            </p:stCondLst>
                            <p:childTnLst>
                              <p:par>
                                <p:cTn id="20" presetID="1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lide(fromBottom)">
                                      <p:cBhvr>
                                        <p:cTn id="22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3" fill="hold">
                            <p:stCondLst>
                              <p:cond delay="2000"/>
                            </p:stCondLst>
                            <p:childTnLst>
                              <p:par>
                                <p:cTn id="24" presetID="1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lide(fromBottom)">
                                      <p:cBhvr>
                                        <p:cTn id="26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" fill="hold">
                            <p:stCondLst>
                              <p:cond delay="2500"/>
                            </p:stCondLst>
                            <p:childTnLst>
                              <p:par>
                                <p:cTn id="28" presetID="1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lide(fromBottom)">
                                      <p:cBhvr>
                                        <p:cTn id="30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1" fill="hold">
                            <p:stCondLst>
                              <p:cond delay="3000"/>
                            </p:stCondLst>
                            <p:childTnLst>
                              <p:par>
                                <p:cTn id="32" presetID="1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lide(fromLeft)">
                                      <p:cBhvr>
                                        <p:cTn id="34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5" presetID="1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slide(fromLeft)">
                                      <p:cBhvr>
                                        <p:cTn id="37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" grpId="0"/>
      <p:bldP spid="11" grpId="0"/>
    </p:bldLst>
  </p:timing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Picture 2"/>
          <p:cNvPicPr>
            <a:picLocks noChangeAspect="1" noChangeArrowheads="1"/>
          </p:cNvPicPr>
          <p:nvPr/>
        </p:nvPicPr>
        <p:blipFill>
          <a:blip r:embed="rId3">
            <a:extLst>
              <a:ext uri="{BEBA8EAE-BF5A-486C-A8C5-ECC9F3942E4B}">
                <a14:imgProps xmlns:a14="http://schemas.microsoft.com/office/drawing/2010/main">
                  <a14:imgLayer r:embed="rId4">
                    <a14:imgEffect>
                      <a14:brightnessContrast bright="-40000" contrast="-20000"/>
                    </a14:imgEffect>
                    <a14:imgEffect>
                      <a14:colorTemperature colorTemp="7200"/>
                    </a14:imgEffect>
                    <a14:imgEffect>
                      <a14:saturation sat="300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 bwMode="auto">
          <a:xfrm>
            <a:off x="2483994" y="696116"/>
            <a:ext cx="4181475" cy="1457325"/>
          </a:xfrm>
          <a:prstGeom prst="rect">
            <a:avLst/>
          </a:pr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chemeClr val="accent1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chemeClr val="tx1"/>
                </a:solidFill>
                <a:miter lim="80000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dist="35921" dir="2700000" algn="ctr" rotWithShape="0">
                    <a:schemeClr val="bg2"/>
                  </a:outerShdw>
                </a:effectLst>
              </a14:hiddenEffects>
            </a:ext>
          </a:extLst>
        </p:spPr>
      </p:pic>
      <p:sp>
        <p:nvSpPr>
          <p:cNvPr id="5" name="矩形 4"/>
          <p:cNvSpPr/>
          <p:nvPr/>
        </p:nvSpPr>
        <p:spPr>
          <a:xfrm>
            <a:off x="0" y="2611084"/>
            <a:ext cx="9144000" cy="1642374"/>
          </a:xfrm>
          <a:prstGeom prst="rect">
            <a:avLst/>
          </a:prstGeom>
          <a:solidFill>
            <a:srgbClr val="17375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6" name="矩形 5"/>
          <p:cNvSpPr/>
          <p:nvPr/>
        </p:nvSpPr>
        <p:spPr>
          <a:xfrm>
            <a:off x="851967" y="2818631"/>
            <a:ext cx="7344816" cy="70788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zh-CN" altLang="en-US" sz="4000" b="1" dirty="0" smtClean="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演示完毕  谢谢欣赏</a:t>
            </a:r>
            <a:endParaRPr lang="zh-CN" altLang="en-US" sz="4000" b="1" dirty="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7" name="TextBox 10"/>
          <p:cNvSpPr txBox="1"/>
          <p:nvPr/>
        </p:nvSpPr>
        <p:spPr>
          <a:xfrm>
            <a:off x="4548865" y="1738857"/>
            <a:ext cx="1620000" cy="504000"/>
          </a:xfrm>
          <a:prstGeom prst="rect">
            <a:avLst/>
          </a:prstGeom>
          <a:noFill/>
        </p:spPr>
        <p:txBody>
          <a:bodyPr wrap="square" rtlCol="0">
            <a:prstTxWarp prst="textPlain">
              <a:avLst/>
            </a:prstTxWarp>
            <a:spAutoFit/>
          </a:bodyPr>
          <a:lstStyle/>
          <a:p>
            <a:r>
              <a:rPr lang="en-US" altLang="zh-CN" sz="6000" b="1" smtClean="0">
                <a:solidFill>
                  <a:srgbClr val="17375E"/>
                </a:solidFill>
                <a:latin typeface="Agency FB" panose="020B0503020202020204" pitchFamily="34" charset="0"/>
                <a:ea typeface="Adobe Gothic Std B" panose="020B0800000000000000" pitchFamily="34" charset="-128"/>
              </a:rPr>
              <a:t>2018</a:t>
            </a:r>
            <a:endParaRPr lang="zh-CN" altLang="en-US" sz="6000" b="1" dirty="0">
              <a:solidFill>
                <a:srgbClr val="17375E"/>
              </a:solidFill>
              <a:latin typeface="Agency FB" panose="020B0503020202020204" pitchFamily="34" charset="0"/>
            </a:endParaRPr>
          </a:p>
        </p:txBody>
      </p:sp>
      <p:sp>
        <p:nvSpPr>
          <p:cNvPr id="12" name="Freeform 7"/>
          <p:cNvSpPr>
            <a:spLocks noEditPoints="1"/>
          </p:cNvSpPr>
          <p:nvPr/>
        </p:nvSpPr>
        <p:spPr bwMode="auto">
          <a:xfrm>
            <a:off x="2539164" y="3646422"/>
            <a:ext cx="252000" cy="252000"/>
          </a:xfrm>
          <a:custGeom>
            <a:avLst/>
            <a:gdLst>
              <a:gd name="T0" fmla="*/ 661 w 904"/>
              <a:gd name="T1" fmla="*/ 461 h 905"/>
              <a:gd name="T2" fmla="*/ 661 w 904"/>
              <a:gd name="T3" fmla="*/ 339 h 905"/>
              <a:gd name="T4" fmla="*/ 605 w 904"/>
              <a:gd name="T5" fmla="*/ 339 h 905"/>
              <a:gd name="T6" fmla="*/ 605 w 904"/>
              <a:gd name="T7" fmla="*/ 461 h 905"/>
              <a:gd name="T8" fmla="*/ 456 w 904"/>
              <a:gd name="T9" fmla="*/ 610 h 905"/>
              <a:gd name="T10" fmla="*/ 453 w 904"/>
              <a:gd name="T11" fmla="*/ 610 h 905"/>
              <a:gd name="T12" fmla="*/ 452 w 904"/>
              <a:gd name="T13" fmla="*/ 610 h 905"/>
              <a:gd name="T14" fmla="*/ 451 w 904"/>
              <a:gd name="T15" fmla="*/ 610 h 905"/>
              <a:gd name="T16" fmla="*/ 448 w 904"/>
              <a:gd name="T17" fmla="*/ 610 h 905"/>
              <a:gd name="T18" fmla="*/ 299 w 904"/>
              <a:gd name="T19" fmla="*/ 461 h 905"/>
              <a:gd name="T20" fmla="*/ 299 w 904"/>
              <a:gd name="T21" fmla="*/ 339 h 905"/>
              <a:gd name="T22" fmla="*/ 244 w 904"/>
              <a:gd name="T23" fmla="*/ 339 h 905"/>
              <a:gd name="T24" fmla="*/ 244 w 904"/>
              <a:gd name="T25" fmla="*/ 461 h 905"/>
              <a:gd name="T26" fmla="*/ 419 w 904"/>
              <a:gd name="T27" fmla="*/ 664 h 905"/>
              <a:gd name="T28" fmla="*/ 419 w 904"/>
              <a:gd name="T29" fmla="*/ 752 h 905"/>
              <a:gd name="T30" fmla="*/ 295 w 904"/>
              <a:gd name="T31" fmla="*/ 787 h 905"/>
              <a:gd name="T32" fmla="*/ 610 w 904"/>
              <a:gd name="T33" fmla="*/ 787 h 905"/>
              <a:gd name="T34" fmla="*/ 484 w 904"/>
              <a:gd name="T35" fmla="*/ 751 h 905"/>
              <a:gd name="T36" fmla="*/ 484 w 904"/>
              <a:gd name="T37" fmla="*/ 664 h 905"/>
              <a:gd name="T38" fmla="*/ 661 w 904"/>
              <a:gd name="T39" fmla="*/ 461 h 905"/>
              <a:gd name="T40" fmla="*/ 450 w 904"/>
              <a:gd name="T41" fmla="*/ 558 h 905"/>
              <a:gd name="T42" fmla="*/ 452 w 904"/>
              <a:gd name="T43" fmla="*/ 558 h 905"/>
              <a:gd name="T44" fmla="*/ 454 w 904"/>
              <a:gd name="T45" fmla="*/ 558 h 905"/>
              <a:gd name="T46" fmla="*/ 554 w 904"/>
              <a:gd name="T47" fmla="*/ 459 h 905"/>
              <a:gd name="T48" fmla="*/ 554 w 904"/>
              <a:gd name="T49" fmla="*/ 218 h 905"/>
              <a:gd name="T50" fmla="*/ 454 w 904"/>
              <a:gd name="T51" fmla="*/ 118 h 905"/>
              <a:gd name="T52" fmla="*/ 452 w 904"/>
              <a:gd name="T53" fmla="*/ 118 h 905"/>
              <a:gd name="T54" fmla="*/ 450 w 904"/>
              <a:gd name="T55" fmla="*/ 118 h 905"/>
              <a:gd name="T56" fmla="*/ 351 w 904"/>
              <a:gd name="T57" fmla="*/ 218 h 905"/>
              <a:gd name="T58" fmla="*/ 351 w 904"/>
              <a:gd name="T59" fmla="*/ 459 h 905"/>
              <a:gd name="T60" fmla="*/ 450 w 904"/>
              <a:gd name="T61" fmla="*/ 558 h 905"/>
              <a:gd name="T62" fmla="*/ 452 w 904"/>
              <a:gd name="T63" fmla="*/ 0 h 905"/>
              <a:gd name="T64" fmla="*/ 904 w 904"/>
              <a:gd name="T65" fmla="*/ 453 h 905"/>
              <a:gd name="T66" fmla="*/ 452 w 904"/>
              <a:gd name="T67" fmla="*/ 905 h 905"/>
              <a:gd name="T68" fmla="*/ 0 w 904"/>
              <a:gd name="T69" fmla="*/ 453 h 905"/>
              <a:gd name="T70" fmla="*/ 452 w 904"/>
              <a:gd name="T71" fmla="*/ 0 h 90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</a:cxnLst>
            <a:rect l="0" t="0" r="r" b="b"/>
            <a:pathLst>
              <a:path w="904" h="905">
                <a:moveTo>
                  <a:pt x="661" y="461"/>
                </a:moveTo>
                <a:lnTo>
                  <a:pt x="661" y="339"/>
                </a:lnTo>
                <a:cubicBezTo>
                  <a:pt x="661" y="304"/>
                  <a:pt x="605" y="304"/>
                  <a:pt x="605" y="339"/>
                </a:cubicBezTo>
                <a:lnTo>
                  <a:pt x="605" y="461"/>
                </a:lnTo>
                <a:cubicBezTo>
                  <a:pt x="605" y="543"/>
                  <a:pt x="538" y="610"/>
                  <a:pt x="456" y="610"/>
                </a:cubicBezTo>
                <a:cubicBezTo>
                  <a:pt x="455" y="610"/>
                  <a:pt x="454" y="610"/>
                  <a:pt x="453" y="610"/>
                </a:cubicBezTo>
                <a:lnTo>
                  <a:pt x="452" y="610"/>
                </a:lnTo>
                <a:lnTo>
                  <a:pt x="451" y="610"/>
                </a:lnTo>
                <a:cubicBezTo>
                  <a:pt x="450" y="610"/>
                  <a:pt x="449" y="610"/>
                  <a:pt x="448" y="610"/>
                </a:cubicBezTo>
                <a:cubicBezTo>
                  <a:pt x="366" y="610"/>
                  <a:pt x="299" y="543"/>
                  <a:pt x="299" y="461"/>
                </a:cubicBezTo>
                <a:lnTo>
                  <a:pt x="299" y="339"/>
                </a:lnTo>
                <a:cubicBezTo>
                  <a:pt x="299" y="304"/>
                  <a:pt x="244" y="304"/>
                  <a:pt x="244" y="339"/>
                </a:cubicBezTo>
                <a:cubicBezTo>
                  <a:pt x="244" y="355"/>
                  <a:pt x="244" y="461"/>
                  <a:pt x="244" y="461"/>
                </a:cubicBezTo>
                <a:cubicBezTo>
                  <a:pt x="244" y="564"/>
                  <a:pt x="320" y="650"/>
                  <a:pt x="419" y="664"/>
                </a:cubicBezTo>
                <a:lnTo>
                  <a:pt x="419" y="752"/>
                </a:lnTo>
                <a:lnTo>
                  <a:pt x="295" y="787"/>
                </a:lnTo>
                <a:lnTo>
                  <a:pt x="610" y="787"/>
                </a:lnTo>
                <a:lnTo>
                  <a:pt x="484" y="751"/>
                </a:lnTo>
                <a:lnTo>
                  <a:pt x="484" y="664"/>
                </a:lnTo>
                <a:cubicBezTo>
                  <a:pt x="584" y="650"/>
                  <a:pt x="661" y="564"/>
                  <a:pt x="661" y="461"/>
                </a:cubicBezTo>
                <a:close/>
                <a:moveTo>
                  <a:pt x="450" y="558"/>
                </a:moveTo>
                <a:cubicBezTo>
                  <a:pt x="451" y="558"/>
                  <a:pt x="451" y="558"/>
                  <a:pt x="452" y="558"/>
                </a:cubicBezTo>
                <a:cubicBezTo>
                  <a:pt x="453" y="558"/>
                  <a:pt x="453" y="558"/>
                  <a:pt x="454" y="558"/>
                </a:cubicBezTo>
                <a:cubicBezTo>
                  <a:pt x="509" y="558"/>
                  <a:pt x="554" y="514"/>
                  <a:pt x="554" y="459"/>
                </a:cubicBezTo>
                <a:lnTo>
                  <a:pt x="554" y="218"/>
                </a:lnTo>
                <a:cubicBezTo>
                  <a:pt x="554" y="163"/>
                  <a:pt x="509" y="118"/>
                  <a:pt x="454" y="118"/>
                </a:cubicBezTo>
                <a:cubicBezTo>
                  <a:pt x="453" y="118"/>
                  <a:pt x="453" y="118"/>
                  <a:pt x="452" y="118"/>
                </a:cubicBezTo>
                <a:cubicBezTo>
                  <a:pt x="452" y="118"/>
                  <a:pt x="451" y="118"/>
                  <a:pt x="450" y="118"/>
                </a:cubicBezTo>
                <a:cubicBezTo>
                  <a:pt x="395" y="118"/>
                  <a:pt x="351" y="163"/>
                  <a:pt x="351" y="218"/>
                </a:cubicBezTo>
                <a:lnTo>
                  <a:pt x="351" y="459"/>
                </a:lnTo>
                <a:cubicBezTo>
                  <a:pt x="351" y="514"/>
                  <a:pt x="395" y="558"/>
                  <a:pt x="450" y="558"/>
                </a:cubicBezTo>
                <a:close/>
                <a:moveTo>
                  <a:pt x="452" y="0"/>
                </a:moveTo>
                <a:cubicBezTo>
                  <a:pt x="702" y="0"/>
                  <a:pt x="904" y="203"/>
                  <a:pt x="904" y="453"/>
                </a:cubicBezTo>
                <a:cubicBezTo>
                  <a:pt x="904" y="702"/>
                  <a:pt x="702" y="905"/>
                  <a:pt x="452" y="905"/>
                </a:cubicBezTo>
                <a:cubicBezTo>
                  <a:pt x="202" y="905"/>
                  <a:pt x="0" y="702"/>
                  <a:pt x="0" y="453"/>
                </a:cubicBezTo>
                <a:cubicBezTo>
                  <a:pt x="0" y="203"/>
                  <a:pt x="202" y="0"/>
                  <a:pt x="452" y="0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vert="horz" wrap="square" lIns="68562" tIns="34281" rIns="68562" bIns="34281" numCol="1" anchor="t" anchorCtr="0" compatLnSpc="1"/>
          <a:lstStyle/>
          <a:p>
            <a:endParaRPr lang="zh-CN" altLang="en-US">
              <a:solidFill>
                <a:schemeClr val="bg1">
                  <a:lumMod val="95000"/>
                </a:schemeClr>
              </a:solidFill>
            </a:endParaRPr>
          </a:p>
        </p:txBody>
      </p:sp>
      <p:sp>
        <p:nvSpPr>
          <p:cNvPr id="13" name="TextBox 12"/>
          <p:cNvSpPr txBox="1"/>
          <p:nvPr/>
        </p:nvSpPr>
        <p:spPr>
          <a:xfrm>
            <a:off x="2778469" y="3618560"/>
            <a:ext cx="1201255" cy="300064"/>
          </a:xfrm>
          <a:prstGeom prst="rect">
            <a:avLst/>
          </a:prstGeom>
          <a:noFill/>
        </p:spPr>
        <p:txBody>
          <a:bodyPr wrap="none" lIns="68562" tIns="34281" rIns="68562" bIns="34281" rtlCol="0">
            <a:spAutoFit/>
          </a:bodyPr>
          <a:lstStyle>
            <a:defPPr>
              <a:defRPr lang="zh-CN"/>
            </a:defPPr>
            <a:lvl1pPr>
              <a:defRPr sz="2000">
                <a:solidFill>
                  <a:schemeClr val="accent2"/>
                </a:solidFill>
                <a:latin typeface="+mn-ea"/>
                <a:ea typeface="+mn-ea"/>
              </a:defRPr>
            </a:lvl1pPr>
          </a:lstStyle>
          <a:p>
            <a:pPr algn="l"/>
            <a:r>
              <a:rPr lang="zh-CN" altLang="en-US" sz="1500" dirty="0" smtClean="0">
                <a:solidFill>
                  <a:schemeClr val="bg1">
                    <a:lumMod val="9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报告人</a:t>
            </a:r>
            <a:r>
              <a:rPr lang="zh-CN" altLang="en-US" sz="1500" dirty="0" smtClean="0">
                <a:solidFill>
                  <a:schemeClr val="bg1">
                    <a:lumMod val="9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：</a:t>
            </a:r>
            <a:r>
              <a:rPr lang="en-US" altLang="zh-CN" sz="1500" dirty="0" smtClean="0">
                <a:solidFill>
                  <a:schemeClr val="bg1">
                    <a:lumMod val="9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xxx</a:t>
            </a:r>
            <a:endParaRPr lang="zh-CN" altLang="en-US" sz="1500" dirty="0" smtClean="0">
              <a:solidFill>
                <a:schemeClr val="bg1">
                  <a:lumMod val="9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4" name="Freeform 10"/>
          <p:cNvSpPr>
            <a:spLocks noEditPoints="1"/>
          </p:cNvSpPr>
          <p:nvPr/>
        </p:nvSpPr>
        <p:spPr bwMode="auto">
          <a:xfrm>
            <a:off x="4733925" y="3654932"/>
            <a:ext cx="243490" cy="243490"/>
          </a:xfrm>
          <a:custGeom>
            <a:avLst/>
            <a:gdLst>
              <a:gd name="T0" fmla="*/ 245 w 490"/>
              <a:gd name="T1" fmla="*/ 0 h 490"/>
              <a:gd name="T2" fmla="*/ 490 w 490"/>
              <a:gd name="T3" fmla="*/ 245 h 490"/>
              <a:gd name="T4" fmla="*/ 245 w 490"/>
              <a:gd name="T5" fmla="*/ 490 h 490"/>
              <a:gd name="T6" fmla="*/ 0 w 490"/>
              <a:gd name="T7" fmla="*/ 245 h 490"/>
              <a:gd name="T8" fmla="*/ 245 w 490"/>
              <a:gd name="T9" fmla="*/ 0 h 490"/>
              <a:gd name="T10" fmla="*/ 436 w 490"/>
              <a:gd name="T11" fmla="*/ 250 h 490"/>
              <a:gd name="T12" fmla="*/ 427 w 490"/>
              <a:gd name="T13" fmla="*/ 256 h 490"/>
              <a:gd name="T14" fmla="*/ 394 w 490"/>
              <a:gd name="T15" fmla="*/ 256 h 490"/>
              <a:gd name="T16" fmla="*/ 386 w 490"/>
              <a:gd name="T17" fmla="*/ 253 h 490"/>
              <a:gd name="T18" fmla="*/ 245 w 490"/>
              <a:gd name="T19" fmla="*/ 105 h 490"/>
              <a:gd name="T20" fmla="*/ 104 w 490"/>
              <a:gd name="T21" fmla="*/ 253 h 490"/>
              <a:gd name="T22" fmla="*/ 96 w 490"/>
              <a:gd name="T23" fmla="*/ 256 h 490"/>
              <a:gd name="T24" fmla="*/ 63 w 490"/>
              <a:gd name="T25" fmla="*/ 256 h 490"/>
              <a:gd name="T26" fmla="*/ 54 w 490"/>
              <a:gd name="T27" fmla="*/ 250 h 490"/>
              <a:gd name="T28" fmla="*/ 56 w 490"/>
              <a:gd name="T29" fmla="*/ 239 h 490"/>
              <a:gd name="T30" fmla="*/ 236 w 490"/>
              <a:gd name="T31" fmla="*/ 52 h 490"/>
              <a:gd name="T32" fmla="*/ 245 w 490"/>
              <a:gd name="T33" fmla="*/ 48 h 490"/>
              <a:gd name="T34" fmla="*/ 254 w 490"/>
              <a:gd name="T35" fmla="*/ 52 h 490"/>
              <a:gd name="T36" fmla="*/ 434 w 490"/>
              <a:gd name="T37" fmla="*/ 239 h 490"/>
              <a:gd name="T38" fmla="*/ 436 w 490"/>
              <a:gd name="T39" fmla="*/ 250 h 490"/>
              <a:gd name="T40" fmla="*/ 113 w 490"/>
              <a:gd name="T41" fmla="*/ 267 h 490"/>
              <a:gd name="T42" fmla="*/ 113 w 490"/>
              <a:gd name="T43" fmla="*/ 267 h 490"/>
              <a:gd name="T44" fmla="*/ 113 w 490"/>
              <a:gd name="T45" fmla="*/ 379 h 490"/>
              <a:gd name="T46" fmla="*/ 129 w 490"/>
              <a:gd name="T47" fmla="*/ 398 h 490"/>
              <a:gd name="T48" fmla="*/ 202 w 490"/>
              <a:gd name="T49" fmla="*/ 398 h 490"/>
              <a:gd name="T50" fmla="*/ 202 w 490"/>
              <a:gd name="T51" fmla="*/ 276 h 490"/>
              <a:gd name="T52" fmla="*/ 221 w 490"/>
              <a:gd name="T53" fmla="*/ 257 h 490"/>
              <a:gd name="T54" fmla="*/ 269 w 490"/>
              <a:gd name="T55" fmla="*/ 257 h 490"/>
              <a:gd name="T56" fmla="*/ 288 w 490"/>
              <a:gd name="T57" fmla="*/ 276 h 490"/>
              <a:gd name="T58" fmla="*/ 288 w 490"/>
              <a:gd name="T59" fmla="*/ 398 h 490"/>
              <a:gd name="T60" fmla="*/ 361 w 490"/>
              <a:gd name="T61" fmla="*/ 398 h 490"/>
              <a:gd name="T62" fmla="*/ 377 w 490"/>
              <a:gd name="T63" fmla="*/ 379 h 490"/>
              <a:gd name="T64" fmla="*/ 377 w 490"/>
              <a:gd name="T65" fmla="*/ 268 h 490"/>
              <a:gd name="T66" fmla="*/ 245 w 490"/>
              <a:gd name="T67" fmla="*/ 130 h 490"/>
              <a:gd name="T68" fmla="*/ 113 w 490"/>
              <a:gd name="T69" fmla="*/ 267 h 49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</a:cxnLst>
            <a:rect l="0" t="0" r="r" b="b"/>
            <a:pathLst>
              <a:path w="490" h="490">
                <a:moveTo>
                  <a:pt x="245" y="0"/>
                </a:moveTo>
                <a:cubicBezTo>
                  <a:pt x="380" y="0"/>
                  <a:pt x="490" y="110"/>
                  <a:pt x="490" y="245"/>
                </a:cubicBezTo>
                <a:cubicBezTo>
                  <a:pt x="490" y="381"/>
                  <a:pt x="380" y="490"/>
                  <a:pt x="245" y="490"/>
                </a:cubicBezTo>
                <a:cubicBezTo>
                  <a:pt x="110" y="490"/>
                  <a:pt x="0" y="381"/>
                  <a:pt x="0" y="245"/>
                </a:cubicBezTo>
                <a:cubicBezTo>
                  <a:pt x="0" y="110"/>
                  <a:pt x="110" y="0"/>
                  <a:pt x="245" y="0"/>
                </a:cubicBezTo>
                <a:close/>
                <a:moveTo>
                  <a:pt x="436" y="250"/>
                </a:moveTo>
                <a:cubicBezTo>
                  <a:pt x="435" y="254"/>
                  <a:pt x="431" y="256"/>
                  <a:pt x="427" y="256"/>
                </a:cubicBezTo>
                <a:lnTo>
                  <a:pt x="394" y="256"/>
                </a:lnTo>
                <a:cubicBezTo>
                  <a:pt x="391" y="256"/>
                  <a:pt x="388" y="255"/>
                  <a:pt x="386" y="253"/>
                </a:cubicBezTo>
                <a:lnTo>
                  <a:pt x="245" y="105"/>
                </a:lnTo>
                <a:lnTo>
                  <a:pt x="104" y="253"/>
                </a:lnTo>
                <a:cubicBezTo>
                  <a:pt x="102" y="255"/>
                  <a:pt x="99" y="256"/>
                  <a:pt x="96" y="256"/>
                </a:cubicBezTo>
                <a:lnTo>
                  <a:pt x="63" y="256"/>
                </a:lnTo>
                <a:cubicBezTo>
                  <a:pt x="59" y="256"/>
                  <a:pt x="55" y="254"/>
                  <a:pt x="54" y="250"/>
                </a:cubicBezTo>
                <a:cubicBezTo>
                  <a:pt x="52" y="246"/>
                  <a:pt x="53" y="242"/>
                  <a:pt x="56" y="239"/>
                </a:cubicBezTo>
                <a:lnTo>
                  <a:pt x="236" y="52"/>
                </a:lnTo>
                <a:cubicBezTo>
                  <a:pt x="238" y="49"/>
                  <a:pt x="242" y="48"/>
                  <a:pt x="245" y="48"/>
                </a:cubicBezTo>
                <a:cubicBezTo>
                  <a:pt x="248" y="48"/>
                  <a:pt x="252" y="49"/>
                  <a:pt x="254" y="52"/>
                </a:cubicBezTo>
                <a:lnTo>
                  <a:pt x="434" y="239"/>
                </a:lnTo>
                <a:cubicBezTo>
                  <a:pt x="437" y="242"/>
                  <a:pt x="438" y="246"/>
                  <a:pt x="436" y="250"/>
                </a:cubicBezTo>
                <a:close/>
                <a:moveTo>
                  <a:pt x="113" y="267"/>
                </a:moveTo>
                <a:lnTo>
                  <a:pt x="113" y="267"/>
                </a:lnTo>
                <a:lnTo>
                  <a:pt x="113" y="379"/>
                </a:lnTo>
                <a:cubicBezTo>
                  <a:pt x="113" y="389"/>
                  <a:pt x="120" y="398"/>
                  <a:pt x="129" y="398"/>
                </a:cubicBezTo>
                <a:lnTo>
                  <a:pt x="202" y="398"/>
                </a:lnTo>
                <a:lnTo>
                  <a:pt x="202" y="276"/>
                </a:lnTo>
                <a:cubicBezTo>
                  <a:pt x="202" y="266"/>
                  <a:pt x="211" y="257"/>
                  <a:pt x="221" y="257"/>
                </a:cubicBezTo>
                <a:lnTo>
                  <a:pt x="269" y="257"/>
                </a:lnTo>
                <a:cubicBezTo>
                  <a:pt x="279" y="257"/>
                  <a:pt x="288" y="266"/>
                  <a:pt x="288" y="276"/>
                </a:cubicBezTo>
                <a:lnTo>
                  <a:pt x="288" y="398"/>
                </a:lnTo>
                <a:lnTo>
                  <a:pt x="361" y="398"/>
                </a:lnTo>
                <a:cubicBezTo>
                  <a:pt x="370" y="398"/>
                  <a:pt x="377" y="389"/>
                  <a:pt x="377" y="379"/>
                </a:cubicBezTo>
                <a:lnTo>
                  <a:pt x="377" y="268"/>
                </a:lnTo>
                <a:lnTo>
                  <a:pt x="245" y="130"/>
                </a:lnTo>
                <a:lnTo>
                  <a:pt x="113" y="267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endParaRPr lang="zh-CN" altLang="en-US">
              <a:solidFill>
                <a:schemeClr val="bg1">
                  <a:lumMod val="95000"/>
                </a:schemeClr>
              </a:solidFill>
            </a:endParaRPr>
          </a:p>
        </p:txBody>
      </p:sp>
      <p:sp>
        <p:nvSpPr>
          <p:cNvPr id="15" name="TextBox 14"/>
          <p:cNvSpPr txBox="1"/>
          <p:nvPr/>
        </p:nvSpPr>
        <p:spPr>
          <a:xfrm>
            <a:off x="5014473" y="3618357"/>
            <a:ext cx="1335405" cy="311785"/>
          </a:xfrm>
          <a:prstGeom prst="rect">
            <a:avLst/>
          </a:prstGeom>
          <a:noFill/>
        </p:spPr>
        <p:txBody>
          <a:bodyPr wrap="none" lIns="68562" tIns="34281" rIns="68562" bIns="34281" rtlCol="0">
            <a:spAutoFit/>
          </a:bodyPr>
          <a:lstStyle>
            <a:defPPr>
              <a:defRPr lang="zh-CN"/>
            </a:defPPr>
            <a:lvl1pPr>
              <a:defRPr sz="2000">
                <a:solidFill>
                  <a:schemeClr val="accent2"/>
                </a:solidFill>
                <a:latin typeface="+mn-ea"/>
                <a:ea typeface="+mn-ea"/>
              </a:defRPr>
            </a:lvl1pPr>
          </a:lstStyle>
          <a:p>
            <a:r>
              <a:rPr lang="zh-CN" altLang="en-US" sz="1500" dirty="0">
                <a:solidFill>
                  <a:schemeClr val="bg1">
                    <a:lumMod val="9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部</a:t>
            </a:r>
            <a:r>
              <a:rPr lang="zh-CN" altLang="en-US" sz="1500" dirty="0" smtClean="0">
                <a:solidFill>
                  <a:schemeClr val="bg1">
                    <a:lumMod val="9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门</a:t>
            </a:r>
            <a:r>
              <a:rPr lang="zh-CN" altLang="en-US" sz="1500" dirty="0">
                <a:solidFill>
                  <a:schemeClr val="bg1">
                    <a:lumMod val="9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： </a:t>
            </a:r>
            <a:r>
              <a:rPr lang="zh-CN" altLang="en-US" sz="1500" dirty="0" smtClean="0">
                <a:solidFill>
                  <a:schemeClr val="bg1">
                    <a:lumMod val="9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设计部</a:t>
            </a:r>
            <a:endParaRPr lang="zh-CN" altLang="zh-CN" sz="1500" dirty="0">
              <a:solidFill>
                <a:schemeClr val="bg1">
                  <a:lumMod val="9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</p:spTree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4000" advTm="0">
        <p14:vortex dir="r"/>
      </p:transition>
    </mc:Choice>
    <mc:Fallback xmlns="">
      <p:transition spd="slow" advTm="0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000"/>
                            </p:stCondLst>
                            <p:childTnLst>
                              <p:par>
                                <p:cTn id="1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1500"/>
                            </p:stCondLst>
                            <p:childTnLst>
                              <p:par>
                                <p:cTn id="21" presetID="41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50000">
                                          <p:val>
                                            <p:strVal val="#ppt_x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h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/10"/>
                                          </p:val>
                                        </p:tav>
                                        <p:tav tm="50000">
                                          <p:val>
                                            <p:strVal val="#ppt_w+.01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 tmFilter="0,0; .5, 1; 1, 1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2450"/>
                            </p:stCondLst>
                            <p:childTnLst>
                              <p:par>
                                <p:cTn id="2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2950"/>
                            </p:stCondLst>
                            <p:childTnLst>
                              <p:par>
                                <p:cTn id="35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7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750"/>
                            </p:stCondLst>
                            <p:childTnLst>
                              <p:par>
                                <p:cTn id="4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3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4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5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4250"/>
                            </p:stCondLst>
                            <p:childTnLst>
                              <p:par>
                                <p:cTn id="47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iterate type="lt">
                                    <p:tmPct val="10000"/>
                                  </p:iterate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9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" grpId="0" animBg="1"/>
      <p:bldP spid="6" grpId="0"/>
      <p:bldP spid="7" grpId="0"/>
      <p:bldP spid="12" grpId="0" animBg="1"/>
      <p:bldP spid="13" grpId="0"/>
      <p:bldP spid="14" grpId="0" animBg="1"/>
      <p:bldP spid="15" grpId="0"/>
    </p:bldLst>
  </p:timing>
</p:sld>
</file>

<file path=ppt/tags/tag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3059"/>
  <p:tag name="MH_LIBRARY" val="GRAPHIC"/>
  <p:tag name="MH_TYPE" val="Other"/>
  <p:tag name="MH_ORDER" val="1"/>
</p:tagLst>
</file>

<file path=ppt/tags/tag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3059"/>
  <p:tag name="MH_LIBRARY" val="GRAPHIC"/>
  <p:tag name="MH_TYPE" val="Other"/>
  <p:tag name="MH_ORDER" val="2"/>
</p:tagLst>
</file>

<file path=ppt/tags/tag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3059"/>
  <p:tag name="MH_LIBRARY" val="GRAPHIC"/>
  <p:tag name="MH_TYPE" val="Other"/>
  <p:tag name="MH_ORDER" val="3"/>
</p:tagLst>
</file>

<file path=ppt/tags/tag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3059"/>
  <p:tag name="MH_LIBRARY" val="GRAPHIC"/>
  <p:tag name="MH_TYPE" val="Other"/>
  <p:tag name="MH_ORDER" val="4"/>
</p:tagLst>
</file>

<file path=ppt/tags/tag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3059"/>
  <p:tag name="MH_LIBRARY" val="GRAPHIC"/>
  <p:tag name="MH_TYPE" val="Other"/>
  <p:tag name="MH_ORDER" val="5"/>
</p:tagLst>
</file>

<file path=ppt/tags/tag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3059"/>
  <p:tag name="MH_LIBRARY" val="GRAPHIC"/>
  <p:tag name="MH_TYPE" val="Other"/>
  <p:tag name="MH_ORDER" val="6"/>
</p:tagLst>
</file>

<file path=ppt/tags/tag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3059"/>
  <p:tag name="MH_LIBRARY" val="GRAPHIC"/>
  <p:tag name="MH_TYPE" val="Other"/>
  <p:tag name="MH_ORDER" val="7"/>
</p:tagLst>
</file>

<file path=ppt/tags/tag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3059"/>
  <p:tag name="MH_LIBRARY" val="GRAPHIC"/>
  <p:tag name="MH_TYPE" val="Other"/>
  <p:tag name="MH_ORDER" val="8"/>
</p:tagLst>
</file>

<file path=ppt/tags/tag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3059"/>
  <p:tag name="MH_LIBRARY" val="GRAPHIC"/>
  <p:tag name="MH_TYPE" val="Other"/>
  <p:tag name="MH_ORDER" val="9"/>
</p:tagLst>
</file>

<file path=ppt/tags/tag10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3059"/>
  <p:tag name="MH_LIBRARY" val="GRAPHIC"/>
  <p:tag name="MH_TYPE" val="Other"/>
  <p:tag name="MH_ORDER" val="10"/>
</p:tagLst>
</file>

<file path=ppt/tags/tag1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3059"/>
  <p:tag name="MH_LIBRARY" val="GRAPHIC"/>
  <p:tag name="MH_TYPE" val="Other"/>
  <p:tag name="MH_ORDER" val="11"/>
</p:tagLst>
</file>

<file path=ppt/tags/tag1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3059"/>
  <p:tag name="MH_LIBRARY" val="GRAPHIC"/>
  <p:tag name="MH_TYPE" val="Other"/>
  <p:tag name="MH_ORDER" val="12"/>
</p:tagLst>
</file>

<file path=ppt/tags/tag1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3059"/>
  <p:tag name="MH_LIBRARY" val="GRAPHIC"/>
  <p:tag name="MH_TYPE" val="SubTitle"/>
  <p:tag name="MH_ORDER" val="1"/>
</p:tagLst>
</file>

<file path=ppt/tags/tag1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3059"/>
  <p:tag name="MH_LIBRARY" val="GRAPHIC"/>
  <p:tag name="MH_TYPE" val="SubTitle"/>
  <p:tag name="MH_ORDER" val="2"/>
</p:tagLst>
</file>

<file path=ppt/tags/tag1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3059"/>
  <p:tag name="MH_LIBRARY" val="GRAPHIC"/>
  <p:tag name="MH_TYPE" val="SubTitle"/>
  <p:tag name="MH_ORDER" val="3"/>
</p:tagLst>
</file>

<file path=ppt/tags/tag1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1022203059"/>
  <p:tag name="MH_LIBRARY" val="GRAPHIC"/>
  <p:tag name="MH_TYPE" val="SubTitle"/>
  <p:tag name="MH_ORDER" val="4"/>
</p:tagLst>
</file>

<file path=ppt/tags/tag1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0830110146"/>
  <p:tag name="MH_LIBRARY" val="CONTENTS"/>
  <p:tag name="MH_TYPE" val="ENTRY"/>
  <p:tag name="ID" val="553512"/>
  <p:tag name="MH_ORDER" val="1"/>
</p:tagLst>
</file>

<file path=ppt/tags/tag1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0830110146"/>
  <p:tag name="MH_LIBRARY" val="CONTENTS"/>
  <p:tag name="MH_TYPE" val="ENTRY"/>
  <p:tag name="ID" val="553512"/>
  <p:tag name="MH_ORDER" val="2"/>
</p:tagLst>
</file>

<file path=ppt/tags/tag1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0830110146"/>
  <p:tag name="MH_LIBRARY" val="CONTENTS"/>
  <p:tag name="MH_TYPE" val="ENTRY"/>
  <p:tag name="ID" val="553512"/>
  <p:tag name="MH_ORDER" val="3"/>
</p:tagLst>
</file>

<file path=ppt/tags/tag20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0830110146"/>
  <p:tag name="MH_LIBRARY" val="CONTENTS"/>
  <p:tag name="MH_TYPE" val="ENTRY"/>
  <p:tag name="ID" val="553512"/>
  <p:tag name="MH_ORDER" val="4"/>
</p:tagLst>
</file>

<file path=ppt/tags/tag2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0830110146"/>
  <p:tag name="MH_LIBRARY" val="CONTENTS"/>
  <p:tag name="MH_TYPE" val="OTHERS"/>
  <p:tag name="ID" val="553512"/>
</p:tagLst>
</file>

<file path=ppt/tags/tag2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60830110146"/>
  <p:tag name="MH_LIBRARY" val="CONTENTS"/>
  <p:tag name="MH_TYPE" val="OTHERS"/>
  <p:tag name="ID" val="553512"/>
</p:tagLst>
</file>

<file path=ppt/tags/tag2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51121191650"/>
  <p:tag name="MH_LIBRARY" val="GRAPHIC"/>
  <p:tag name="MH_TYPE" val="SubTitle"/>
  <p:tag name="MH_ORDER" val="4"/>
</p:tagLst>
</file>

<file path=ppt/tags/tag2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51121191650"/>
  <p:tag name="MH_LIBRARY" val="GRAPHIC"/>
  <p:tag name="MH_TYPE" val="SubTitle"/>
  <p:tag name="MH_ORDER" val="4"/>
</p:tagLst>
</file>

<file path=ppt/tags/tag2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51121191650"/>
  <p:tag name="MH_LIBRARY" val="GRAPHIC"/>
  <p:tag name="MH_TYPE" val="SubTitle"/>
  <p:tag name="MH_ORDER" val="4"/>
</p:tagLst>
</file>

<file path=ppt/tags/tag2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51121191650"/>
  <p:tag name="MH_LIBRARY" val="GRAPHIC"/>
  <p:tag name="MH_TYPE" val="Other"/>
  <p:tag name="MH_ORDER" val="1"/>
</p:tagLst>
</file>

<file path=ppt/tags/tag2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51121191650"/>
  <p:tag name="MH_LIBRARY" val="GRAPHIC"/>
  <p:tag name="MH_TYPE" val="Other"/>
  <p:tag name="MH_ORDER" val="2"/>
</p:tagLst>
</file>

<file path=ppt/tags/tag2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51121191650"/>
  <p:tag name="MH_LIBRARY" val="GRAPHIC"/>
  <p:tag name="MH_TYPE" val="Other"/>
  <p:tag name="MH_ORDER" val="3"/>
</p:tagLst>
</file>

<file path=ppt/tags/tag2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51121191650"/>
  <p:tag name="MH_LIBRARY" val="GRAPHIC"/>
  <p:tag name="MH_TYPE" val="Other"/>
  <p:tag name="MH_ORDER" val="4"/>
</p:tagLst>
</file>

<file path=ppt/tags/tag30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51121191650"/>
  <p:tag name="MH_LIBRARY" val="GRAPHIC"/>
  <p:tag name="MH_TYPE" val="Other"/>
  <p:tag name="MH_ORDER" val="5"/>
</p:tagLst>
</file>

<file path=ppt/tags/tag3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51121191650"/>
  <p:tag name="MH_LIBRARY" val="GRAPHIC"/>
  <p:tag name="MH_TYPE" val="Other"/>
  <p:tag name="MH_ORDER" val="6"/>
</p:tagLst>
</file>

<file path=ppt/tags/tag3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51121191650"/>
  <p:tag name="MH_LIBRARY" val="GRAPHIC"/>
  <p:tag name="MH_TYPE" val="Other"/>
  <p:tag name="MH_ORDER" val="7"/>
</p:tagLst>
</file>

<file path=ppt/tags/tag3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51121191650"/>
  <p:tag name="MH_LIBRARY" val="GRAPHIC"/>
  <p:tag name="MH_TYPE" val="Other"/>
  <p:tag name="MH_ORDER" val="8"/>
</p:tagLst>
</file>

<file path=ppt/tags/tag34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51121191650"/>
  <p:tag name="MH_LIBRARY" val="GRAPHIC"/>
  <p:tag name="MH_TYPE" val="SubTitle"/>
  <p:tag name="MH_ORDER" val="4"/>
</p:tagLst>
</file>

<file path=ppt/tags/tag35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51121192522"/>
  <p:tag name="MH_LIBRARY" val="GRAPHIC"/>
  <p:tag name="MH_TYPE" val="Other"/>
  <p:tag name="MH_ORDER" val="1"/>
</p:tagLst>
</file>

<file path=ppt/tags/tag36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51121192522"/>
  <p:tag name="MH_LIBRARY" val="GRAPHIC"/>
  <p:tag name="MH_TYPE" val="Other"/>
  <p:tag name="MH_ORDER" val="2"/>
</p:tagLst>
</file>

<file path=ppt/tags/tag37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51121192522"/>
  <p:tag name="MH_LIBRARY" val="GRAPHIC"/>
  <p:tag name="MH_TYPE" val="Other"/>
  <p:tag name="MH_ORDER" val="4"/>
</p:tagLst>
</file>

<file path=ppt/tags/tag38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51121192522"/>
  <p:tag name="MH_LIBRARY" val="GRAPHIC"/>
  <p:tag name="MH_TYPE" val="Other"/>
  <p:tag name="MH_ORDER" val="5"/>
</p:tagLst>
</file>

<file path=ppt/tags/tag39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51121192522"/>
  <p:tag name="MH_LIBRARY" val="GRAPHIC"/>
  <p:tag name="MH_TYPE" val="Other"/>
  <p:tag name="MH_ORDER" val="7"/>
</p:tagLst>
</file>

<file path=ppt/tags/tag40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51121192522"/>
  <p:tag name="MH_LIBRARY" val="GRAPHIC"/>
  <p:tag name="MH_TYPE" val="Other"/>
  <p:tag name="MH_ORDER" val="8"/>
</p:tagLst>
</file>

<file path=ppt/tags/tag41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51121191650"/>
  <p:tag name="MH_LIBRARY" val="GRAPHIC"/>
  <p:tag name="MH_TYPE" val="SubTitle"/>
  <p:tag name="MH_ORDER" val="4"/>
</p:tagLst>
</file>

<file path=ppt/tags/tag42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51121191650"/>
  <p:tag name="MH_LIBRARY" val="GRAPHIC"/>
  <p:tag name="MH_TYPE" val="SubTitle"/>
  <p:tag name="MH_ORDER" val="4"/>
</p:tagLst>
</file>

<file path=ppt/tags/tag43.xml><?xml version="1.0" encoding="utf-8"?>
<p:tagLst xmlns:a="http://schemas.openxmlformats.org/drawingml/2006/main" xmlns:r="http://schemas.openxmlformats.org/officeDocument/2006/relationships" xmlns:p="http://schemas.openxmlformats.org/presentationml/2006/main">
  <p:tag name="MH" val="20151121191650"/>
  <p:tag name="MH_LIBRARY" val="GRAPHIC"/>
  <p:tag name="MH_TYPE" val="SubTitle"/>
  <p:tag name="MH_ORDER" val="4"/>
</p:tagLst>
</file>

<file path=ppt/theme/theme1.xml><?xml version="1.0" encoding="utf-8"?>
<a:theme xmlns:a="http://schemas.openxmlformats.org/drawingml/2006/main" name="Office 主题">
  <a:themeElements>
    <a:clrScheme name="Office 主题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 主题">
      <a:majorFont>
        <a:latin typeface="Calibri Light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 主题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xmlns="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自定义设计方案">
  <a:themeElements>
    <a:clrScheme name="6666666666666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C00000"/>
      </a:accent1>
      <a:accent2>
        <a:srgbClr val="000000"/>
      </a:accent2>
      <a:accent3>
        <a:srgbClr val="C00000"/>
      </a:accent3>
      <a:accent4>
        <a:srgbClr val="000000"/>
      </a:accent4>
      <a:accent5>
        <a:srgbClr val="C00000"/>
      </a:accent5>
      <a:accent6>
        <a:srgbClr val="000000"/>
      </a:accent6>
      <a:hlink>
        <a:srgbClr val="C00000"/>
      </a:hlink>
      <a:folHlink>
        <a:srgbClr val="000000"/>
      </a:folHlink>
    </a:clrScheme>
    <a:fontScheme name="Temp">
      <a:majorFont>
        <a:latin typeface="Arial"/>
        <a:ea typeface="微软雅黑"/>
        <a:cs typeface=""/>
      </a:majorFont>
      <a:minorFont>
        <a:latin typeface="Arial"/>
        <a:ea typeface="微软雅黑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chemeClr val="bg1"/>
        </a:solidFill>
        <a:ln>
          <a:noFill/>
        </a:ln>
      </a:spPr>
      <a:bodyPr rtlCol="0" anchor="ctr"/>
      <a:lstStyle>
        <a:defPPr algn="ctr">
          <a:defRPr sz="2000" dirty="0" smtClean="0">
            <a:solidFill>
              <a:srgbClr val="015835"/>
            </a:solidFill>
          </a:defRPr>
        </a:defPPr>
      </a:lstStyle>
      <a:style>
        <a:lnRef idx="2">
          <a:schemeClr val="accent1">
            <a:shade val="50000"/>
          </a:schemeClr>
        </a:lnRef>
        <a:fillRef idx="1">
          <a:schemeClr val="accent1"/>
        </a:fillRef>
        <a:effectRef idx="0">
          <a:schemeClr val="accent1"/>
        </a:effectRef>
        <a:fontRef idx="minor">
          <a:schemeClr val="lt1"/>
        </a:fontRef>
      </a:style>
    </a:spDef>
  </a:objectDefaults>
  <a:extraClrSchemeLst/>
  <a:extLst>
    <a:ext uri="{05A4C25C-085E-4340-85A3-A5531E510DB2}">
      <thm15:themeFamily xmlns:thm15="http://schemas.microsoft.com/office/thememl/2012/main" xmlns="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主题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xmlns="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>Office Theme</Template>
  <TotalTime>1</TotalTime>
  <Words>2270</Words>
  <Application>Microsoft Office PowerPoint</Application>
  <PresentationFormat>全屏显示(16:9)</PresentationFormat>
  <Paragraphs>263</Paragraphs>
  <Slides>27</Slides>
  <Notes>27</Notes>
  <HiddenSlides>0</HiddenSlides>
  <MMClips>1</MMClips>
  <ScaleCrop>false</ScaleCrop>
  <HeadingPairs>
    <vt:vector size="4" baseType="variant">
      <vt:variant>
        <vt:lpstr>主题</vt:lpstr>
      </vt:variant>
      <vt:variant>
        <vt:i4>2</vt:i4>
      </vt:variant>
      <vt:variant>
        <vt:lpstr>幻灯片标题</vt:lpstr>
      </vt:variant>
      <vt:variant>
        <vt:i4>27</vt:i4>
      </vt:variant>
    </vt:vector>
  </HeadingPairs>
  <TitlesOfParts>
    <vt:vector size="29" baseType="lpstr">
      <vt:lpstr>Office 主题</vt:lpstr>
      <vt:lpstr>自定义设计方案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</vt:vector>
  </TitlesOfParts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演示文稿</dc:title>
  <dc:creator>kk</dc:creator>
  <cp:lastModifiedBy>Sky123.Org</cp:lastModifiedBy>
  <cp:revision>23</cp:revision>
  <dcterms:created xsi:type="dcterms:W3CDTF">2017-03-27T12:08:00Z</dcterms:created>
  <dcterms:modified xsi:type="dcterms:W3CDTF">2018-02-23T06:05:36Z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KSOProductBuildVer">
    <vt:lpwstr>2052-10.1.0.6393</vt:lpwstr>
  </property>
</Properties>
</file>