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8"/>
  </p:handoutMasterIdLst>
  <p:sldIdLst>
    <p:sldId id="3288" r:id="rId3"/>
    <p:sldId id="3280" r:id="rId5"/>
    <p:sldId id="3290" r:id="rId6"/>
    <p:sldId id="3298" r:id="rId7"/>
    <p:sldId id="3299" r:id="rId8"/>
    <p:sldId id="3300" r:id="rId9"/>
    <p:sldId id="3301" r:id="rId10"/>
    <p:sldId id="3311" r:id="rId11"/>
    <p:sldId id="3313" r:id="rId12"/>
    <p:sldId id="3278" r:id="rId13"/>
    <p:sldId id="3297" r:id="rId14"/>
    <p:sldId id="3302" r:id="rId15"/>
    <p:sldId id="3307" r:id="rId16"/>
    <p:sldId id="3316" r:id="rId17"/>
    <p:sldId id="3303" r:id="rId18"/>
    <p:sldId id="3304" r:id="rId19"/>
    <p:sldId id="3305" r:id="rId20"/>
    <p:sldId id="3310" r:id="rId21"/>
    <p:sldId id="3317" r:id="rId22"/>
    <p:sldId id="3306" r:id="rId23"/>
    <p:sldId id="3308" r:id="rId24"/>
    <p:sldId id="3309" r:id="rId25"/>
    <p:sldId id="3312" r:id="rId26"/>
    <p:sldId id="3296" r:id="rId27"/>
  </p:sldIdLst>
  <p:sldSz cx="9145270" cy="514477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546" autoAdjust="0"/>
    <p:restoredTop sz="92986" autoAdjust="0"/>
  </p:normalViewPr>
  <p:slideViewPr>
    <p:cSldViewPr>
      <p:cViewPr>
        <p:scale>
          <a:sx n="100" d="100"/>
          <a:sy n="100" d="100"/>
        </p:scale>
        <p:origin x="-324" y="-318"/>
      </p:cViewPr>
      <p:guideLst>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49605" rtl="0" eaLnBrk="1" latinLnBrk="0" hangingPunct="1">
      <a:defRPr sz="900" kern="1200">
        <a:solidFill>
          <a:schemeClr val="tx1"/>
        </a:solidFill>
        <a:latin typeface="+mn-lt"/>
        <a:ea typeface="+mn-ea"/>
        <a:cs typeface="+mn-cs"/>
      </a:defRPr>
    </a:lvl6pPr>
    <a:lvl7pPr marL="1950720" algn="l" defTabSz="649605" rtl="0" eaLnBrk="1" latinLnBrk="0" hangingPunct="1">
      <a:defRPr sz="900" kern="1200">
        <a:solidFill>
          <a:schemeClr val="tx1"/>
        </a:solidFill>
        <a:latin typeface="+mn-lt"/>
        <a:ea typeface="+mn-ea"/>
        <a:cs typeface="+mn-cs"/>
      </a:defRPr>
    </a:lvl7pPr>
    <a:lvl8pPr marL="2275840" algn="l" defTabSz="649605" rtl="0" eaLnBrk="1" latinLnBrk="0" hangingPunct="1">
      <a:defRPr sz="900" kern="1200">
        <a:solidFill>
          <a:schemeClr val="tx1"/>
        </a:solidFill>
        <a:latin typeface="+mn-lt"/>
        <a:ea typeface="+mn-ea"/>
        <a:cs typeface="+mn-cs"/>
      </a:defRPr>
    </a:lvl8pPr>
    <a:lvl9pPr marL="2600960" algn="l" defTabSz="64960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3930"/>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3930"/>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spd="med" advClick="0" advTm="0">
    <p:push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1196489" cy="207753"/>
          </a:xfrm>
          <a:prstGeom prst="rect">
            <a:avLst/>
          </a:prstGeom>
          <a:noFill/>
        </p:spPr>
        <p:txBody>
          <a:bodyPr wrap="none" lIns="68584" tIns="34292" rIns="68584" bIns="34292">
            <a:spAutoFit/>
          </a:bodyPr>
          <a:lstStyle/>
          <a:p>
            <a:pPr defTabSz="685165">
              <a:defRPr/>
            </a:pPr>
            <a:r>
              <a:rPr lang="en-US" altLang="zh-CN" sz="900" dirty="0" smtClean="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858256" cy="207753"/>
          </a:xfrm>
          <a:prstGeom prst="rect">
            <a:avLst/>
          </a:prstGeom>
          <a:noFill/>
        </p:spPr>
        <p:txBody>
          <a:bodyPr wrap="none" lIns="68584" tIns="34292" rIns="68584" bIns="34292">
            <a:spAutoFit/>
          </a:bodyPr>
          <a:lstStyle/>
          <a:p>
            <a:pPr defTabSz="685165">
              <a:defRPr/>
            </a:pPr>
            <a:r>
              <a:rPr lang="en-US" altLang="zh-CN" sz="900" dirty="0" smtClean="0">
                <a:solidFill>
                  <a:schemeClr val="tx1">
                    <a:lumMod val="50000"/>
                    <a:lumOff val="50000"/>
                  </a:schemeClr>
                </a:solidFill>
                <a:cs typeface="+mn-ea"/>
                <a:sym typeface="+mn-lt"/>
              </a:rPr>
              <a:t>Job completion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1606858" cy="207753"/>
          </a:xfrm>
          <a:prstGeom prst="rect">
            <a:avLst/>
          </a:prstGeom>
          <a:noFill/>
        </p:spPr>
        <p:txBody>
          <a:bodyPr wrap="none" lIns="68584" tIns="34292" rIns="68584" bIns="34292">
            <a:spAutoFit/>
          </a:bodyPr>
          <a:lstStyle/>
          <a:p>
            <a:pPr defTabSz="685165">
              <a:defRPr/>
            </a:pPr>
            <a:r>
              <a:rPr lang="en-US" altLang="zh-CN" sz="900" dirty="0" smtClean="0">
                <a:solidFill>
                  <a:schemeClr val="tx1">
                    <a:lumMod val="50000"/>
                    <a:lumOff val="50000"/>
                  </a:schemeClr>
                </a:solidFill>
                <a:cs typeface="+mn-ea"/>
                <a:sym typeface="+mn-lt"/>
              </a:rPr>
              <a:t>Successful project presentation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165">
              <a:defRPr/>
            </a:pP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3"/>
          <p:cNvSpPr txBox="1"/>
          <p:nvPr userDrawn="1"/>
        </p:nvSpPr>
        <p:spPr>
          <a:xfrm>
            <a:off x="265159" y="465139"/>
            <a:ext cx="1209313" cy="207753"/>
          </a:xfrm>
          <a:prstGeom prst="rect">
            <a:avLst/>
          </a:prstGeom>
          <a:noFill/>
        </p:spPr>
        <p:txBody>
          <a:bodyPr wrap="none" lIns="68584" tIns="34292" rIns="68584" bIns="34292">
            <a:spAutoFit/>
          </a:bodyPr>
          <a:lstStyle/>
          <a:p>
            <a:pPr defTabSz="685165">
              <a:defRPr/>
            </a:pPr>
            <a:r>
              <a:rPr lang="en-US" altLang="zh-CN" sz="900" dirty="0" smtClean="0">
                <a:solidFill>
                  <a:schemeClr val="tx1">
                    <a:lumMod val="50000"/>
                    <a:lumOff val="50000"/>
                  </a:schemeClr>
                </a:solidFill>
                <a:cs typeface="+mn-ea"/>
                <a:sym typeface="+mn-lt"/>
              </a:rPr>
              <a:t>Work plan for next yea</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transition spd="med" advClick="0" advTm="0">
    <p:push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p:transition spd="med" advClick="0" advTm="0">
    <p:push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med" advClick="0" advTm="0">
    <p:push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transition spd="med" advClick="0" advTm="0">
    <p:push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spd="med" advClick="0" advTm="0">
    <p:push dir="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advClick="0" advTm="0">
    <p:push dir="r"/>
  </p:transition>
  <p:timing>
    <p:tnLst>
      <p:par>
        <p:cTn id="1" dur="indefinite" restart="never" nodeType="tmRoot"/>
      </p:par>
    </p:tnLst>
  </p:timing>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8.xml"/><Relationship Id="rId7" Type="http://schemas.openxmlformats.org/officeDocument/2006/relationships/image" Target="../media/image3.png"/><Relationship Id="rId6" Type="http://schemas.microsoft.com/office/2007/relationships/media" Target="file:///E:\&#21315;&#22270;&#32593;\&#12304;&#38899;&#20048;&#32032;&#26448;&#24211;&#12305;\&#23435;&#23478;&#29579;&#26397;%20the%20soong%20sister.mp3" TargetMode="External"/><Relationship Id="rId5" Type="http://schemas.openxmlformats.org/officeDocument/2006/relationships/audio" Target="file:///E:\&#21315;&#22270;&#32593;\&#12304;&#38899;&#20048;&#32032;&#26448;&#24211;&#12305;\&#23435;&#23478;&#29579;&#26397;%20the%20soong%20sister.mp3" TargetMode="Externa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4.jpeg"/><Relationship Id="rId2" Type="http://schemas.openxmlformats.org/officeDocument/2006/relationships/tags" Target="../tags/tag2.xml"/><Relationship Id="rId13" Type="http://schemas.openxmlformats.org/officeDocument/2006/relationships/notesSlide" Target="../notesSlides/notesSlide2.xml"/><Relationship Id="rId12" Type="http://schemas.openxmlformats.org/officeDocument/2006/relationships/slideLayout" Target="../slideLayouts/slideLayout6.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8.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2.wdp"/><Relationship Id="rId3" Type="http://schemas.openxmlformats.org/officeDocument/2006/relationships/image" Target="../media/image6.png"/><Relationship Id="rId2" Type="http://schemas.microsoft.com/office/2007/relationships/hdphoto" Target="../media/hdphoto1.wdp"/><Relationship Id="rId11" Type="http://schemas.openxmlformats.org/officeDocument/2006/relationships/notesSlide" Target="../notesSlides/notesSlide6.xml"/><Relationship Id="rId10"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8.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8.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8.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8.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video" Target="../media/media1.mp3"/><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新建文件夹 (3)\iuy.jpg"/>
          <p:cNvPicPr>
            <a:picLocks noChangeAspect="1" noChangeArrowheads="1"/>
          </p:cNvPicPr>
          <p:nvPr/>
        </p:nvPicPr>
        <p:blipFill>
          <a:blip r:embed="rId1" cstate="print"/>
          <a:srcRect/>
          <a:stretch>
            <a:fillRect/>
          </a:stretch>
        </p:blipFill>
        <p:spPr bwMode="auto">
          <a:xfrm>
            <a:off x="0" y="-3174"/>
            <a:ext cx="9144000" cy="5148262"/>
          </a:xfrm>
          <a:prstGeom prst="rect">
            <a:avLst/>
          </a:prstGeom>
          <a:noFill/>
        </p:spPr>
      </p:pic>
      <p:pic>
        <p:nvPicPr>
          <p:cNvPr id="3" name="Could This Be Love">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4356010" y="-952812"/>
            <a:ext cx="433569" cy="433651"/>
          </a:xfrm>
          <a:prstGeom prst="rect">
            <a:avLst/>
          </a:prstGeom>
        </p:spPr>
      </p:pic>
      <p:sp>
        <p:nvSpPr>
          <p:cNvPr id="16" name="原创设计师QQ598969553      _5"/>
          <p:cNvSpPr>
            <a:spLocks noChangeArrowheads="1"/>
          </p:cNvSpPr>
          <p:nvPr/>
        </p:nvSpPr>
        <p:spPr bwMode="auto">
          <a:xfrm>
            <a:off x="901974" y="2054859"/>
            <a:ext cx="366446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3600" b="1"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影视传媒</a:t>
            </a:r>
            <a:r>
              <a:rPr lang="en-US" altLang="zh-CN" sz="3600" b="1"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PPT</a:t>
            </a:r>
            <a:r>
              <a:rPr lang="zh-CN" altLang="en-US" sz="3600" b="1"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模</a:t>
            </a:r>
            <a:r>
              <a:rPr lang="zh-CN" altLang="en-US" sz="36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板</a:t>
            </a:r>
            <a:endParaRPr lang="en-US" altLang="zh-CN" sz="36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原创设计师QQ598969553      _6"/>
          <p:cNvSpPr>
            <a:spLocks noChangeArrowheads="1"/>
          </p:cNvSpPr>
          <p:nvPr/>
        </p:nvSpPr>
        <p:spPr bwMode="auto">
          <a:xfrm>
            <a:off x="900387" y="2637652"/>
            <a:ext cx="4034538" cy="246138"/>
          </a:xfrm>
          <a:prstGeom prst="rect">
            <a:avLst/>
          </a:prstGeom>
          <a:noFill/>
          <a:ln w="9525">
            <a:noFill/>
            <a:miter lim="800000"/>
          </a:ln>
        </p:spPr>
        <p:txBody>
          <a:bodyPr lIns="0" tIns="0" rIns="0" bIns="0">
            <a:spAutoFit/>
          </a:bodyPr>
          <a:lstStyle/>
          <a:p>
            <a:pPr>
              <a:buFont typeface="Arial" panose="020B0604020202020204" pitchFamily="34" charset="0"/>
              <a:buNone/>
            </a:pPr>
            <a:r>
              <a:rPr lang="en-US" altLang="zh-CN" sz="800" dirty="0">
                <a:solidFill>
                  <a:schemeClr val="tx1">
                    <a:lumMod val="65000"/>
                    <a:lumOff val="35000"/>
                  </a:schemeClr>
                </a:solidFill>
                <a:latin typeface="Arial" panose="020B0604020202020204" pitchFamily="34" charset="0"/>
                <a:cs typeface="Arial" panose="020B0604020202020204" pitchFamily="34" charset="0"/>
              </a:rPr>
              <a:t>We have many PowerPoint </a:t>
            </a:r>
            <a:r>
              <a:rPr lang="zh-CN" altLang="en-US" sz="800" dirty="0">
                <a:solidFill>
                  <a:schemeClr val="tx1">
                    <a:lumMod val="65000"/>
                    <a:lumOff val="35000"/>
                  </a:schemeClr>
                </a:solidFill>
                <a:latin typeface="Arial" panose="020B0604020202020204" pitchFamily="34" charset="0"/>
                <a:cs typeface="Arial" panose="020B0604020202020204" pitchFamily="34" charset="0"/>
              </a:rPr>
              <a:t>templates</a:t>
            </a:r>
            <a:r>
              <a:rPr lang="en-US" altLang="zh-CN" sz="800" dirty="0">
                <a:solidFill>
                  <a:schemeClr val="tx1">
                    <a:lumMod val="65000"/>
                    <a:lumOff val="3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原创设计师QQ598969553      _7"/>
          <p:cNvSpPr>
            <a:spLocks noChangeShapeType="1"/>
          </p:cNvSpPr>
          <p:nvPr/>
        </p:nvSpPr>
        <p:spPr bwMode="auto">
          <a:xfrm>
            <a:off x="900386" y="3082289"/>
            <a:ext cx="2953263"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58" tIns="45729" rIns="91458" bIns="45729"/>
          <a:lstStyle/>
          <a:p>
            <a:pPr>
              <a:defRPr/>
            </a:pPr>
            <a:endParaRPr lang="zh-CN" altLang="en-US">
              <a:ln>
                <a:solidFill>
                  <a:schemeClr val="tx1">
                    <a:lumMod val="75000"/>
                    <a:lumOff val="25000"/>
                  </a:schemeClr>
                </a:solidFill>
              </a:ln>
              <a:solidFill>
                <a:schemeClr val="tx1">
                  <a:lumMod val="65000"/>
                  <a:lumOff val="35000"/>
                </a:schemeClr>
              </a:solidFill>
              <a:latin typeface="Arial" panose="020B0604020202020204" pitchFamily="34" charset="0"/>
            </a:endParaRPr>
          </a:p>
        </p:txBody>
      </p:sp>
      <p:sp>
        <p:nvSpPr>
          <p:cNvPr id="19" name="原创设计师QQ598969553      _8"/>
          <p:cNvSpPr>
            <a:spLocks noChangeArrowheads="1"/>
          </p:cNvSpPr>
          <p:nvPr/>
        </p:nvSpPr>
        <p:spPr bwMode="auto">
          <a:xfrm>
            <a:off x="900386" y="3166452"/>
            <a:ext cx="2953263" cy="154036"/>
          </a:xfrm>
          <a:prstGeom prst="rect">
            <a:avLst/>
          </a:prstGeom>
          <a:noFill/>
          <a:ln w="9525">
            <a:noFill/>
            <a:miter lim="800000"/>
          </a:ln>
        </p:spPr>
        <p:txBody>
          <a:bodyPr lIns="0" tIns="0" rIns="0" bIns="0">
            <a:spAutoFit/>
          </a:bodyPr>
          <a:lstStyle/>
          <a:p>
            <a:pPr>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●企业推介  ●项目展示  ●计划总结  ●商业融资 </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原创设计师QQ598969553      _12"/>
          <p:cNvSpPr>
            <a:spLocks noChangeArrowheads="1"/>
          </p:cNvSpPr>
          <p:nvPr/>
        </p:nvSpPr>
        <p:spPr bwMode="auto">
          <a:xfrm>
            <a:off x="901973" y="1491124"/>
            <a:ext cx="1898980" cy="554208"/>
          </a:xfrm>
          <a:prstGeom prst="rect">
            <a:avLst/>
          </a:prstGeom>
          <a:noFill/>
          <a:ln w="9525">
            <a:noFill/>
            <a:miter lim="800000"/>
          </a:ln>
        </p:spPr>
        <p:txBody>
          <a:bodyPr wrap="none" lIns="0" tIns="0" rIns="0" bIns="0">
            <a:spAutoFit/>
          </a:bodyPr>
          <a:lstStyle/>
          <a:p>
            <a:r>
              <a:rPr lang="en-US" altLang="zh-CN" sz="3600" dirty="0">
                <a:solidFill>
                  <a:schemeClr val="tx1">
                    <a:lumMod val="65000"/>
                    <a:lumOff val="35000"/>
                  </a:schemeClr>
                </a:solidFill>
                <a:latin typeface="Impact" panose="020B0806030902050204" pitchFamily="34" charset="0"/>
                <a:ea typeface="微软雅黑" panose="020B0503020204020204" pitchFamily="34" charset="-122"/>
                <a:cs typeface="宋体" panose="02010600030101010101" pitchFamily="2" charset="-122"/>
              </a:rPr>
              <a:t>YOURLOGO</a:t>
            </a:r>
            <a:endParaRPr lang="en-US" altLang="zh-CN" sz="3600" dirty="0">
              <a:solidFill>
                <a:schemeClr val="tx1">
                  <a:lumMod val="65000"/>
                  <a:lumOff val="35000"/>
                </a:schemeClr>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9" name="宋家王朝 the soong sister.mp3">
            <a:hlinkClick r:id="" action="ppaction://media"/>
          </p:cNvPr>
          <p:cNvPicPr>
            <a:picLocks noRot="1" noChangeAspect="1"/>
          </p:cNvPicPr>
          <p:nvPr>
            <a:audioFile r:link="rId5"/>
            <p:extLst>
              <p:ext uri="{DAA4B4D4-6D71-4841-9C94-3DE7FCFB9230}">
                <p14:media xmlns:p14="http://schemas.microsoft.com/office/powerpoint/2010/main" r:link="rId6"/>
              </p:ext>
            </p:extLst>
          </p:nvPr>
        </p:nvPicPr>
        <p:blipFill>
          <a:blip r:embed="rId7" cstate="print"/>
          <a:stretch>
            <a:fillRect/>
          </a:stretch>
        </p:blipFill>
        <p:spPr>
          <a:xfrm>
            <a:off x="-304800" y="0"/>
            <a:ext cx="304800" cy="304800"/>
          </a:xfrm>
          <a:prstGeom prst="rect">
            <a:avLst/>
          </a:prstGeom>
        </p:spPr>
      </p:pic>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6667"/>
                                  </p:iterate>
                                  <p:childTnLst>
                                    <p:set>
                                      <p:cBhvr>
                                        <p:cTn id="16" dur="1" fill="hold">
                                          <p:stCondLst>
                                            <p:cond delay="0"/>
                                          </p:stCondLst>
                                        </p:cTn>
                                        <p:tgtEl>
                                          <p:spTgt spid="16"/>
                                        </p:tgtEl>
                                        <p:attrNameLst>
                                          <p:attrName>style.visibility</p:attrName>
                                        </p:attrNameLst>
                                      </p:cBhvr>
                                      <p:to>
                                        <p:strVal val="visible"/>
                                      </p:to>
                                    </p:set>
                                    <p:anim by="(-#ppt_w*2)" calcmode="lin" valueType="num">
                                      <p:cBhvr rctx="PPT">
                                        <p:cTn id="17" dur="375" autoRev="1" fill="hold">
                                          <p:stCondLst>
                                            <p:cond delay="0"/>
                                          </p:stCondLst>
                                        </p:cTn>
                                        <p:tgtEl>
                                          <p:spTgt spid="16"/>
                                        </p:tgtEl>
                                        <p:attrNameLst>
                                          <p:attrName>ppt_w</p:attrName>
                                        </p:attrNameLst>
                                      </p:cBhvr>
                                    </p:anim>
                                    <p:anim by="(#ppt_w*0.50)" calcmode="lin" valueType="num">
                                      <p:cBhvr>
                                        <p:cTn id="18" dur="375" decel="50000" autoRev="1" fill="hold">
                                          <p:stCondLst>
                                            <p:cond delay="0"/>
                                          </p:stCondLst>
                                        </p:cTn>
                                        <p:tgtEl>
                                          <p:spTgt spid="16"/>
                                        </p:tgtEl>
                                        <p:attrNameLst>
                                          <p:attrName>ppt_x</p:attrName>
                                        </p:attrNameLst>
                                      </p:cBhvr>
                                    </p:anim>
                                    <p:anim from="(-#ppt_h/2)" to="(#ppt_y)" calcmode="lin" valueType="num">
                                      <p:cBhvr>
                                        <p:cTn id="19" dur="750" fill="hold">
                                          <p:stCondLst>
                                            <p:cond delay="0"/>
                                          </p:stCondLst>
                                        </p:cTn>
                                        <p:tgtEl>
                                          <p:spTgt spid="16"/>
                                        </p:tgtEl>
                                        <p:attrNameLst>
                                          <p:attrName>ppt_y</p:attrName>
                                        </p:attrNameLst>
                                      </p:cBhvr>
                                    </p:anim>
                                    <p:animRot by="21600000">
                                      <p:cBhvr>
                                        <p:cTn id="20" dur="750" fill="hold">
                                          <p:stCondLst>
                                            <p:cond delay="0"/>
                                          </p:stCondLst>
                                        </p:cTn>
                                        <p:tgtEl>
                                          <p:spTgt spid="16"/>
                                        </p:tgtEl>
                                        <p:attrNameLst>
                                          <p:attrName>r</p:attrName>
                                        </p:attrNameLst>
                                      </p:cBhvr>
                                    </p:animRot>
                                  </p:childTnLst>
                                </p:cTn>
                              </p:par>
                              <p:par>
                                <p:cTn id="21" presetID="42" presetClass="entr" presetSubtype="0" fill="hold" grpId="0"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750"/>
                                        <p:tgtEl>
                                          <p:spTgt spid="17"/>
                                        </p:tgtEl>
                                      </p:cBhvr>
                                    </p:animEffect>
                                    <p:anim calcmode="lin" valueType="num">
                                      <p:cBhvr>
                                        <p:cTn id="24" dur="750" fill="hold"/>
                                        <p:tgtEl>
                                          <p:spTgt spid="17"/>
                                        </p:tgtEl>
                                        <p:attrNameLst>
                                          <p:attrName>ppt_x</p:attrName>
                                        </p:attrNameLst>
                                      </p:cBhvr>
                                      <p:tavLst>
                                        <p:tav tm="0">
                                          <p:val>
                                            <p:strVal val="#ppt_x"/>
                                          </p:val>
                                        </p:tav>
                                        <p:tav tm="100000">
                                          <p:val>
                                            <p:strVal val="#ppt_x"/>
                                          </p:val>
                                        </p:tav>
                                      </p:tavLst>
                                    </p:anim>
                                    <p:anim calcmode="lin" valueType="num">
                                      <p:cBhvr>
                                        <p:cTn id="25" dur="750" fill="hold"/>
                                        <p:tgtEl>
                                          <p:spTgt spid="17"/>
                                        </p:tgtEl>
                                        <p:attrNameLst>
                                          <p:attrName>ppt_y</p:attrName>
                                        </p:attrNameLst>
                                      </p:cBhvr>
                                      <p:tavLst>
                                        <p:tav tm="0">
                                          <p:val>
                                            <p:strVal val="#ppt_y+.1"/>
                                          </p:val>
                                        </p:tav>
                                        <p:tav tm="100000">
                                          <p:val>
                                            <p:strVal val="#ppt_y"/>
                                          </p:val>
                                        </p:tav>
                                      </p:tavLst>
                                    </p:anim>
                                  </p:childTnLst>
                                </p:cTn>
                              </p:par>
                              <p:par>
                                <p:cTn id="26" presetID="22" presetClass="entr" presetSubtype="8" fill="hold" nodeType="withEffect">
                                  <p:stCondLst>
                                    <p:cond delay="300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 presetClass="entr" presetSubtype="4" fill="hold" grpId="0" nodeType="withEffect">
                                  <p:stCondLst>
                                    <p:cond delay="35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56" presetClass="entr" presetSubtype="0" fill="hold" grpId="0" nodeType="withEffect">
                                  <p:stCondLst>
                                    <p:cond delay="1400"/>
                                  </p:stCondLst>
                                  <p:iterate type="lt">
                                    <p:tmPct val="6667"/>
                                  </p:iterate>
                                  <p:childTnLst>
                                    <p:set>
                                      <p:cBhvr>
                                        <p:cTn id="34" dur="1" fill="hold">
                                          <p:stCondLst>
                                            <p:cond delay="0"/>
                                          </p:stCondLst>
                                        </p:cTn>
                                        <p:tgtEl>
                                          <p:spTgt spid="20"/>
                                        </p:tgtEl>
                                        <p:attrNameLst>
                                          <p:attrName>style.visibility</p:attrName>
                                        </p:attrNameLst>
                                      </p:cBhvr>
                                      <p:to>
                                        <p:strVal val="visible"/>
                                      </p:to>
                                    </p:set>
                                    <p:anim by="(-#ppt_w*2)" calcmode="lin" valueType="num">
                                      <p:cBhvr rctx="PPT">
                                        <p:cTn id="35" dur="375" autoRev="1" fill="hold">
                                          <p:stCondLst>
                                            <p:cond delay="0"/>
                                          </p:stCondLst>
                                        </p:cTn>
                                        <p:tgtEl>
                                          <p:spTgt spid="20"/>
                                        </p:tgtEl>
                                        <p:attrNameLst>
                                          <p:attrName>ppt_w</p:attrName>
                                        </p:attrNameLst>
                                      </p:cBhvr>
                                    </p:anim>
                                    <p:anim by="(#ppt_w*0.50)" calcmode="lin" valueType="num">
                                      <p:cBhvr>
                                        <p:cTn id="36" dur="375" decel="50000" autoRev="1" fill="hold">
                                          <p:stCondLst>
                                            <p:cond delay="0"/>
                                          </p:stCondLst>
                                        </p:cTn>
                                        <p:tgtEl>
                                          <p:spTgt spid="20"/>
                                        </p:tgtEl>
                                        <p:attrNameLst>
                                          <p:attrName>ppt_x</p:attrName>
                                        </p:attrNameLst>
                                      </p:cBhvr>
                                    </p:anim>
                                    <p:anim from="(-#ppt_h/2)" to="(#ppt_y)" calcmode="lin" valueType="num">
                                      <p:cBhvr>
                                        <p:cTn id="37" dur="750" fill="hold">
                                          <p:stCondLst>
                                            <p:cond delay="0"/>
                                          </p:stCondLst>
                                        </p:cTn>
                                        <p:tgtEl>
                                          <p:spTgt spid="20"/>
                                        </p:tgtEl>
                                        <p:attrNameLst>
                                          <p:attrName>ppt_y</p:attrName>
                                        </p:attrNameLst>
                                      </p:cBhvr>
                                    </p:anim>
                                    <p:animRot by="21600000">
                                      <p:cBhvr>
                                        <p:cTn id="38" dur="750"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9" repeatCount="indefinite" fill="remove" display="0">
                  <p:stCondLst>
                    <p:cond delay="indefinite"/>
                  </p:stCondLst>
                  <p:endCondLst>
                    <p:cond evt="onStopAudio" delay="0">
                      <p:tgtEl>
                        <p:sldTgt/>
                      </p:tgtEl>
                    </p:cond>
                  </p:endCondLst>
                </p:cTn>
                <p:tgtEl>
                  <p:spTgt spid="3"/>
                </p:tgtEl>
              </p:cMediaNode>
            </p:video>
            <p:audio>
              <p:cMediaNode numSld="999" showWhenStopped="0">
                <p:cTn id="40" repeatCount="indefinite"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16" grpId="0"/>
      <p:bldP spid="17"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a:spLocks noChangeArrowheads="1"/>
          </p:cNvSpPr>
          <p:nvPr/>
        </p:nvSpPr>
        <p:spPr bwMode="auto">
          <a:xfrm>
            <a:off x="4165296" y="196107"/>
            <a:ext cx="4321857"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5032" tIns="32516" rIns="65032" bIns="32516" anchor="ctr">
            <a:spAutoFit/>
          </a:bodyPr>
          <a:lstStyle/>
          <a:p>
            <a:pPr algn="r"/>
            <a:r>
              <a:rPr lang="en-US" sz="294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平行四边形 29"/>
          <p:cNvSpPr/>
          <p:nvPr/>
        </p:nvSpPr>
        <p:spPr>
          <a:xfrm>
            <a:off x="1244257" y="394683"/>
            <a:ext cx="8160887" cy="1189998"/>
          </a:xfrm>
          <a:prstGeom prst="parallelogram">
            <a:avLst>
              <a:gd name="adj" fmla="val 45244"/>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MH_Others_2"/>
          <p:cNvSpPr txBox="1">
            <a:spLocks noChangeArrowheads="1"/>
          </p:cNvSpPr>
          <p:nvPr>
            <p:custDataLst>
              <p:tags r:id="rId1"/>
            </p:custDataLst>
          </p:nvPr>
        </p:nvSpPr>
        <p:spPr bwMode="auto">
          <a:xfrm>
            <a:off x="1769730" y="543303"/>
            <a:ext cx="807032" cy="46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2" tIns="32516" rIns="65032" bIns="32516"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600"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2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MH_Others_3"/>
          <p:cNvSpPr/>
          <p:nvPr>
            <p:custDataLst>
              <p:tags r:id="rId2"/>
            </p:custDataLst>
          </p:nvPr>
        </p:nvSpPr>
        <p:spPr>
          <a:xfrm>
            <a:off x="2576761" y="557275"/>
            <a:ext cx="2004068" cy="437832"/>
          </a:xfrm>
          <a:prstGeom prst="rect">
            <a:avLst/>
          </a:prstGeom>
        </p:spPr>
        <p:txBody>
          <a:bodyPr wrap="none" lIns="0" tIns="0" rIns="0" bIns="0" anchor="ctr" anchorCtr="0">
            <a:spAutoFit/>
          </a:bodyPr>
          <a:lstStyle/>
          <a:p>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23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平行四边形 40"/>
          <p:cNvSpPr/>
          <p:nvPr/>
        </p:nvSpPr>
        <p:spPr>
          <a:xfrm>
            <a:off x="-650448" y="394683"/>
            <a:ext cx="2435296" cy="1189998"/>
          </a:xfrm>
          <a:prstGeom prst="parallelogram">
            <a:avLst>
              <a:gd name="adj" fmla="val 44396"/>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MH_Entry_1"/>
          <p:cNvSpPr>
            <a:spLocks noChangeArrowheads="1"/>
          </p:cNvSpPr>
          <p:nvPr>
            <p:custDataLst>
              <p:tags r:id="rId4"/>
            </p:custDataLst>
          </p:nvPr>
        </p:nvSpPr>
        <p:spPr bwMode="auto">
          <a:xfrm>
            <a:off x="5156773" y="1825373"/>
            <a:ext cx="2093471"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smtClean="0">
                <a:solidFill>
                  <a:schemeClr val="bg1">
                    <a:lumMod val="50000"/>
                  </a:schemeClr>
                </a:solidFill>
                <a:latin typeface="微软雅黑" panose="020B0503020204020204" pitchFamily="34" charset="-122"/>
                <a:ea typeface="微软雅黑" panose="020B0503020204020204" pitchFamily="34" charset="-122"/>
              </a:rPr>
              <a:t>年度工作概述</a:t>
            </a:r>
            <a:endParaRPr lang="zh-CN" altLang="zh-CN" sz="2000" b="1" dirty="0" smtClean="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smtClean="0">
                <a:solidFill>
                  <a:schemeClr val="bg1">
                    <a:lumMod val="50000"/>
                  </a:schemeClr>
                </a:solidFill>
                <a:cs typeface="+mn-ea"/>
                <a:sym typeface="+mn-lt"/>
              </a:rPr>
              <a:t>Annual work summary</a:t>
            </a:r>
            <a:endParaRPr lang="zh-CN" altLang="en-US" sz="1200" dirty="0">
              <a:solidFill>
                <a:schemeClr val="bg1">
                  <a:lumMod val="50000"/>
                </a:schemeClr>
              </a:solidFill>
              <a:cs typeface="+mn-ea"/>
              <a:sym typeface="+mn-lt"/>
            </a:endParaRPr>
          </a:p>
        </p:txBody>
      </p:sp>
      <p:sp>
        <p:nvSpPr>
          <p:cNvPr id="16" name="MH_Entry_2"/>
          <p:cNvSpPr>
            <a:spLocks noChangeArrowheads="1"/>
          </p:cNvSpPr>
          <p:nvPr>
            <p:custDataLst>
              <p:tags r:id="rId5"/>
            </p:custDataLst>
          </p:nvPr>
        </p:nvSpPr>
        <p:spPr bwMode="auto">
          <a:xfrm>
            <a:off x="2390971" y="2491616"/>
            <a:ext cx="2037807"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smtClean="0">
                <a:solidFill>
                  <a:schemeClr val="bg1">
                    <a:lumMod val="50000"/>
                  </a:schemeClr>
                </a:solidFill>
                <a:latin typeface="微软雅黑" panose="020B0503020204020204" pitchFamily="34" charset="-122"/>
                <a:ea typeface="微软雅黑" panose="020B0503020204020204" pitchFamily="34" charset="-122"/>
              </a:rPr>
              <a:t>工作完成情况</a:t>
            </a:r>
            <a:endParaRPr lang="zh-CN" altLang="zh-CN" sz="2000" b="1" dirty="0" smtClean="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smtClean="0">
                <a:solidFill>
                  <a:schemeClr val="bg1">
                    <a:lumMod val="50000"/>
                  </a:schemeClr>
                </a:solidFill>
                <a:cs typeface="+mn-ea"/>
                <a:sym typeface="+mn-lt"/>
              </a:rPr>
              <a:t>Job completion</a:t>
            </a:r>
            <a:endParaRPr lang="zh-CN" altLang="en-US" sz="1200" dirty="0">
              <a:solidFill>
                <a:schemeClr val="bg1">
                  <a:lumMod val="50000"/>
                </a:schemeClr>
              </a:solidFill>
              <a:cs typeface="+mn-ea"/>
              <a:sym typeface="+mn-lt"/>
            </a:endParaRPr>
          </a:p>
        </p:txBody>
      </p:sp>
      <p:sp>
        <p:nvSpPr>
          <p:cNvPr id="17" name="MH_Entry_3"/>
          <p:cNvSpPr>
            <a:spLocks noChangeArrowheads="1"/>
          </p:cNvSpPr>
          <p:nvPr>
            <p:custDataLst>
              <p:tags r:id="rId6"/>
            </p:custDataLst>
          </p:nvPr>
        </p:nvSpPr>
        <p:spPr bwMode="auto">
          <a:xfrm>
            <a:off x="4870431" y="3158574"/>
            <a:ext cx="2093471"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smtClean="0">
                <a:solidFill>
                  <a:schemeClr val="bg1">
                    <a:lumMod val="50000"/>
                  </a:schemeClr>
                </a:solidFill>
                <a:latin typeface="微软雅黑" panose="020B0503020204020204" pitchFamily="34" charset="-122"/>
                <a:ea typeface="微软雅黑" panose="020B0503020204020204" pitchFamily="34" charset="-122"/>
              </a:rPr>
              <a:t>成功项目展示</a:t>
            </a:r>
            <a:endParaRPr lang="zh-CN" altLang="zh-CN" sz="2000" b="1" dirty="0" smtClean="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smtClean="0">
                <a:solidFill>
                  <a:schemeClr val="bg1">
                    <a:lumMod val="50000"/>
                  </a:schemeClr>
                </a:solidFill>
                <a:cs typeface="+mn-ea"/>
                <a:sym typeface="+mn-lt"/>
              </a:rPr>
              <a:t>Successful project presentation</a:t>
            </a:r>
            <a:endParaRPr lang="zh-CN" altLang="en-US" sz="1200" dirty="0">
              <a:solidFill>
                <a:schemeClr val="bg1">
                  <a:lumMod val="50000"/>
                </a:schemeClr>
              </a:solidFill>
              <a:cs typeface="+mn-ea"/>
              <a:sym typeface="+mn-lt"/>
            </a:endParaRPr>
          </a:p>
        </p:txBody>
      </p:sp>
      <p:sp>
        <p:nvSpPr>
          <p:cNvPr id="18" name="MH_Entry_4"/>
          <p:cNvSpPr>
            <a:spLocks noChangeArrowheads="1"/>
          </p:cNvSpPr>
          <p:nvPr>
            <p:custDataLst>
              <p:tags r:id="rId7"/>
            </p:custDataLst>
          </p:nvPr>
        </p:nvSpPr>
        <p:spPr bwMode="auto">
          <a:xfrm>
            <a:off x="2105946" y="3826954"/>
            <a:ext cx="2037807"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smtClean="0">
                <a:solidFill>
                  <a:schemeClr val="bg1">
                    <a:lumMod val="50000"/>
                  </a:schemeClr>
                </a:solidFill>
                <a:latin typeface="微软雅黑" panose="020B0503020204020204" pitchFamily="34" charset="-122"/>
                <a:ea typeface="微软雅黑" panose="020B0503020204020204" pitchFamily="34" charset="-122"/>
              </a:rPr>
              <a:t>明年工作计划</a:t>
            </a:r>
            <a:endParaRPr lang="zh-CN" altLang="zh-CN" sz="2000" b="1" dirty="0" smtClean="0">
              <a:solidFill>
                <a:schemeClr val="bg1">
                  <a:lumMod val="50000"/>
                </a:schemeClr>
              </a:solidFill>
              <a:latin typeface="微软雅黑" panose="020B0503020204020204" pitchFamily="34" charset="-122"/>
              <a:ea typeface="微软雅黑" panose="020B0503020204020204" pitchFamily="34" charset="-122"/>
            </a:endParaRPr>
          </a:p>
          <a:p>
            <a:pPr defTabSz="685165">
              <a:defRPr/>
            </a:pPr>
            <a:r>
              <a:rPr lang="en-US" altLang="zh-CN" sz="1200" dirty="0" smtClean="0">
                <a:solidFill>
                  <a:schemeClr val="bg1">
                    <a:lumMod val="50000"/>
                  </a:schemeClr>
                </a:solidFill>
                <a:cs typeface="+mn-ea"/>
                <a:sym typeface="+mn-lt"/>
              </a:rPr>
              <a:t>Work plan for next yea</a:t>
            </a:r>
            <a:endParaRPr lang="zh-CN" altLang="en-US" sz="1200" dirty="0">
              <a:solidFill>
                <a:schemeClr val="bg1">
                  <a:lumMod val="50000"/>
                </a:schemeClr>
              </a:solidFill>
              <a:cs typeface="+mn-ea"/>
              <a:sym typeface="+mn-lt"/>
            </a:endParaRPr>
          </a:p>
        </p:txBody>
      </p:sp>
      <p:sp>
        <p:nvSpPr>
          <p:cNvPr id="19" name="MH_Number_1"/>
          <p:cNvSpPr/>
          <p:nvPr>
            <p:custDataLst>
              <p:tags r:id="rId8"/>
            </p:custDataLst>
          </p:nvPr>
        </p:nvSpPr>
        <p:spPr>
          <a:xfrm rot="413314">
            <a:off x="4633311" y="1859778"/>
            <a:ext cx="345580" cy="374109"/>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chemeClr val="accent1"/>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 name="MH_Number_2"/>
          <p:cNvSpPr/>
          <p:nvPr>
            <p:custDataLst>
              <p:tags r:id="rId9"/>
            </p:custDataLst>
          </p:nvPr>
        </p:nvSpPr>
        <p:spPr>
          <a:xfrm rot="413314">
            <a:off x="4486559" y="2528361"/>
            <a:ext cx="345580" cy="374108"/>
          </a:xfrm>
          <a:custGeom>
            <a:avLst/>
            <a:gdLst>
              <a:gd name="connsiteX0" fmla="*/ 45161 w 370245"/>
              <a:gd name="connsiteY0" fmla="*/ 39273 h 400731"/>
              <a:gd name="connsiteX1" fmla="*/ 370245 w 370245"/>
              <a:gd name="connsiteY1" fmla="*/ 0 h 400731"/>
              <a:gd name="connsiteX2" fmla="*/ 325083 w 370245"/>
              <a:gd name="connsiteY2" fmla="*/ 361458 h 400731"/>
              <a:gd name="connsiteX3" fmla="*/ 0 w 370245"/>
              <a:gd name="connsiteY3" fmla="*/ 400731 h 400731"/>
            </a:gdLst>
            <a:ahLst/>
            <a:cxnLst>
              <a:cxn ang="0">
                <a:pos x="connsiteX0" y="connsiteY0"/>
              </a:cxn>
              <a:cxn ang="0">
                <a:pos x="connsiteX1" y="connsiteY1"/>
              </a:cxn>
              <a:cxn ang="0">
                <a:pos x="connsiteX2" y="connsiteY2"/>
              </a:cxn>
              <a:cxn ang="0">
                <a:pos x="connsiteX3" y="connsiteY3"/>
              </a:cxn>
            </a:cxnLst>
            <a:rect l="l" t="t" r="r" b="b"/>
            <a:pathLst>
              <a:path w="370245" h="400731">
                <a:moveTo>
                  <a:pt x="45161" y="39273"/>
                </a:moveTo>
                <a:lnTo>
                  <a:pt x="370245" y="0"/>
                </a:lnTo>
                <a:lnTo>
                  <a:pt x="325083" y="361458"/>
                </a:lnTo>
                <a:lnTo>
                  <a:pt x="0" y="400731"/>
                </a:lnTo>
                <a:close/>
              </a:path>
            </a:pathLst>
          </a:custGeom>
          <a:solidFill>
            <a:schemeClr val="accent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Number_3"/>
          <p:cNvSpPr/>
          <p:nvPr>
            <p:custDataLst>
              <p:tags r:id="rId10"/>
            </p:custDataLst>
          </p:nvPr>
        </p:nvSpPr>
        <p:spPr>
          <a:xfrm rot="413314">
            <a:off x="4339808" y="3196942"/>
            <a:ext cx="345580" cy="374109"/>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chemeClr val="accent1"/>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2" name="MH_Number_4"/>
          <p:cNvSpPr/>
          <p:nvPr>
            <p:custDataLst>
              <p:tags r:id="rId11"/>
            </p:custDataLst>
          </p:nvPr>
        </p:nvSpPr>
        <p:spPr>
          <a:xfrm rot="413314">
            <a:off x="4192974" y="3865525"/>
            <a:ext cx="345739" cy="372796"/>
          </a:xfrm>
          <a:custGeom>
            <a:avLst/>
            <a:gdLst>
              <a:gd name="connsiteX0" fmla="*/ 45331 w 370414"/>
              <a:gd name="connsiteY0" fmla="*/ 39273 h 399327"/>
              <a:gd name="connsiteX1" fmla="*/ 370414 w 370414"/>
              <a:gd name="connsiteY1" fmla="*/ 0 h 399327"/>
              <a:gd name="connsiteX2" fmla="*/ 325084 w 370414"/>
              <a:gd name="connsiteY2" fmla="*/ 360054 h 399327"/>
              <a:gd name="connsiteX3" fmla="*/ 0 w 370414"/>
              <a:gd name="connsiteY3" fmla="*/ 399327 h 399327"/>
            </a:gdLst>
            <a:ahLst/>
            <a:cxnLst>
              <a:cxn ang="0">
                <a:pos x="connsiteX0" y="connsiteY0"/>
              </a:cxn>
              <a:cxn ang="0">
                <a:pos x="connsiteX1" y="connsiteY1"/>
              </a:cxn>
              <a:cxn ang="0">
                <a:pos x="connsiteX2" y="connsiteY2"/>
              </a:cxn>
              <a:cxn ang="0">
                <a:pos x="connsiteX3" y="connsiteY3"/>
              </a:cxn>
            </a:cxnLst>
            <a:rect l="l" t="t" r="r" b="b"/>
            <a:pathLst>
              <a:path w="370414" h="399327">
                <a:moveTo>
                  <a:pt x="45331" y="39273"/>
                </a:moveTo>
                <a:lnTo>
                  <a:pt x="370414" y="0"/>
                </a:lnTo>
                <a:lnTo>
                  <a:pt x="325084" y="360054"/>
                </a:lnTo>
                <a:lnTo>
                  <a:pt x="0" y="399327"/>
                </a:lnTo>
                <a:close/>
              </a:path>
            </a:pathLst>
          </a:custGeom>
          <a:solidFill>
            <a:schemeClr val="accent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39"/>
                                        </p:tgtEl>
                                        <p:attrNameLst>
                                          <p:attrName>style.visibility</p:attrName>
                                        </p:attrNameLst>
                                      </p:cBhvr>
                                      <p:to>
                                        <p:strVal val="visible"/>
                                      </p:to>
                                    </p:set>
                                    <p:anim by="(-#ppt_w*2)" calcmode="lin" valueType="num">
                                      <p:cBhvr rctx="PPT">
                                        <p:cTn id="20" dur="500" autoRev="1" fill="hold">
                                          <p:stCondLst>
                                            <p:cond delay="0"/>
                                          </p:stCondLst>
                                        </p:cTn>
                                        <p:tgtEl>
                                          <p:spTgt spid="39"/>
                                        </p:tgtEl>
                                        <p:attrNameLst>
                                          <p:attrName>ppt_w</p:attrName>
                                        </p:attrNameLst>
                                      </p:cBhvr>
                                    </p:anim>
                                    <p:anim by="(#ppt_w*0.50)" calcmode="lin" valueType="num">
                                      <p:cBhvr>
                                        <p:cTn id="21" dur="500" decel="50000" autoRev="1" fill="hold">
                                          <p:stCondLst>
                                            <p:cond delay="0"/>
                                          </p:stCondLst>
                                        </p:cTn>
                                        <p:tgtEl>
                                          <p:spTgt spid="39"/>
                                        </p:tgtEl>
                                        <p:attrNameLst>
                                          <p:attrName>ppt_x</p:attrName>
                                        </p:attrNameLst>
                                      </p:cBhvr>
                                    </p:anim>
                                    <p:anim from="(-#ppt_h/2)" to="(#ppt_y)" calcmode="lin" valueType="num">
                                      <p:cBhvr>
                                        <p:cTn id="22" dur="1000" fill="hold">
                                          <p:stCondLst>
                                            <p:cond delay="0"/>
                                          </p:stCondLst>
                                        </p:cTn>
                                        <p:tgtEl>
                                          <p:spTgt spid="39"/>
                                        </p:tgtEl>
                                        <p:attrNameLst>
                                          <p:attrName>ppt_y</p:attrName>
                                        </p:attrNameLst>
                                      </p:cBhvr>
                                    </p:anim>
                                    <p:animRot by="21600000">
                                      <p:cBhvr>
                                        <p:cTn id="23" dur="1000" fill="hold">
                                          <p:stCondLst>
                                            <p:cond delay="0"/>
                                          </p:stCondLst>
                                        </p:cTn>
                                        <p:tgtEl>
                                          <p:spTgt spid="39"/>
                                        </p:tgtEl>
                                        <p:attrNameLst>
                                          <p:attrName>r</p:attrName>
                                        </p:attrNameLst>
                                      </p:cBhvr>
                                    </p:animRot>
                                  </p:childTnLst>
                                </p:cTn>
                              </p:par>
                              <p:par>
                                <p:cTn id="24" presetID="56" presetClass="entr" presetSubtype="0" fill="hold" grpId="0" nodeType="withEffect">
                                  <p:stCondLst>
                                    <p:cond delay="0"/>
                                  </p:stCondLst>
                                  <p:iterate type="lt">
                                    <p:tmPct val="10000"/>
                                  </p:iterate>
                                  <p:childTnLst>
                                    <p:set>
                                      <p:cBhvr>
                                        <p:cTn id="25" dur="1" fill="hold">
                                          <p:stCondLst>
                                            <p:cond delay="0"/>
                                          </p:stCondLst>
                                        </p:cTn>
                                        <p:tgtEl>
                                          <p:spTgt spid="40"/>
                                        </p:tgtEl>
                                        <p:attrNameLst>
                                          <p:attrName>style.visibility</p:attrName>
                                        </p:attrNameLst>
                                      </p:cBhvr>
                                      <p:to>
                                        <p:strVal val="visible"/>
                                      </p:to>
                                    </p:set>
                                    <p:anim by="(-#ppt_w*2)" calcmode="lin" valueType="num">
                                      <p:cBhvr rctx="PPT">
                                        <p:cTn id="26" dur="500" autoRev="1" fill="hold">
                                          <p:stCondLst>
                                            <p:cond delay="0"/>
                                          </p:stCondLst>
                                        </p:cTn>
                                        <p:tgtEl>
                                          <p:spTgt spid="40"/>
                                        </p:tgtEl>
                                        <p:attrNameLst>
                                          <p:attrName>ppt_w</p:attrName>
                                        </p:attrNameLst>
                                      </p:cBhvr>
                                    </p:anim>
                                    <p:anim by="(#ppt_w*0.50)" calcmode="lin" valueType="num">
                                      <p:cBhvr>
                                        <p:cTn id="27" dur="500" decel="50000" autoRev="1" fill="hold">
                                          <p:stCondLst>
                                            <p:cond delay="0"/>
                                          </p:stCondLst>
                                        </p:cTn>
                                        <p:tgtEl>
                                          <p:spTgt spid="40"/>
                                        </p:tgtEl>
                                        <p:attrNameLst>
                                          <p:attrName>ppt_x</p:attrName>
                                        </p:attrNameLst>
                                      </p:cBhvr>
                                    </p:anim>
                                    <p:anim from="(-#ppt_h/2)" to="(#ppt_y)" calcmode="lin" valueType="num">
                                      <p:cBhvr>
                                        <p:cTn id="28" dur="1000" fill="hold">
                                          <p:stCondLst>
                                            <p:cond delay="0"/>
                                          </p:stCondLst>
                                        </p:cTn>
                                        <p:tgtEl>
                                          <p:spTgt spid="40"/>
                                        </p:tgtEl>
                                        <p:attrNameLst>
                                          <p:attrName>ppt_y</p:attrName>
                                        </p:attrNameLst>
                                      </p:cBhvr>
                                    </p:anim>
                                    <p:animRot by="21600000">
                                      <p:cBhvr>
                                        <p:cTn id="29" dur="1000" fill="hold">
                                          <p:stCondLst>
                                            <p:cond delay="0"/>
                                          </p:stCondLst>
                                        </p:cTn>
                                        <p:tgtEl>
                                          <p:spTgt spid="40"/>
                                        </p:tgtEl>
                                        <p:attrNameLst>
                                          <p:attrName>r</p:attrName>
                                        </p:attrNameLst>
                                      </p:cBhvr>
                                    </p:animRot>
                                  </p:childTnLst>
                                </p:cTn>
                              </p:par>
                            </p:childTnLst>
                          </p:cTn>
                        </p:par>
                        <p:par>
                          <p:cTn id="30" fill="hold">
                            <p:stCondLst>
                              <p:cond delay="27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3200"/>
                            </p:stCondLst>
                            <p:childTnLst>
                              <p:par>
                                <p:cTn id="35" presetID="2" presetClass="entr" presetSubtype="2"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3700"/>
                            </p:stCondLst>
                            <p:childTnLst>
                              <p:par>
                                <p:cTn id="40" presetID="10"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par>
                          <p:cTn id="43" fill="hold">
                            <p:stCondLst>
                              <p:cond delay="4200"/>
                            </p:stCondLst>
                            <p:childTnLst>
                              <p:par>
                                <p:cTn id="44" presetID="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0-#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4700"/>
                            </p:stCondLst>
                            <p:childTnLst>
                              <p:par>
                                <p:cTn id="49" presetID="10"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par>
                          <p:cTn id="52" fill="hold">
                            <p:stCondLst>
                              <p:cond delay="5200"/>
                            </p:stCondLst>
                            <p:childTnLst>
                              <p:par>
                                <p:cTn id="53" presetID="2" presetClass="entr" presetSubtype="2"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1+#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57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6200"/>
                            </p:stCondLst>
                            <p:childTnLst>
                              <p:par>
                                <p:cTn id="62" presetID="2" presetClass="entr" presetSubtype="8"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0-#ppt_w/2"/>
                                          </p:val>
                                        </p:tav>
                                        <p:tav tm="100000">
                                          <p:val>
                                            <p:strVal val="#ppt_x"/>
                                          </p:val>
                                        </p:tav>
                                      </p:tavLst>
                                    </p:anim>
                                    <p:anim calcmode="lin" valueType="num">
                                      <p:cBhvr additive="base">
                                        <p:cTn id="6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0" grpId="0" animBg="1"/>
      <p:bldP spid="39" grpId="0"/>
      <p:bldP spid="40" grpId="0"/>
      <p:bldP spid="41" grpId="0" animBg="1"/>
      <p:bldP spid="15" grpId="0"/>
      <p:bldP spid="16" grpId="0"/>
      <p:bldP spid="17" grpId="0"/>
      <p:bldP spid="18" grpId="0"/>
      <p:bldP spid="19"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8"/>
          <p:cNvSpPr/>
          <p:nvPr/>
        </p:nvSpPr>
        <p:spPr bwMode="auto">
          <a:xfrm>
            <a:off x="1434267" y="1278996"/>
            <a:ext cx="253701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ln>
        </p:spPr>
        <p:txBody>
          <a:bodyPr vert="horz" wrap="square" lIns="91446" tIns="45723" rIns="91446" bIns="45723" numCol="1" anchor="t" anchorCtr="0" compatLnSpc="1"/>
          <a:lstStyle/>
          <a:p>
            <a:endParaRPr lang="zh-CN" altLang="en-US"/>
          </a:p>
        </p:txBody>
      </p:sp>
      <p:sp>
        <p:nvSpPr>
          <p:cNvPr id="17" name="文本框 2"/>
          <p:cNvSpPr txBox="1">
            <a:spLocks noChangeArrowheads="1"/>
          </p:cNvSpPr>
          <p:nvPr>
            <p:custDataLst>
              <p:tags r:id="rId1"/>
            </p:custDataLst>
          </p:nvPr>
        </p:nvSpPr>
        <p:spPr bwMode="auto">
          <a:xfrm>
            <a:off x="2099585" y="1742064"/>
            <a:ext cx="1206376"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8" name="直接连接符 17"/>
          <p:cNvCxnSpPr/>
          <p:nvPr>
            <p:custDataLst>
              <p:tags r:id="rId2"/>
            </p:custDataLst>
          </p:nvPr>
        </p:nvCxnSpPr>
        <p:spPr>
          <a:xfrm>
            <a:off x="4413434" y="2572544"/>
            <a:ext cx="2947040"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文本框 11"/>
          <p:cNvSpPr txBox="1">
            <a:spLocks noChangeArrowheads="1"/>
          </p:cNvSpPr>
          <p:nvPr>
            <p:custDataLst>
              <p:tags r:id="rId3"/>
            </p:custDataLst>
          </p:nvPr>
        </p:nvSpPr>
        <p:spPr bwMode="auto">
          <a:xfrm>
            <a:off x="1469949" y="2752040"/>
            <a:ext cx="2465648" cy="307777"/>
          </a:xfrm>
          <a:prstGeom prst="rect">
            <a:avLst/>
          </a:prstGeom>
          <a:noFill/>
          <a:ln>
            <a:noFill/>
          </a:ln>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 name="矩形 19"/>
          <p:cNvSpPr/>
          <p:nvPr/>
        </p:nvSpPr>
        <p:spPr>
          <a:xfrm>
            <a:off x="4413434" y="1955231"/>
            <a:ext cx="3178239" cy="615553"/>
          </a:xfrm>
          <a:prstGeom prst="rect">
            <a:avLst/>
          </a:prstGeom>
        </p:spPr>
        <p:txBody>
          <a:bodyPr wrap="square" lIns="0" tIns="0" rIns="0" bIns="0">
            <a:spAutoFit/>
          </a:bodyPr>
          <a:lstStyle/>
          <a:p>
            <a:pPr lvl="0">
              <a:buNone/>
            </a:pPr>
            <a:r>
              <a:rPr lang="zh-CN" altLang="zh-CN" sz="4000" b="1" dirty="0" smtClean="0">
                <a:solidFill>
                  <a:schemeClr val="bg1">
                    <a:lumMod val="50000"/>
                  </a:schemeClr>
                </a:solidFill>
                <a:latin typeface="微软雅黑" panose="020B0503020204020204" pitchFamily="34" charset="-122"/>
                <a:ea typeface="微软雅黑" panose="020B0503020204020204" pitchFamily="34" charset="-122"/>
              </a:rPr>
              <a:t>年度工作概述</a:t>
            </a:r>
            <a:endParaRPr lang="zh-CN" altLang="zh-CN" sz="4000" b="1"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4413434"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5938527"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4413434"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5938527"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0-#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strVal val="4*#ppt_w"/>
                                          </p:val>
                                        </p:tav>
                                        <p:tav tm="100000">
                                          <p:val>
                                            <p:strVal val="#ppt_w"/>
                                          </p:val>
                                        </p:tav>
                                      </p:tavLst>
                                    </p:anim>
                                    <p:anim calcmode="lin" valueType="num">
                                      <p:cBhvr>
                                        <p:cTn id="25" dur="500" fill="hold"/>
                                        <p:tgtEl>
                                          <p:spTgt spid="20"/>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ppt_x</p:attrName>
                                        </p:attrNameLst>
                                      </p:cBhvr>
                                      <p:tavLst>
                                        <p:tav tm="0">
                                          <p:val>
                                            <p:strVal val="#ppt_x-#ppt_w*1.125000"/>
                                          </p:val>
                                        </p:tav>
                                        <p:tav tm="100000">
                                          <p:val>
                                            <p:strVal val="#ppt_x"/>
                                          </p:val>
                                        </p:tav>
                                      </p:tavLst>
                                    </p:anim>
                                    <p:animEffect transition="in" filter="wipe(right)">
                                      <p:cBhvr>
                                        <p:cTn id="35" dur="500"/>
                                        <p:tgtEl>
                                          <p:spTgt spid="2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ppt_x</p:attrName>
                                        </p:attrNameLst>
                                      </p:cBhvr>
                                      <p:tavLst>
                                        <p:tav tm="0">
                                          <p:val>
                                            <p:strVal val="#ppt_x-#ppt_w*1.125000"/>
                                          </p:val>
                                        </p:tav>
                                        <p:tav tm="100000">
                                          <p:val>
                                            <p:strVal val="#ppt_x"/>
                                          </p:val>
                                        </p:tav>
                                      </p:tavLst>
                                    </p:anim>
                                    <p:animEffect transition="in" filter="wipe(right)">
                                      <p:cBhvr>
                                        <p:cTn id="40" dur="500"/>
                                        <p:tgtEl>
                                          <p:spTgt spid="2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p:tgtEl>
                                          <p:spTgt spid="23"/>
                                        </p:tgtEl>
                                        <p:attrNameLst>
                                          <p:attrName>ppt_x</p:attrName>
                                        </p:attrNameLst>
                                      </p:cBhvr>
                                      <p:tavLst>
                                        <p:tav tm="0">
                                          <p:val>
                                            <p:strVal val="#ppt_x-#ppt_w*1.125000"/>
                                          </p:val>
                                        </p:tav>
                                        <p:tav tm="100000">
                                          <p:val>
                                            <p:strVal val="#ppt_x"/>
                                          </p:val>
                                        </p:tav>
                                      </p:tavLst>
                                    </p:anim>
                                    <p:animEffect transition="in" filter="wipe(right)">
                                      <p:cBhvr>
                                        <p:cTn id="45" dur="500"/>
                                        <p:tgtEl>
                                          <p:spTgt spid="2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9" grpId="0"/>
      <p:bldP spid="20" grpId="0"/>
      <p:bldP spid="21" grpId="0"/>
      <p:bldP spid="22"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907" y="2197334"/>
            <a:ext cx="7453880" cy="1025605"/>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bg1">
                  <a:lumMod val="7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lumMod val="50000"/>
              </a:schemeClr>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grpSp>
      <p:sp>
        <p:nvSpPr>
          <p:cNvPr id="12" name="矩形 11"/>
          <p:cNvSpPr/>
          <p:nvPr/>
        </p:nvSpPr>
        <p:spPr>
          <a:xfrm>
            <a:off x="2294239" y="1524309"/>
            <a:ext cx="2505289" cy="744833"/>
          </a:xfrm>
          <a:prstGeom prst="rect">
            <a:avLst/>
          </a:prstGeom>
        </p:spPr>
        <p:txBody>
          <a:bodyPr wrap="square" lIns="68594" tIns="34297" rIns="68594" bIns="34297">
            <a:spAutoFit/>
          </a:bodyPr>
          <a:lstStyle/>
          <a:p>
            <a:pPr>
              <a:lnSpc>
                <a:spcPct val="150000"/>
              </a:lnSpc>
              <a:spcBef>
                <a:spcPts val="750"/>
              </a:spcBef>
              <a:buFont typeface="Arial" panose="020B0604020202020204" pitchFamily="34" charset="0"/>
              <a:buChar cha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020140" y="1524309"/>
            <a:ext cx="2505289" cy="744833"/>
          </a:xfrm>
          <a:prstGeom prst="rect">
            <a:avLst/>
          </a:prstGeom>
        </p:spPr>
        <p:txBody>
          <a:bodyPr wrap="square" lIns="68594" tIns="34297" rIns="68594" bIns="34297">
            <a:spAutoFit/>
          </a:bodyPr>
          <a:lstStyle/>
          <a:p>
            <a:pPr>
              <a:lnSpc>
                <a:spcPct val="150000"/>
              </a:lnSpc>
              <a:spcBef>
                <a:spcPts val="750"/>
              </a:spcBef>
              <a:buFont typeface="Arial" panose="020B0604020202020204" pitchFamily="34" charset="0"/>
              <a:buChar cha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13"/>
          <p:cNvSpPr/>
          <p:nvPr/>
        </p:nvSpPr>
        <p:spPr>
          <a:xfrm>
            <a:off x="730055" y="3222939"/>
            <a:ext cx="2505289" cy="744833"/>
          </a:xfrm>
          <a:prstGeom prst="rect">
            <a:avLst/>
          </a:prstGeom>
        </p:spPr>
        <p:txBody>
          <a:bodyPr wrap="square" lIns="68594" tIns="34297" rIns="68594" bIns="34297">
            <a:spAutoFit/>
          </a:bodyPr>
          <a:lstStyle/>
          <a:p>
            <a:pPr>
              <a:lnSpc>
                <a:spcPct val="150000"/>
              </a:lnSpc>
              <a:spcBef>
                <a:spcPts val="750"/>
              </a:spcBef>
              <a:buFont typeface="Arial" panose="020B0604020202020204" pitchFamily="34" charset="0"/>
              <a:buChar cha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14"/>
          <p:cNvSpPr/>
          <p:nvPr/>
        </p:nvSpPr>
        <p:spPr>
          <a:xfrm>
            <a:off x="4313057" y="3222939"/>
            <a:ext cx="2505289" cy="744833"/>
          </a:xfrm>
          <a:prstGeom prst="rect">
            <a:avLst/>
          </a:prstGeom>
        </p:spPr>
        <p:txBody>
          <a:bodyPr wrap="square" lIns="68594" tIns="34297" rIns="68594" bIns="34297">
            <a:spAutoFit/>
          </a:bodyPr>
          <a:lstStyle/>
          <a:p>
            <a:pPr>
              <a:lnSpc>
                <a:spcPct val="150000"/>
              </a:lnSpc>
              <a:spcBef>
                <a:spcPts val="750"/>
              </a:spcBef>
              <a:buFont typeface="Arial" panose="020B0604020202020204" pitchFamily="34" charset="0"/>
              <a:buChar cha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1262246" y="1384878"/>
            <a:ext cx="938427" cy="94045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Arial" panose="020B0604020202020204"/>
              </a:endParaRPr>
            </a:p>
          </p:txBody>
        </p:sp>
        <p:sp>
          <p:nvSpPr>
            <p:cNvPr id="18" name="TextBox 17"/>
            <p:cNvSpPr txBox="1"/>
            <p:nvPr/>
          </p:nvSpPr>
          <p:spPr>
            <a:xfrm>
              <a:off x="1410142" y="1664221"/>
              <a:ext cx="492357" cy="276914"/>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981091" y="1384878"/>
            <a:ext cx="938427" cy="94045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1" name="TextBox 20"/>
            <p:cNvSpPr txBox="1"/>
            <p:nvPr/>
          </p:nvSpPr>
          <p:spPr>
            <a:xfrm>
              <a:off x="1410142" y="1664221"/>
              <a:ext cx="492357" cy="276914"/>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114290" y="3211288"/>
            <a:ext cx="938427" cy="94045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3"/>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4" name="TextBox 23"/>
            <p:cNvSpPr txBox="1"/>
            <p:nvPr/>
          </p:nvSpPr>
          <p:spPr>
            <a:xfrm>
              <a:off x="1410142" y="1664221"/>
              <a:ext cx="492357" cy="276914"/>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37183" y="3211288"/>
            <a:ext cx="938427" cy="94045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7" name="TextBox 26"/>
            <p:cNvSpPr txBox="1"/>
            <p:nvPr/>
          </p:nvSpPr>
          <p:spPr>
            <a:xfrm>
              <a:off x="1410142" y="1664221"/>
              <a:ext cx="492357" cy="276914"/>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84362" y="2542938"/>
            <a:ext cx="680237" cy="6803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 name="虚尾箭头 2"/>
          <p:cNvSpPr/>
          <p:nvPr/>
        </p:nvSpPr>
        <p:spPr>
          <a:xfrm>
            <a:off x="1552198" y="2754391"/>
            <a:ext cx="395273" cy="257421"/>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8" tIns="45729" rIns="91458" bIns="45729"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4" name="椭圆 3"/>
          <p:cNvSpPr/>
          <p:nvPr/>
        </p:nvSpPr>
        <p:spPr>
          <a:xfrm>
            <a:off x="2135071" y="2542938"/>
            <a:ext cx="680237" cy="68032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 name="虚尾箭头 4"/>
          <p:cNvSpPr/>
          <p:nvPr/>
        </p:nvSpPr>
        <p:spPr>
          <a:xfrm>
            <a:off x="3002907" y="2754391"/>
            <a:ext cx="395273" cy="257421"/>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8" tIns="45729" rIns="91458" bIns="45729"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6" name="椭圆 5"/>
          <p:cNvSpPr/>
          <p:nvPr/>
        </p:nvSpPr>
        <p:spPr>
          <a:xfrm>
            <a:off x="3585780" y="2542938"/>
            <a:ext cx="680237" cy="68032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 name="虚尾箭头 6"/>
          <p:cNvSpPr/>
          <p:nvPr/>
        </p:nvSpPr>
        <p:spPr>
          <a:xfrm>
            <a:off x="4453616" y="2754391"/>
            <a:ext cx="395273" cy="257421"/>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8" tIns="45729" rIns="91458" bIns="45729"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8" name="椭圆 7"/>
          <p:cNvSpPr/>
          <p:nvPr/>
        </p:nvSpPr>
        <p:spPr>
          <a:xfrm>
            <a:off x="5036489" y="2260662"/>
            <a:ext cx="1244715" cy="12448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虚尾箭头 8"/>
          <p:cNvSpPr/>
          <p:nvPr/>
        </p:nvSpPr>
        <p:spPr>
          <a:xfrm>
            <a:off x="6468802" y="2754391"/>
            <a:ext cx="395273" cy="257421"/>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58" tIns="45729" rIns="91458" bIns="45729" numCol="1" spcCol="0" rtlCol="0" fromWordArt="0" anchor="ctr" anchorCtr="0" forceAA="0" compatLnSpc="1">
            <a:noAutofit/>
          </a:bodyPr>
          <a:lstStyle/>
          <a:p>
            <a:pPr algn="ctr"/>
            <a:endParaRPr lang="zh-CN" altLang="en-US" sz="1400" dirty="0" smtClean="0">
              <a:solidFill>
                <a:schemeClr val="accent2"/>
              </a:solidFill>
              <a:latin typeface="微软雅黑" panose="020B0503020204020204" pitchFamily="34" charset="-122"/>
              <a:ea typeface="微软雅黑" panose="020B0503020204020204" pitchFamily="34" charset="-122"/>
            </a:endParaRPr>
          </a:p>
        </p:txBody>
      </p:sp>
      <p:sp>
        <p:nvSpPr>
          <p:cNvPr id="10" name="椭圆 9"/>
          <p:cNvSpPr/>
          <p:nvPr/>
        </p:nvSpPr>
        <p:spPr>
          <a:xfrm>
            <a:off x="6974747" y="2490810"/>
            <a:ext cx="784477" cy="7845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989659" y="1103207"/>
            <a:ext cx="1629524" cy="1340958"/>
            <a:chOff x="1602873" y="1131590"/>
            <a:chExt cx="1471736" cy="1210948"/>
          </a:xfrm>
        </p:grpSpPr>
        <p:sp>
          <p:nvSpPr>
            <p:cNvPr id="12" name="椭圆 11"/>
            <p:cNvSpPr/>
            <p:nvPr/>
          </p:nvSpPr>
          <p:spPr>
            <a:xfrm>
              <a:off x="1602873" y="2259515"/>
              <a:ext cx="83023" cy="830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388713" cy="472492"/>
            </a:xfrm>
            <a:prstGeom prst="rect">
              <a:avLst/>
            </a:prstGeom>
            <a:no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264400" y="1068500"/>
            <a:ext cx="1629524" cy="1288020"/>
            <a:chOff x="1602873" y="915566"/>
            <a:chExt cx="1471736"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388713" cy="528079"/>
            </a:xfrm>
            <a:prstGeom prst="rect">
              <a:avLst/>
            </a:prstGeom>
            <a:noFill/>
          </p:spPr>
          <p:txBody>
            <a:bodyPr wrap="none" rtlCol="0">
              <a:spAutoFit/>
            </a:bodyPr>
            <a:lstStyle/>
            <a:p>
              <a:r>
                <a:rPr lang="zh-CN" altLang="en-US" sz="1600" dirty="0" smtClean="0">
                  <a:solidFill>
                    <a:schemeClr val="tx2"/>
                  </a:solidFill>
                  <a:latin typeface="微软雅黑" panose="020B0503020204020204" pitchFamily="34" charset="-122"/>
                  <a:ea typeface="微软雅黑" panose="020B0503020204020204" pitchFamily="34" charset="-122"/>
                </a:rPr>
                <a:t>标</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题文字</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429227" y="3335896"/>
            <a:ext cx="1631466" cy="1253517"/>
            <a:chOff x="2572146" y="3406852"/>
            <a:chExt cx="1631183"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537333" cy="584594"/>
            </a:xfrm>
            <a:prstGeom prst="rect">
              <a:avLst/>
            </a:prstGeom>
            <a:no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a:t>
              </a:r>
              <a:r>
                <a:rPr lang="zh-CN" altLang="en-US" sz="1600" dirty="0" smtClean="0">
                  <a:latin typeface="微软雅黑" panose="020B0503020204020204" pitchFamily="34" charset="-122"/>
                  <a:ea typeface="微软雅黑" panose="020B0503020204020204" pitchFamily="34" charset="-122"/>
                </a:rPr>
                <a:t>字</a:t>
              </a:r>
              <a:endParaRPr lang="en-US" altLang="zh-CN" sz="1600" dirty="0" smtClean="0">
                <a:latin typeface="微软雅黑" panose="020B0503020204020204" pitchFamily="34" charset="-122"/>
                <a:ea typeface="微软雅黑" panose="020B0503020204020204" pitchFamily="34" charset="-122"/>
              </a:endParaRPr>
            </a:p>
            <a:p>
              <a:pPr>
                <a:defRPr/>
              </a:pP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24"/>
          <p:cNvGrpSpPr/>
          <p:nvPr/>
        </p:nvGrpSpPr>
        <p:grpSpPr>
          <a:xfrm>
            <a:off x="3880024" y="1060376"/>
            <a:ext cx="1629524" cy="1340958"/>
            <a:chOff x="1602873" y="1131590"/>
            <a:chExt cx="1471736" cy="1210948"/>
          </a:xfrm>
        </p:grpSpPr>
        <p:sp>
          <p:nvSpPr>
            <p:cNvPr id="26" name="椭圆 25"/>
            <p:cNvSpPr/>
            <p:nvPr/>
          </p:nvSpPr>
          <p:spPr>
            <a:xfrm>
              <a:off x="1602873" y="2259515"/>
              <a:ext cx="83023" cy="8302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27" name="直接连接符 26"/>
            <p:cNvCxnSpPr>
              <a:stCxn id="26" idx="0"/>
            </p:cNvCxnSpPr>
            <p:nvPr/>
          </p:nvCxnSpPr>
          <p:spPr>
            <a:xfrm flipV="1">
              <a:off x="1644384" y="1131590"/>
              <a:ext cx="0" cy="11279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文本框 3"/>
            <p:cNvSpPr txBox="1"/>
            <p:nvPr/>
          </p:nvSpPr>
          <p:spPr>
            <a:xfrm>
              <a:off x="1685896" y="1147321"/>
              <a:ext cx="1388713" cy="472492"/>
            </a:xfrm>
            <a:prstGeom prst="rect">
              <a:avLst/>
            </a:prstGeom>
            <a:no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组合 28"/>
          <p:cNvGrpSpPr/>
          <p:nvPr/>
        </p:nvGrpSpPr>
        <p:grpSpPr>
          <a:xfrm>
            <a:off x="5534266" y="3580656"/>
            <a:ext cx="1631466" cy="1253517"/>
            <a:chOff x="2572146" y="3406852"/>
            <a:chExt cx="1631183" cy="1253130"/>
          </a:xfrm>
        </p:grpSpPr>
        <p:grpSp>
          <p:nvGrpSpPr>
            <p:cNvPr id="29" name="组合 19"/>
            <p:cNvGrpSpPr/>
            <p:nvPr/>
          </p:nvGrpSpPr>
          <p:grpSpPr>
            <a:xfrm>
              <a:off x="2572146" y="3406852"/>
              <a:ext cx="91908" cy="1253130"/>
              <a:chOff x="5796760" y="3373688"/>
              <a:chExt cx="83023" cy="1131985"/>
            </a:xfrm>
          </p:grpSpPr>
          <p:sp>
            <p:nvSpPr>
              <p:cNvPr id="32" name="椭圆 3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smtClean="0">
                  <a:solidFill>
                    <a:srgbClr val="080808"/>
                  </a:solidFill>
                  <a:latin typeface="微软雅黑" panose="020B0503020204020204" pitchFamily="34" charset="-122"/>
                  <a:ea typeface="微软雅黑" panose="020B0503020204020204" pitchFamily="34" charset="-122"/>
                </a:endParaRPr>
              </a:p>
            </p:txBody>
          </p:sp>
          <p:cxnSp>
            <p:nvCxnSpPr>
              <p:cNvPr id="33" name="直接连接符 32"/>
              <p:cNvCxnSpPr>
                <a:stCxn id="3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文本框 3"/>
            <p:cNvSpPr txBox="1"/>
            <p:nvPr/>
          </p:nvSpPr>
          <p:spPr>
            <a:xfrm>
              <a:off x="2665996" y="3704585"/>
              <a:ext cx="1537333" cy="584594"/>
            </a:xfrm>
            <a:prstGeom prst="rect">
              <a:avLst/>
            </a:prstGeom>
            <a:no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a:t>
              </a:r>
              <a:r>
                <a:rPr lang="zh-CN" altLang="en-US" sz="1600" dirty="0" smtClean="0">
                  <a:latin typeface="微软雅黑" panose="020B0503020204020204" pitchFamily="34" charset="-122"/>
                  <a:ea typeface="微软雅黑" panose="020B0503020204020204" pitchFamily="34" charset="-122"/>
                </a:rPr>
                <a:t>字</a:t>
              </a:r>
              <a:endParaRPr lang="en-US" altLang="zh-CN" sz="1600" dirty="0" smtClean="0">
                <a:latin typeface="微软雅黑" panose="020B0503020204020204" pitchFamily="34" charset="-122"/>
                <a:ea typeface="微软雅黑" panose="020B0503020204020204" pitchFamily="34" charset="-122"/>
              </a:endParaRPr>
            </a:p>
            <a:p>
              <a:pPr>
                <a:defRPr/>
              </a:pP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rPr>
                <a:t>点击添加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rPr>
                <a:t>文本点击添加文本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7" presetClass="entr" presetSubtype="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2"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47" presetClass="entr" presetSubtype="0"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childTnLst>
                          </p:cTn>
                        </p:par>
                        <p:par>
                          <p:cTn id="64" fill="hold">
                            <p:stCondLst>
                              <p:cond delay="8500"/>
                            </p:stCondLst>
                            <p:childTnLst>
                              <p:par>
                                <p:cTn id="65" presetID="42" presetClass="entr" presetSubtype="0"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420029" y="1936494"/>
            <a:ext cx="1567890" cy="3216472"/>
          </a:xfrm>
          <a:prstGeom prst="rect">
            <a:avLst/>
          </a:prstGeom>
        </p:spPr>
      </p:pic>
      <p:pic>
        <p:nvPicPr>
          <p:cNvPr id="35" name="图片 34"/>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7909272" y="1953785"/>
            <a:ext cx="1248977" cy="3184378"/>
          </a:xfrm>
          <a:prstGeom prst="rect">
            <a:avLst/>
          </a:prstGeom>
        </p:spPr>
      </p:pic>
      <p:sp>
        <p:nvSpPr>
          <p:cNvPr id="36" name="TextBox 35"/>
          <p:cNvSpPr txBox="1"/>
          <p:nvPr/>
        </p:nvSpPr>
        <p:spPr>
          <a:xfrm>
            <a:off x="1035388" y="3458096"/>
            <a:ext cx="1337227" cy="277017"/>
          </a:xfrm>
          <a:prstGeom prst="rect">
            <a:avLst/>
          </a:prstGeom>
          <a:noFill/>
        </p:spPr>
        <p:txBody>
          <a:bodyPr vert="horz" wrap="square" lIns="91458" tIns="45729" rIns="91458" bIns="45729"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2516656" y="2644575"/>
            <a:ext cx="1335933" cy="277017"/>
          </a:xfrm>
          <a:prstGeom prst="rect">
            <a:avLst/>
          </a:prstGeom>
          <a:noFill/>
        </p:spPr>
        <p:txBody>
          <a:bodyPr vert="horz" wrap="square" lIns="91458" tIns="45729" rIns="91458" bIns="45729"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044166" y="2500514"/>
            <a:ext cx="1248833" cy="277017"/>
          </a:xfrm>
          <a:prstGeom prst="rect">
            <a:avLst/>
          </a:prstGeom>
          <a:noFill/>
        </p:spPr>
        <p:txBody>
          <a:bodyPr vert="horz" wrap="square" lIns="91458" tIns="45729" rIns="91458" bIns="45729"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509060" y="2644575"/>
            <a:ext cx="1368390" cy="277017"/>
          </a:xfrm>
          <a:prstGeom prst="rect">
            <a:avLst/>
          </a:prstGeom>
          <a:noFill/>
        </p:spPr>
        <p:txBody>
          <a:bodyPr vert="horz" wrap="square" lIns="91458" tIns="45729" rIns="91458" bIns="45729"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6877450" y="3386950"/>
            <a:ext cx="1368390" cy="277017"/>
          </a:xfrm>
          <a:prstGeom prst="rect">
            <a:avLst/>
          </a:prstGeom>
          <a:noFill/>
        </p:spPr>
        <p:txBody>
          <a:bodyPr vert="horz" wrap="square" lIns="91458" tIns="45729" rIns="91458" bIns="45729"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1076286" y="2036237"/>
            <a:ext cx="1188206" cy="1188367"/>
          </a:xfrm>
          <a:prstGeom prst="ellipse">
            <a:avLst/>
          </a:prstGeom>
          <a:blipFill>
            <a:blip r:embed="rId5" cstate="print"/>
            <a:stretch>
              <a:fillRect/>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6" name="椭圆 45"/>
          <p:cNvSpPr/>
          <p:nvPr/>
        </p:nvSpPr>
        <p:spPr>
          <a:xfrm>
            <a:off x="2460846" y="1320202"/>
            <a:ext cx="1188206" cy="1188367"/>
          </a:xfrm>
          <a:prstGeom prst="ellipse">
            <a:avLst/>
          </a:prstGeom>
          <a:blipFill>
            <a:blip r:embed="rId6" cstate="print"/>
            <a:stretch>
              <a:fillRect/>
            </a:stretch>
          </a:bli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7" name="椭圆 46"/>
          <p:cNvSpPr/>
          <p:nvPr/>
        </p:nvSpPr>
        <p:spPr>
          <a:xfrm>
            <a:off x="4045298" y="1121981"/>
            <a:ext cx="1188206" cy="1188367"/>
          </a:xfrm>
          <a:prstGeom prst="ellipse">
            <a:avLst/>
          </a:prstGeom>
          <a:blipFill>
            <a:blip r:embed="rId7" cstate="print"/>
            <a:stretch>
              <a:fillRect/>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8" name="椭圆 47"/>
          <p:cNvSpPr/>
          <p:nvPr/>
        </p:nvSpPr>
        <p:spPr>
          <a:xfrm>
            <a:off x="5583761" y="1320202"/>
            <a:ext cx="1188206" cy="1188367"/>
          </a:xfrm>
          <a:prstGeom prst="ellipse">
            <a:avLst/>
          </a:prstGeom>
          <a:blipFill dpi="0" rotWithShape="1">
            <a:blip r:embed="rId8" cstate="print"/>
            <a:srcRect/>
            <a:stretch>
              <a:fillRect l="-8000" t="-5000" r="-5000" b="-5000"/>
            </a:stretch>
          </a:blip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sp>
        <p:nvSpPr>
          <p:cNvPr id="49" name="椭圆 48"/>
          <p:cNvSpPr/>
          <p:nvPr/>
        </p:nvSpPr>
        <p:spPr>
          <a:xfrm>
            <a:off x="6980201" y="2040505"/>
            <a:ext cx="1188206" cy="1188367"/>
          </a:xfrm>
          <a:prstGeom prst="ellipse">
            <a:avLst/>
          </a:prstGeom>
          <a:blipFill dpi="0" rotWithShape="1">
            <a:blip r:embed="rId9" cstate="print"/>
            <a:srcRect/>
            <a:stretch>
              <a:fillRect l="-5000" t="-5000" r="-5000" b="-5000"/>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solidFill>
                <a:prstClr val="white"/>
              </a:solidFill>
            </a:endParaRPr>
          </a:p>
        </p:txBody>
      </p:sp>
      <p:grpSp>
        <p:nvGrpSpPr>
          <p:cNvPr id="2" name="组合 49"/>
          <p:cNvGrpSpPr/>
          <p:nvPr/>
        </p:nvGrpSpPr>
        <p:grpSpPr>
          <a:xfrm>
            <a:off x="3181602" y="3358020"/>
            <a:ext cx="2947254" cy="1031124"/>
            <a:chOff x="3181050" y="3356986"/>
            <a:chExt cx="2946742" cy="1030806"/>
          </a:xfrm>
        </p:grpSpPr>
        <p:sp>
          <p:nvSpPr>
            <p:cNvPr id="51" name="矩形 1"/>
            <p:cNvSpPr>
              <a:spLocks noChangeArrowheads="1"/>
            </p:cNvSpPr>
            <p:nvPr/>
          </p:nvSpPr>
          <p:spPr bwMode="auto">
            <a:xfrm>
              <a:off x="3188670" y="3763390"/>
              <a:ext cx="2939122" cy="624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单击加</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1"/>
            <p:cNvSpPr>
              <a:spLocks noChangeArrowheads="1"/>
            </p:cNvSpPr>
            <p:nvPr/>
          </p:nvSpPr>
          <p:spPr bwMode="auto">
            <a:xfrm>
              <a:off x="3181050" y="3356986"/>
              <a:ext cx="293912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med" advClick="0" advTm="5000">
    <p:random/>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4285" y="2013936"/>
            <a:ext cx="1105406" cy="566106"/>
          </a:xfrm>
          <a:prstGeom prst="line">
            <a:avLst/>
          </a:prstGeom>
          <a:noFill/>
          <a:ln w="12700" cap="flat">
            <a:solidFill>
              <a:schemeClr val="bg1">
                <a:lumMod val="65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58" tIns="45729" rIns="91458" bIns="45729"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4221036" y="3150927"/>
            <a:ext cx="938655" cy="576373"/>
          </a:xfrm>
          <a:prstGeom prst="line">
            <a:avLst/>
          </a:prstGeom>
          <a:noFill/>
          <a:ln w="12700" cap="flat">
            <a:solidFill>
              <a:schemeClr val="bg1">
                <a:lumMod val="65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58" tIns="45729" rIns="91458" bIns="45729"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3675003" y="2878298"/>
            <a:ext cx="1484688" cy="0"/>
          </a:xfrm>
          <a:prstGeom prst="line">
            <a:avLst/>
          </a:prstGeom>
          <a:noFill/>
          <a:ln w="12700" cap="flat">
            <a:solidFill>
              <a:schemeClr val="bg1">
                <a:lumMod val="65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58" tIns="45729" rIns="91458" bIns="45729" numCol="1" anchor="t" anchorCtr="0" compatLnSpc="1"/>
          <a:lstStyle/>
          <a:p>
            <a:endParaRPr lang="zh-CN" altLang="en-US">
              <a:solidFill>
                <a:srgbClr val="080808"/>
              </a:solidFill>
            </a:endParaRPr>
          </a:p>
        </p:txBody>
      </p:sp>
      <p:sp>
        <p:nvSpPr>
          <p:cNvPr id="24" name="TextBox 23"/>
          <p:cNvSpPr txBox="1"/>
          <p:nvPr/>
        </p:nvSpPr>
        <p:spPr>
          <a:xfrm>
            <a:off x="6582511" y="1887806"/>
            <a:ext cx="2016574" cy="1662012"/>
          </a:xfrm>
          <a:prstGeom prst="rect">
            <a:avLst/>
          </a:prstGeom>
          <a:noFill/>
          <a:ln>
            <a:noFill/>
          </a:ln>
        </p:spPr>
        <p:txBody>
          <a:bodyPr wrap="square" lIns="91458" tIns="45729" rIns="91458" bIns="45729" rtlCol="0">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618984" y="1203970"/>
            <a:ext cx="1037047" cy="184666"/>
          </a:xfrm>
          <a:prstGeom prst="rect">
            <a:avLst/>
          </a:prstGeom>
          <a:noFill/>
        </p:spPr>
        <p:txBody>
          <a:bodyPr wrap="square" lIns="0" tIns="0" rIns="0" bIns="0"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248148" y="1534485"/>
            <a:ext cx="1668175" cy="400110"/>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输入</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文字内容点击输入文字</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88640" y="1599997"/>
            <a:ext cx="1037047" cy="184666"/>
          </a:xfrm>
          <a:prstGeom prst="rect">
            <a:avLst/>
          </a:prstGeom>
          <a:noFill/>
        </p:spPr>
        <p:txBody>
          <a:bodyPr wrap="square" lIns="0" tIns="0" rIns="0" bIns="0"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27"/>
          <p:cNvGrpSpPr/>
          <p:nvPr/>
        </p:nvGrpSpPr>
        <p:grpSpPr>
          <a:xfrm>
            <a:off x="5316271" y="2381725"/>
            <a:ext cx="1057036" cy="1044877"/>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369218"/>
            </a:xfrm>
            <a:prstGeom prst="rect">
              <a:avLst/>
            </a:prstGeom>
            <a:noFill/>
          </p:spPr>
          <p:txBody>
            <a:bodyPr wrap="square" lIns="0" tIns="0" rIns="0" bIns="0" rtlCol="0">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solidFill>
                  <a:latin typeface="微软雅黑" panose="020B0503020204020204" pitchFamily="34" charset="-122"/>
                  <a:ea typeface="微软雅黑" panose="020B0503020204020204" pitchFamily="34" charset="-122"/>
                </a:rPr>
                <a:t>文字</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30"/>
          <p:cNvGrpSpPr/>
          <p:nvPr/>
        </p:nvGrpSpPr>
        <p:grpSpPr>
          <a:xfrm>
            <a:off x="3079417" y="1267023"/>
            <a:ext cx="1037047" cy="665948"/>
            <a:chOff x="3078882" y="1266632"/>
            <a:chExt cx="1036867" cy="665742"/>
          </a:xfrm>
        </p:grpSpPr>
        <p:sp>
          <p:nvSpPr>
            <p:cNvPr id="32" name="椭圆 80"/>
            <p:cNvSpPr/>
            <p:nvPr/>
          </p:nvSpPr>
          <p:spPr bwMode="auto">
            <a:xfrm>
              <a:off x="3255801" y="1266632"/>
              <a:ext cx="664395" cy="665742"/>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184609"/>
            </a:xfrm>
            <a:prstGeom prst="rect">
              <a:avLst/>
            </a:prstGeom>
            <a:noFill/>
          </p:spPr>
          <p:txBody>
            <a:bodyPr wrap="square" lIns="0" tIns="0" rIns="0" bIns="0" rtlCol="0">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7"/>
          <p:cNvGrpSpPr/>
          <p:nvPr/>
        </p:nvGrpSpPr>
        <p:grpSpPr>
          <a:xfrm>
            <a:off x="2599481" y="2604758"/>
            <a:ext cx="1037047" cy="691972"/>
            <a:chOff x="2599029" y="2603954"/>
            <a:chExt cx="1036867" cy="691758"/>
          </a:xfrm>
        </p:grpSpPr>
        <p:sp>
          <p:nvSpPr>
            <p:cNvPr id="39" name="椭圆 80"/>
            <p:cNvSpPr/>
            <p:nvPr/>
          </p:nvSpPr>
          <p:spPr bwMode="auto">
            <a:xfrm>
              <a:off x="2746251" y="2603954"/>
              <a:ext cx="690358" cy="691758"/>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184609"/>
            </a:xfrm>
            <a:prstGeom prst="rect">
              <a:avLst/>
            </a:prstGeom>
            <a:noFill/>
          </p:spPr>
          <p:txBody>
            <a:bodyPr wrap="square" lIns="0" tIns="0" rIns="0" bIns="0" rtlCol="0">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0"/>
          <p:cNvGrpSpPr/>
          <p:nvPr/>
        </p:nvGrpSpPr>
        <p:grpSpPr>
          <a:xfrm>
            <a:off x="3219085" y="3840327"/>
            <a:ext cx="1037047" cy="665948"/>
            <a:chOff x="3218526" y="3839142"/>
            <a:chExt cx="1036867" cy="665742"/>
          </a:xfrm>
        </p:grpSpPr>
        <p:sp>
          <p:nvSpPr>
            <p:cNvPr id="57" name="椭圆 80"/>
            <p:cNvSpPr/>
            <p:nvPr/>
          </p:nvSpPr>
          <p:spPr bwMode="auto">
            <a:xfrm>
              <a:off x="3403549" y="3839142"/>
              <a:ext cx="664395" cy="665742"/>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184609"/>
            </a:xfrm>
            <a:prstGeom prst="rect">
              <a:avLst/>
            </a:prstGeom>
            <a:noFill/>
          </p:spPr>
          <p:txBody>
            <a:bodyPr wrap="square" lIns="0" tIns="0" rIns="0" bIns="0" rtlCol="0">
              <a:spAutoFit/>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标题</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9" name="TextBox 58"/>
          <p:cNvSpPr txBox="1"/>
          <p:nvPr/>
        </p:nvSpPr>
        <p:spPr>
          <a:xfrm>
            <a:off x="1270584" y="2521426"/>
            <a:ext cx="1037047" cy="184666"/>
          </a:xfrm>
          <a:prstGeom prst="rect">
            <a:avLst/>
          </a:prstGeom>
          <a:noFill/>
        </p:spPr>
        <p:txBody>
          <a:bodyPr wrap="square" lIns="0" tIns="0" rIns="0" bIns="0"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899749" y="2851941"/>
            <a:ext cx="1668175" cy="400110"/>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输入</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文字内容点击输入文字</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979086" y="3812743"/>
            <a:ext cx="1037047" cy="184666"/>
          </a:xfrm>
          <a:prstGeom prst="rect">
            <a:avLst/>
          </a:prstGeom>
          <a:noFill/>
        </p:spPr>
        <p:txBody>
          <a:bodyPr wrap="square" lIns="0" tIns="0" rIns="0" bIns="0"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608251" y="4143258"/>
            <a:ext cx="1668175" cy="400110"/>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输入</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文字内容点击输入文字</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输入</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7"/>
          <p:cNvSpPr/>
          <p:nvPr/>
        </p:nvSpPr>
        <p:spPr bwMode="auto">
          <a:xfrm flipH="1">
            <a:off x="4708698" y="1971093"/>
            <a:ext cx="1644785" cy="940255"/>
          </a:xfrm>
          <a:custGeom>
            <a:avLst/>
            <a:gdLst>
              <a:gd name="T0" fmla="*/ 0 w 1043"/>
              <a:gd name="T1" fmla="*/ 0 h 438"/>
              <a:gd name="T2" fmla="*/ 1043 w 1043"/>
              <a:gd name="T3" fmla="*/ 425 h 438"/>
            </a:gdLst>
            <a:ahLst/>
            <a:cxnLst>
              <a:cxn ang="0">
                <a:pos x="T0" y="T1"/>
              </a:cxn>
              <a:cxn ang="0">
                <a:pos x="T2" y="T3"/>
              </a:cxn>
            </a:cxnLst>
            <a:rect l="0" t="0" r="r" b="b"/>
            <a:pathLst>
              <a:path w="1043" h="438">
                <a:moveTo>
                  <a:pt x="0" y="0"/>
                </a:moveTo>
                <a:cubicBezTo>
                  <a:pt x="828" y="0"/>
                  <a:pt x="524" y="438"/>
                  <a:pt x="1043" y="425"/>
                </a:cubicBezTo>
              </a:path>
            </a:pathLst>
          </a:custGeom>
          <a:ln>
            <a:solidFill>
              <a:schemeClr val="accent2"/>
            </a:solidFill>
            <a:tailEnd type="oval"/>
          </a:ln>
        </p:spPr>
        <p:style>
          <a:lnRef idx="1">
            <a:schemeClr val="accent1"/>
          </a:lnRef>
          <a:fillRef idx="0">
            <a:schemeClr val="accent1"/>
          </a:fillRef>
          <a:effectRef idx="0">
            <a:schemeClr val="accent1"/>
          </a:effectRef>
          <a:fontRef idx="minor">
            <a:schemeClr val="tx1"/>
          </a:fontRef>
        </p:style>
        <p:txBody>
          <a:bodyPr lIns="91458" tIns="45729" rIns="91458" bIns="45729" rtlCol="0" anchor="ctr"/>
          <a:lstStyle/>
          <a:p>
            <a:pPr algn="ct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5" name="Freeform 38"/>
          <p:cNvSpPr/>
          <p:nvPr/>
        </p:nvSpPr>
        <p:spPr bwMode="auto">
          <a:xfrm>
            <a:off x="2555673" y="2490866"/>
            <a:ext cx="2286005" cy="407531"/>
          </a:xfrm>
          <a:custGeom>
            <a:avLst/>
            <a:gdLst>
              <a:gd name="T0" fmla="*/ 0 w 1043"/>
              <a:gd name="T1" fmla="*/ 0 h 190"/>
              <a:gd name="T2" fmla="*/ 1043 w 1043"/>
              <a:gd name="T3" fmla="*/ 185 h 190"/>
            </a:gdLst>
            <a:ahLst/>
            <a:cxnLst>
              <a:cxn ang="0">
                <a:pos x="T0" y="T1"/>
              </a:cxn>
              <a:cxn ang="0">
                <a:pos x="T2" y="T3"/>
              </a:cxn>
            </a:cxnLst>
            <a:rect l="0" t="0" r="r" b="b"/>
            <a:pathLst>
              <a:path w="1043" h="190">
                <a:moveTo>
                  <a:pt x="0" y="0"/>
                </a:moveTo>
                <a:cubicBezTo>
                  <a:pt x="828" y="0"/>
                  <a:pt x="524" y="190"/>
                  <a:pt x="1043" y="185"/>
                </a:cubicBezTo>
              </a:path>
            </a:pathLst>
          </a:custGeom>
          <a:noFill/>
          <a:ln w="19050"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6" name="Freeform 39"/>
          <p:cNvSpPr/>
          <p:nvPr/>
        </p:nvSpPr>
        <p:spPr bwMode="auto">
          <a:xfrm>
            <a:off x="2555673" y="1412466"/>
            <a:ext cx="2286005" cy="1516150"/>
          </a:xfrm>
          <a:custGeom>
            <a:avLst/>
            <a:gdLst>
              <a:gd name="T0" fmla="*/ 0 w 1043"/>
              <a:gd name="T1" fmla="*/ 0 h 706"/>
              <a:gd name="T2" fmla="*/ 1043 w 1043"/>
              <a:gd name="T3" fmla="*/ 684 h 706"/>
            </a:gdLst>
            <a:ahLst/>
            <a:cxnLst>
              <a:cxn ang="0">
                <a:pos x="T0" y="T1"/>
              </a:cxn>
              <a:cxn ang="0">
                <a:pos x="T2" y="T3"/>
              </a:cxn>
            </a:cxnLst>
            <a:rect l="0" t="0" r="r" b="b"/>
            <a:pathLst>
              <a:path w="1043" h="706">
                <a:moveTo>
                  <a:pt x="0" y="0"/>
                </a:moveTo>
                <a:cubicBezTo>
                  <a:pt x="828" y="0"/>
                  <a:pt x="524" y="706"/>
                  <a:pt x="1043" y="684"/>
                </a:cubicBezTo>
              </a:path>
            </a:pathLst>
          </a:custGeom>
          <a:noFill/>
          <a:ln w="190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7" name="Freeform 40"/>
          <p:cNvSpPr/>
          <p:nvPr/>
        </p:nvSpPr>
        <p:spPr bwMode="auto">
          <a:xfrm flipH="1">
            <a:off x="4708698" y="2870767"/>
            <a:ext cx="1644785" cy="1011054"/>
          </a:xfrm>
          <a:custGeom>
            <a:avLst/>
            <a:gdLst>
              <a:gd name="T0" fmla="*/ 0 w 1043"/>
              <a:gd name="T1" fmla="*/ 471 h 471"/>
              <a:gd name="T2" fmla="*/ 1043 w 1043"/>
              <a:gd name="T3" fmla="*/ 14 h 471"/>
            </a:gdLst>
            <a:ahLst/>
            <a:cxnLst>
              <a:cxn ang="0">
                <a:pos x="T0" y="T1"/>
              </a:cxn>
              <a:cxn ang="0">
                <a:pos x="T2" y="T3"/>
              </a:cxn>
            </a:cxnLst>
            <a:rect l="0" t="0" r="r" b="b"/>
            <a:pathLst>
              <a:path w="1043" h="471">
                <a:moveTo>
                  <a:pt x="0" y="471"/>
                </a:moveTo>
                <a:cubicBezTo>
                  <a:pt x="828" y="471"/>
                  <a:pt x="524" y="0"/>
                  <a:pt x="1043" y="14"/>
                </a:cubicBezTo>
              </a:path>
            </a:pathLst>
          </a:custGeom>
          <a:ln>
            <a:solidFill>
              <a:schemeClr val="accent4"/>
            </a:solidFill>
            <a:tailEnd type="oval"/>
          </a:ln>
        </p:spPr>
        <p:style>
          <a:lnRef idx="1">
            <a:schemeClr val="accent1"/>
          </a:lnRef>
          <a:fillRef idx="0">
            <a:schemeClr val="accent1"/>
          </a:fillRef>
          <a:effectRef idx="0">
            <a:schemeClr val="accent1"/>
          </a:effectRef>
          <a:fontRef idx="minor">
            <a:schemeClr val="tx1"/>
          </a:fontRef>
        </p:style>
        <p:txBody>
          <a:bodyPr lIns="91458" tIns="45729" rIns="91458" bIns="45729" rtlCol="0" anchor="ctr"/>
          <a:lstStyle/>
          <a:p>
            <a:pPr algn="ct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8" name="Freeform 41"/>
          <p:cNvSpPr/>
          <p:nvPr/>
        </p:nvSpPr>
        <p:spPr bwMode="auto">
          <a:xfrm>
            <a:off x="2555673" y="2881128"/>
            <a:ext cx="2286005" cy="506822"/>
          </a:xfrm>
          <a:custGeom>
            <a:avLst/>
            <a:gdLst>
              <a:gd name="T0" fmla="*/ 0 w 1043"/>
              <a:gd name="T1" fmla="*/ 236 h 236"/>
              <a:gd name="T2" fmla="*/ 1043 w 1043"/>
              <a:gd name="T3" fmla="*/ 8 h 236"/>
            </a:gdLst>
            <a:ahLst/>
            <a:cxnLst>
              <a:cxn ang="0">
                <a:pos x="T0" y="T1"/>
              </a:cxn>
              <a:cxn ang="0">
                <a:pos x="T2" y="T3"/>
              </a:cxn>
            </a:cxnLst>
            <a:rect l="0" t="0" r="r" b="b"/>
            <a:pathLst>
              <a:path w="1043" h="236">
                <a:moveTo>
                  <a:pt x="0" y="236"/>
                </a:moveTo>
                <a:cubicBezTo>
                  <a:pt x="828" y="236"/>
                  <a:pt x="524" y="0"/>
                  <a:pt x="1043" y="8"/>
                </a:cubicBezTo>
              </a:path>
            </a:pathLst>
          </a:custGeom>
          <a:noFill/>
          <a:ln w="19050"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9" name="Freeform 42"/>
          <p:cNvSpPr/>
          <p:nvPr/>
        </p:nvSpPr>
        <p:spPr bwMode="auto">
          <a:xfrm>
            <a:off x="2555673" y="2857816"/>
            <a:ext cx="2286005" cy="1414267"/>
          </a:xfrm>
          <a:custGeom>
            <a:avLst/>
            <a:gdLst>
              <a:gd name="T0" fmla="*/ 0 w 1043"/>
              <a:gd name="T1" fmla="*/ 659 h 659"/>
              <a:gd name="T2" fmla="*/ 1043 w 1043"/>
              <a:gd name="T3" fmla="*/ 20 h 659"/>
            </a:gdLst>
            <a:ahLst/>
            <a:cxnLst>
              <a:cxn ang="0">
                <a:pos x="T0" y="T1"/>
              </a:cxn>
              <a:cxn ang="0">
                <a:pos x="T2" y="T3"/>
              </a:cxn>
            </a:cxnLst>
            <a:rect l="0" t="0" r="r" b="b"/>
            <a:pathLst>
              <a:path w="1043" h="659">
                <a:moveTo>
                  <a:pt x="0" y="659"/>
                </a:moveTo>
                <a:cubicBezTo>
                  <a:pt x="828" y="659"/>
                  <a:pt x="524" y="0"/>
                  <a:pt x="1043" y="20"/>
                </a:cubicBezTo>
              </a:path>
            </a:pathLst>
          </a:custGeom>
          <a:noFill/>
          <a:ln w="19050"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a:off x="4713070" y="2900123"/>
            <a:ext cx="1644783" cy="0"/>
          </a:xfrm>
          <a:prstGeom prst="line">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txBody>
          <a:bodyPr lIns="91458" tIns="45729" rIns="91458" bIns="45729" rtlCol="0" anchor="ctr"/>
          <a:lstStyle/>
          <a:p>
            <a:pPr algn="ct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1" name="椭圆 10"/>
          <p:cNvSpPr/>
          <p:nvPr/>
        </p:nvSpPr>
        <p:spPr>
          <a:xfrm>
            <a:off x="4358933" y="2449627"/>
            <a:ext cx="850440" cy="850555"/>
          </a:xfrm>
          <a:prstGeom prst="ellipse">
            <a:avLst/>
          </a:prstGeom>
          <a:solidFill>
            <a:schemeClr val="accent1"/>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84362" y="1306120"/>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684362" y="2317716"/>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文本框 16"/>
          <p:cNvSpPr txBox="1"/>
          <p:nvPr/>
        </p:nvSpPr>
        <p:spPr>
          <a:xfrm>
            <a:off x="684362" y="3244375"/>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684362" y="4168585"/>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a:off x="684362" y="1923763"/>
            <a:ext cx="1744057" cy="54894"/>
          </a:xfrm>
          <a:prstGeom prst="rect">
            <a:avLst/>
          </a:prstGeom>
          <a:solidFill>
            <a:schemeClr val="bg1">
              <a:lumMod val="85000"/>
            </a:schemeClr>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21" name="矩形 20"/>
          <p:cNvSpPr/>
          <p:nvPr/>
        </p:nvSpPr>
        <p:spPr>
          <a:xfrm>
            <a:off x="684362" y="2933725"/>
            <a:ext cx="1744057" cy="54894"/>
          </a:xfrm>
          <a:prstGeom prst="rect">
            <a:avLst/>
          </a:prstGeom>
          <a:solidFill>
            <a:schemeClr val="bg1">
              <a:lumMod val="85000"/>
            </a:schemeClr>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22" name="矩形 21"/>
          <p:cNvSpPr/>
          <p:nvPr/>
        </p:nvSpPr>
        <p:spPr>
          <a:xfrm>
            <a:off x="684362" y="3812201"/>
            <a:ext cx="1744057" cy="54894"/>
          </a:xfrm>
          <a:prstGeom prst="rect">
            <a:avLst/>
          </a:prstGeom>
          <a:solidFill>
            <a:schemeClr val="bg1">
              <a:lumMod val="85000"/>
            </a:schemeClr>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735229" y="1819267"/>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6735229" y="2791117"/>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6735229" y="3853482"/>
            <a:ext cx="1819572"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2" name="组合 28"/>
          <p:cNvGrpSpPr/>
          <p:nvPr/>
        </p:nvGrpSpPr>
        <p:grpSpPr>
          <a:xfrm>
            <a:off x="4577951" y="2699752"/>
            <a:ext cx="481096" cy="372780"/>
            <a:chOff x="2916238" y="5043488"/>
            <a:chExt cx="641349" cy="496887"/>
          </a:xfrm>
          <a:solidFill>
            <a:schemeClr val="bg1"/>
          </a:solidFill>
        </p:grpSpPr>
        <p:sp>
          <p:nvSpPr>
            <p:cNvPr id="30" name="Freeform 13"/>
            <p:cNvSpPr>
              <a:spLocks noEditPoints="1"/>
            </p:cNvSpPr>
            <p:nvPr/>
          </p:nvSpPr>
          <p:spPr bwMode="auto">
            <a:xfrm>
              <a:off x="2916238" y="5099050"/>
              <a:ext cx="552450" cy="441325"/>
            </a:xfrm>
            <a:custGeom>
              <a:avLst/>
              <a:gdLst>
                <a:gd name="T0" fmla="*/ 133 w 162"/>
                <a:gd name="T1" fmla="*/ 54 h 129"/>
                <a:gd name="T2" fmla="*/ 130 w 162"/>
                <a:gd name="T3" fmla="*/ 49 h 129"/>
                <a:gd name="T4" fmla="*/ 128 w 162"/>
                <a:gd name="T5" fmla="*/ 30 h 129"/>
                <a:gd name="T6" fmla="*/ 94 w 162"/>
                <a:gd name="T7" fmla="*/ 31 h 129"/>
                <a:gd name="T8" fmla="*/ 88 w 162"/>
                <a:gd name="T9" fmla="*/ 23 h 129"/>
                <a:gd name="T10" fmla="*/ 61 w 162"/>
                <a:gd name="T11" fmla="*/ 9 h 129"/>
                <a:gd name="T12" fmla="*/ 15 w 162"/>
                <a:gd name="T13" fmla="*/ 47 h 129"/>
                <a:gd name="T14" fmla="*/ 2 w 162"/>
                <a:gd name="T15" fmla="*/ 82 h 129"/>
                <a:gd name="T16" fmla="*/ 69 w 162"/>
                <a:gd name="T17" fmla="*/ 127 h 129"/>
                <a:gd name="T18" fmla="*/ 150 w 162"/>
                <a:gd name="T19" fmla="*/ 91 h 129"/>
                <a:gd name="T20" fmla="*/ 133 w 162"/>
                <a:gd name="T21" fmla="*/ 54 h 129"/>
                <a:gd name="T22" fmla="*/ 71 w 162"/>
                <a:gd name="T23" fmla="*/ 118 h 129"/>
                <a:gd name="T24" fmla="*/ 19 w 162"/>
                <a:gd name="T25" fmla="*/ 85 h 129"/>
                <a:gd name="T26" fmla="*/ 71 w 162"/>
                <a:gd name="T27" fmla="*/ 48 h 129"/>
                <a:gd name="T28" fmla="*/ 124 w 162"/>
                <a:gd name="T29" fmla="*/ 79 h 129"/>
                <a:gd name="T30" fmla="*/ 71 w 162"/>
                <a:gd name="T31" fmla="*/ 11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29">
                  <a:moveTo>
                    <a:pt x="133" y="54"/>
                  </a:moveTo>
                  <a:cubicBezTo>
                    <a:pt x="126" y="53"/>
                    <a:pt x="130" y="49"/>
                    <a:pt x="130" y="49"/>
                  </a:cubicBezTo>
                  <a:cubicBezTo>
                    <a:pt x="130" y="49"/>
                    <a:pt x="137" y="38"/>
                    <a:pt x="128" y="30"/>
                  </a:cubicBezTo>
                  <a:cubicBezTo>
                    <a:pt x="118" y="20"/>
                    <a:pt x="94" y="31"/>
                    <a:pt x="94" y="31"/>
                  </a:cubicBezTo>
                  <a:cubicBezTo>
                    <a:pt x="85" y="34"/>
                    <a:pt x="87" y="30"/>
                    <a:pt x="88" y="23"/>
                  </a:cubicBezTo>
                  <a:cubicBezTo>
                    <a:pt x="88" y="14"/>
                    <a:pt x="86" y="0"/>
                    <a:pt x="61" y="9"/>
                  </a:cubicBezTo>
                  <a:cubicBezTo>
                    <a:pt x="36" y="17"/>
                    <a:pt x="15" y="47"/>
                    <a:pt x="15" y="47"/>
                  </a:cubicBezTo>
                  <a:cubicBezTo>
                    <a:pt x="0" y="67"/>
                    <a:pt x="2" y="82"/>
                    <a:pt x="2" y="82"/>
                  </a:cubicBezTo>
                  <a:cubicBezTo>
                    <a:pt x="5" y="116"/>
                    <a:pt x="41" y="125"/>
                    <a:pt x="69" y="127"/>
                  </a:cubicBezTo>
                  <a:cubicBezTo>
                    <a:pt x="98" y="129"/>
                    <a:pt x="138" y="117"/>
                    <a:pt x="150" y="91"/>
                  </a:cubicBezTo>
                  <a:cubicBezTo>
                    <a:pt x="162" y="66"/>
                    <a:pt x="140" y="56"/>
                    <a:pt x="133" y="54"/>
                  </a:cubicBezTo>
                  <a:close/>
                  <a:moveTo>
                    <a:pt x="71" y="118"/>
                  </a:moveTo>
                  <a:cubicBezTo>
                    <a:pt x="42" y="119"/>
                    <a:pt x="19" y="104"/>
                    <a:pt x="19" y="85"/>
                  </a:cubicBezTo>
                  <a:cubicBezTo>
                    <a:pt x="19" y="65"/>
                    <a:pt x="42" y="50"/>
                    <a:pt x="71" y="48"/>
                  </a:cubicBezTo>
                  <a:cubicBezTo>
                    <a:pt x="100" y="47"/>
                    <a:pt x="124" y="59"/>
                    <a:pt x="124" y="79"/>
                  </a:cubicBezTo>
                  <a:cubicBezTo>
                    <a:pt x="124" y="98"/>
                    <a:pt x="100" y="116"/>
                    <a:pt x="7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31" name="Freeform 14"/>
            <p:cNvSpPr>
              <a:spLocks noEditPoints="1"/>
            </p:cNvSpPr>
            <p:nvPr/>
          </p:nvSpPr>
          <p:spPr bwMode="auto">
            <a:xfrm>
              <a:off x="3038475" y="5297488"/>
              <a:ext cx="219075" cy="195262"/>
            </a:xfrm>
            <a:custGeom>
              <a:avLst/>
              <a:gdLst>
                <a:gd name="T0" fmla="*/ 29 w 64"/>
                <a:gd name="T1" fmla="*/ 3 h 57"/>
                <a:gd name="T2" fmla="*/ 4 w 64"/>
                <a:gd name="T3" fmla="*/ 34 h 57"/>
                <a:gd name="T4" fmla="*/ 11 w 64"/>
                <a:gd name="T5" fmla="*/ 47 h 57"/>
                <a:gd name="T6" fmla="*/ 55 w 64"/>
                <a:gd name="T7" fmla="*/ 39 h 57"/>
                <a:gd name="T8" fmla="*/ 29 w 64"/>
                <a:gd name="T9" fmla="*/ 3 h 57"/>
                <a:gd name="T10" fmla="*/ 22 w 64"/>
                <a:gd name="T11" fmla="*/ 42 h 57"/>
                <a:gd name="T12" fmla="*/ 12 w 64"/>
                <a:gd name="T13" fmla="*/ 35 h 57"/>
                <a:gd name="T14" fmla="*/ 22 w 64"/>
                <a:gd name="T15" fmla="*/ 25 h 57"/>
                <a:gd name="T16" fmla="*/ 32 w 64"/>
                <a:gd name="T17" fmla="*/ 32 h 57"/>
                <a:gd name="T18" fmla="*/ 22 w 64"/>
                <a:gd name="T19" fmla="*/ 42 h 57"/>
                <a:gd name="T20" fmla="*/ 39 w 64"/>
                <a:gd name="T21" fmla="*/ 27 h 57"/>
                <a:gd name="T22" fmla="*/ 34 w 64"/>
                <a:gd name="T23" fmla="*/ 27 h 57"/>
                <a:gd name="T24" fmla="*/ 35 w 64"/>
                <a:gd name="T25" fmla="*/ 21 h 57"/>
                <a:gd name="T26" fmla="*/ 41 w 64"/>
                <a:gd name="T27" fmla="*/ 21 h 57"/>
                <a:gd name="T28" fmla="*/ 39 w 64"/>
                <a:gd name="T29"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57">
                  <a:moveTo>
                    <a:pt x="29" y="3"/>
                  </a:moveTo>
                  <a:cubicBezTo>
                    <a:pt x="0" y="7"/>
                    <a:pt x="4" y="34"/>
                    <a:pt x="4" y="34"/>
                  </a:cubicBezTo>
                  <a:cubicBezTo>
                    <a:pt x="4" y="34"/>
                    <a:pt x="3" y="43"/>
                    <a:pt x="11" y="47"/>
                  </a:cubicBezTo>
                  <a:cubicBezTo>
                    <a:pt x="29" y="57"/>
                    <a:pt x="46" y="51"/>
                    <a:pt x="55" y="39"/>
                  </a:cubicBezTo>
                  <a:cubicBezTo>
                    <a:pt x="64" y="28"/>
                    <a:pt x="59" y="0"/>
                    <a:pt x="29" y="3"/>
                  </a:cubicBezTo>
                  <a:close/>
                  <a:moveTo>
                    <a:pt x="22" y="42"/>
                  </a:moveTo>
                  <a:cubicBezTo>
                    <a:pt x="17" y="42"/>
                    <a:pt x="12" y="39"/>
                    <a:pt x="12" y="35"/>
                  </a:cubicBezTo>
                  <a:cubicBezTo>
                    <a:pt x="12" y="30"/>
                    <a:pt x="16" y="25"/>
                    <a:pt x="22" y="25"/>
                  </a:cubicBezTo>
                  <a:cubicBezTo>
                    <a:pt x="28" y="24"/>
                    <a:pt x="32" y="28"/>
                    <a:pt x="32" y="32"/>
                  </a:cubicBezTo>
                  <a:cubicBezTo>
                    <a:pt x="32" y="37"/>
                    <a:pt x="28" y="41"/>
                    <a:pt x="22" y="42"/>
                  </a:cubicBezTo>
                  <a:close/>
                  <a:moveTo>
                    <a:pt x="39" y="27"/>
                  </a:moveTo>
                  <a:cubicBezTo>
                    <a:pt x="38" y="28"/>
                    <a:pt x="35" y="28"/>
                    <a:pt x="34" y="27"/>
                  </a:cubicBezTo>
                  <a:cubicBezTo>
                    <a:pt x="33" y="25"/>
                    <a:pt x="34" y="22"/>
                    <a:pt x="35" y="21"/>
                  </a:cubicBezTo>
                  <a:cubicBezTo>
                    <a:pt x="38" y="19"/>
                    <a:pt x="40" y="20"/>
                    <a:pt x="41" y="21"/>
                  </a:cubicBezTo>
                  <a:cubicBezTo>
                    <a:pt x="42" y="23"/>
                    <a:pt x="41" y="26"/>
                    <a:pt x="3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32" name="Freeform 15"/>
            <p:cNvSpPr/>
            <p:nvPr/>
          </p:nvSpPr>
          <p:spPr bwMode="auto">
            <a:xfrm>
              <a:off x="3328988" y="5119688"/>
              <a:ext cx="119062" cy="122237"/>
            </a:xfrm>
            <a:custGeom>
              <a:avLst/>
              <a:gdLst>
                <a:gd name="T0" fmla="*/ 27 w 35"/>
                <a:gd name="T1" fmla="*/ 36 h 36"/>
                <a:gd name="T2" fmla="*/ 31 w 35"/>
                <a:gd name="T3" fmla="*/ 32 h 36"/>
                <a:gd name="T4" fmla="*/ 31 w 35"/>
                <a:gd name="T5" fmla="*/ 32 h 36"/>
                <a:gd name="T6" fmla="*/ 5 w 35"/>
                <a:gd name="T7" fmla="*/ 5 h 36"/>
                <a:gd name="T8" fmla="*/ 0 w 35"/>
                <a:gd name="T9" fmla="*/ 10 h 36"/>
                <a:gd name="T10" fmla="*/ 5 w 35"/>
                <a:gd name="T11" fmla="*/ 15 h 36"/>
                <a:gd name="T12" fmla="*/ 22 w 35"/>
                <a:gd name="T13" fmla="*/ 32 h 36"/>
                <a:gd name="T14" fmla="*/ 27 w 35"/>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6">
                  <a:moveTo>
                    <a:pt x="27" y="36"/>
                  </a:moveTo>
                  <a:cubicBezTo>
                    <a:pt x="29" y="36"/>
                    <a:pt x="31" y="35"/>
                    <a:pt x="31" y="32"/>
                  </a:cubicBezTo>
                  <a:cubicBezTo>
                    <a:pt x="31" y="32"/>
                    <a:pt x="31" y="32"/>
                    <a:pt x="31" y="32"/>
                  </a:cubicBezTo>
                  <a:cubicBezTo>
                    <a:pt x="35" y="0"/>
                    <a:pt x="5" y="5"/>
                    <a:pt x="5" y="5"/>
                  </a:cubicBezTo>
                  <a:cubicBezTo>
                    <a:pt x="2" y="5"/>
                    <a:pt x="0" y="7"/>
                    <a:pt x="0" y="10"/>
                  </a:cubicBezTo>
                  <a:cubicBezTo>
                    <a:pt x="0" y="13"/>
                    <a:pt x="2" y="15"/>
                    <a:pt x="5" y="15"/>
                  </a:cubicBezTo>
                  <a:cubicBezTo>
                    <a:pt x="26" y="10"/>
                    <a:pt x="22" y="32"/>
                    <a:pt x="22" y="32"/>
                  </a:cubicBezTo>
                  <a:cubicBezTo>
                    <a:pt x="22" y="34"/>
                    <a:pt x="24" y="36"/>
                    <a:pt x="27"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33" name="Freeform 16"/>
            <p:cNvSpPr/>
            <p:nvPr/>
          </p:nvSpPr>
          <p:spPr bwMode="auto">
            <a:xfrm>
              <a:off x="3305175" y="5043488"/>
              <a:ext cx="252412" cy="236537"/>
            </a:xfrm>
            <a:custGeom>
              <a:avLst/>
              <a:gdLst>
                <a:gd name="T0" fmla="*/ 30 w 74"/>
                <a:gd name="T1" fmla="*/ 2 h 69"/>
                <a:gd name="T2" fmla="*/ 6 w 74"/>
                <a:gd name="T3" fmla="*/ 3 h 69"/>
                <a:gd name="T4" fmla="*/ 5 w 74"/>
                <a:gd name="T5" fmla="*/ 3 h 69"/>
                <a:gd name="T6" fmla="*/ 5 w 74"/>
                <a:gd name="T7" fmla="*/ 3 h 69"/>
                <a:gd name="T8" fmla="*/ 0 w 74"/>
                <a:gd name="T9" fmla="*/ 10 h 69"/>
                <a:gd name="T10" fmla="*/ 7 w 74"/>
                <a:gd name="T11" fmla="*/ 17 h 69"/>
                <a:gd name="T12" fmla="*/ 13 w 74"/>
                <a:gd name="T13" fmla="*/ 15 h 69"/>
                <a:gd name="T14" fmla="*/ 48 w 74"/>
                <a:gd name="T15" fmla="*/ 32 h 69"/>
                <a:gd name="T16" fmla="*/ 50 w 74"/>
                <a:gd name="T17" fmla="*/ 56 h 69"/>
                <a:gd name="T18" fmla="*/ 49 w 74"/>
                <a:gd name="T19" fmla="*/ 62 h 69"/>
                <a:gd name="T20" fmla="*/ 56 w 74"/>
                <a:gd name="T21" fmla="*/ 69 h 69"/>
                <a:gd name="T22" fmla="*/ 63 w 74"/>
                <a:gd name="T23" fmla="*/ 63 h 69"/>
                <a:gd name="T24" fmla="*/ 63 w 74"/>
                <a:gd name="T25" fmla="*/ 63 h 69"/>
                <a:gd name="T26" fmla="*/ 30 w 74"/>
                <a:gd name="T27"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9">
                  <a:moveTo>
                    <a:pt x="30" y="2"/>
                  </a:moveTo>
                  <a:cubicBezTo>
                    <a:pt x="20" y="0"/>
                    <a:pt x="9" y="2"/>
                    <a:pt x="6" y="3"/>
                  </a:cubicBezTo>
                  <a:cubicBezTo>
                    <a:pt x="6" y="3"/>
                    <a:pt x="6" y="3"/>
                    <a:pt x="5" y="3"/>
                  </a:cubicBezTo>
                  <a:cubicBezTo>
                    <a:pt x="5" y="3"/>
                    <a:pt x="5" y="3"/>
                    <a:pt x="5" y="3"/>
                  </a:cubicBezTo>
                  <a:cubicBezTo>
                    <a:pt x="2" y="4"/>
                    <a:pt x="0" y="7"/>
                    <a:pt x="0" y="10"/>
                  </a:cubicBezTo>
                  <a:cubicBezTo>
                    <a:pt x="0" y="14"/>
                    <a:pt x="3" y="17"/>
                    <a:pt x="7" y="17"/>
                  </a:cubicBezTo>
                  <a:cubicBezTo>
                    <a:pt x="7" y="17"/>
                    <a:pt x="11" y="16"/>
                    <a:pt x="13" y="15"/>
                  </a:cubicBezTo>
                  <a:cubicBezTo>
                    <a:pt x="16" y="14"/>
                    <a:pt x="37" y="14"/>
                    <a:pt x="48" y="32"/>
                  </a:cubicBezTo>
                  <a:cubicBezTo>
                    <a:pt x="54" y="45"/>
                    <a:pt x="51" y="54"/>
                    <a:pt x="50" y="56"/>
                  </a:cubicBezTo>
                  <a:cubicBezTo>
                    <a:pt x="50" y="56"/>
                    <a:pt x="49" y="59"/>
                    <a:pt x="49" y="62"/>
                  </a:cubicBezTo>
                  <a:cubicBezTo>
                    <a:pt x="49" y="66"/>
                    <a:pt x="52" y="69"/>
                    <a:pt x="56" y="69"/>
                  </a:cubicBezTo>
                  <a:cubicBezTo>
                    <a:pt x="59" y="69"/>
                    <a:pt x="62" y="68"/>
                    <a:pt x="63" y="63"/>
                  </a:cubicBezTo>
                  <a:cubicBezTo>
                    <a:pt x="63" y="63"/>
                    <a:pt x="63" y="63"/>
                    <a:pt x="63" y="63"/>
                  </a:cubicBezTo>
                  <a:cubicBezTo>
                    <a:pt x="74" y="25"/>
                    <a:pt x="49" y="7"/>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grpSp>
      <p:sp>
        <p:nvSpPr>
          <p:cNvPr id="34" name="椭圆 33"/>
          <p:cNvSpPr/>
          <p:nvPr/>
        </p:nvSpPr>
        <p:spPr>
          <a:xfrm>
            <a:off x="6197578" y="1792199"/>
            <a:ext cx="355054" cy="355102"/>
          </a:xfrm>
          <a:prstGeom prst="ellipse">
            <a:avLst/>
          </a:prstGeom>
          <a:solidFill>
            <a:schemeClr val="accent2"/>
          </a:solidFill>
          <a:ln>
            <a:noFill/>
          </a:ln>
        </p:spPr>
        <p:txBody>
          <a:bodyPr vert="horz" wrap="square" lIns="68594" tIns="34297" rIns="68594" bIns="34297" numCol="1" anchor="t" anchorCtr="0" compatLnSpc="1"/>
          <a:lstStyle/>
          <a:p>
            <a:pPr defTabSz="914400" eaLnBrk="0" hangingPunct="0"/>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椭圆 34"/>
          <p:cNvSpPr/>
          <p:nvPr/>
        </p:nvSpPr>
        <p:spPr>
          <a:xfrm>
            <a:off x="6197578" y="2706881"/>
            <a:ext cx="355054" cy="355102"/>
          </a:xfrm>
          <a:prstGeom prst="ellipse">
            <a:avLst/>
          </a:prstGeom>
          <a:solidFill>
            <a:schemeClr val="accent3"/>
          </a:solidFill>
          <a:ln>
            <a:noFill/>
          </a:ln>
        </p:spPr>
        <p:txBody>
          <a:bodyPr vert="horz" wrap="square" lIns="68594" tIns="34297" rIns="68594" bIns="34297" numCol="1" anchor="t" anchorCtr="0" compatLnSpc="1"/>
          <a:lstStyle/>
          <a:p>
            <a:pPr defTabSz="914400" eaLnBrk="0" hangingPunct="0"/>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6197578" y="3678731"/>
            <a:ext cx="355054" cy="355102"/>
          </a:xfrm>
          <a:prstGeom prst="ellipse">
            <a:avLst/>
          </a:prstGeom>
          <a:solidFill>
            <a:schemeClr val="accent4"/>
          </a:solidFill>
          <a:ln>
            <a:noFill/>
          </a:ln>
        </p:spPr>
        <p:txBody>
          <a:bodyPr vert="horz" wrap="square" lIns="68594" tIns="34297" rIns="68594" bIns="34297" numCol="1" anchor="t" anchorCtr="0" compatLnSpc="1"/>
          <a:lstStyle/>
          <a:p>
            <a:pPr defTabSz="914400" eaLnBrk="0" hangingPunct="0"/>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183100" y="1828021"/>
            <a:ext cx="396331" cy="307872"/>
          </a:xfrm>
          <a:prstGeom prst="rect">
            <a:avLst/>
          </a:prstGeom>
          <a:noFill/>
        </p:spPr>
        <p:txBody>
          <a:bodyPr wrap="none" lIns="91458" tIns="45729" rIns="91458" bIns="45729" rtlCol="0">
            <a:spAutoFit/>
          </a:bodyPr>
          <a:lstStyle/>
          <a:p>
            <a:pPr defTabSz="914400" eaLnBrk="0" hangingPunct="0"/>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p:nvPr/>
        </p:nvSpPr>
        <p:spPr>
          <a:xfrm>
            <a:off x="6183100" y="2742703"/>
            <a:ext cx="396331" cy="307872"/>
          </a:xfrm>
          <a:prstGeom prst="rect">
            <a:avLst/>
          </a:prstGeom>
          <a:noFill/>
        </p:spPr>
        <p:txBody>
          <a:bodyPr wrap="none" lIns="91458" tIns="45729" rIns="91458" bIns="45729" rtlCol="0">
            <a:spAutoFit/>
          </a:bodyPr>
          <a:lstStyle/>
          <a:p>
            <a:pPr defTabSz="914400" eaLnBrk="0" hangingPunct="0"/>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p:nvPr/>
        </p:nvSpPr>
        <p:spPr>
          <a:xfrm>
            <a:off x="6183100" y="3714553"/>
            <a:ext cx="396331" cy="307872"/>
          </a:xfrm>
          <a:prstGeom prst="rect">
            <a:avLst/>
          </a:prstGeom>
          <a:noFill/>
        </p:spPr>
        <p:txBody>
          <a:bodyPr wrap="none" lIns="91458" tIns="45729" rIns="91458" bIns="45729" rtlCol="0">
            <a:spAutoFit/>
          </a:bodyPr>
          <a:lstStyle/>
          <a:p>
            <a:pPr defTabSz="914400" eaLnBrk="0" hangingPunct="0"/>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500"/>
                                        <p:tgtEl>
                                          <p:spTgt spid="1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3" grpId="0"/>
      <p:bldP spid="15" grpId="0"/>
      <p:bldP spid="17" grpId="0"/>
      <p:bldP spid="19" grpId="0"/>
      <p:bldP spid="20" grpId="0" animBg="1"/>
      <p:bldP spid="21" grpId="0" animBg="1"/>
      <p:bldP spid="22" grpId="0" animBg="1"/>
      <p:bldP spid="24" grpId="0"/>
      <p:bldP spid="26" grpId="0"/>
      <p:bldP spid="28" grpId="0"/>
      <p:bldP spid="34" grpId="0" animBg="1"/>
      <p:bldP spid="35" grpId="0" animBg="1"/>
      <p:bldP spid="36" grpId="0" animBg="1"/>
      <p:bldP spid="37" grpId="0"/>
      <p:bldP spid="38"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8"/>
          <p:cNvSpPr/>
          <p:nvPr/>
        </p:nvSpPr>
        <p:spPr bwMode="auto">
          <a:xfrm>
            <a:off x="1434267" y="1278996"/>
            <a:ext cx="253701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ln>
        </p:spPr>
        <p:txBody>
          <a:bodyPr vert="horz" wrap="square" lIns="91446" tIns="45723" rIns="91446" bIns="45723" numCol="1" anchor="t" anchorCtr="0" compatLnSpc="1"/>
          <a:lstStyle/>
          <a:p>
            <a:endParaRPr lang="zh-CN" altLang="en-US"/>
          </a:p>
        </p:txBody>
      </p:sp>
      <p:sp>
        <p:nvSpPr>
          <p:cNvPr id="17" name="文本框 2"/>
          <p:cNvSpPr txBox="1">
            <a:spLocks noChangeArrowheads="1"/>
          </p:cNvSpPr>
          <p:nvPr>
            <p:custDataLst>
              <p:tags r:id="rId1"/>
            </p:custDataLst>
          </p:nvPr>
        </p:nvSpPr>
        <p:spPr bwMode="auto">
          <a:xfrm>
            <a:off x="2099585" y="1742064"/>
            <a:ext cx="1206376"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8" name="直接连接符 17"/>
          <p:cNvCxnSpPr/>
          <p:nvPr>
            <p:custDataLst>
              <p:tags r:id="rId2"/>
            </p:custDataLst>
          </p:nvPr>
        </p:nvCxnSpPr>
        <p:spPr>
          <a:xfrm>
            <a:off x="4413434" y="2572544"/>
            <a:ext cx="2947040"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文本框 11"/>
          <p:cNvSpPr txBox="1">
            <a:spLocks noChangeArrowheads="1"/>
          </p:cNvSpPr>
          <p:nvPr>
            <p:custDataLst>
              <p:tags r:id="rId3"/>
            </p:custDataLst>
          </p:nvPr>
        </p:nvSpPr>
        <p:spPr bwMode="auto">
          <a:xfrm>
            <a:off x="1469949" y="2752040"/>
            <a:ext cx="2465648" cy="307777"/>
          </a:xfrm>
          <a:prstGeom prst="rect">
            <a:avLst/>
          </a:prstGeom>
          <a:noFill/>
          <a:ln>
            <a:noFill/>
          </a:ln>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 name="矩形 19"/>
          <p:cNvSpPr/>
          <p:nvPr/>
        </p:nvSpPr>
        <p:spPr>
          <a:xfrm>
            <a:off x="4413434" y="1955231"/>
            <a:ext cx="3178239" cy="615553"/>
          </a:xfrm>
          <a:prstGeom prst="rect">
            <a:avLst/>
          </a:prstGeom>
        </p:spPr>
        <p:txBody>
          <a:bodyPr wrap="square" lIns="0" tIns="0" rIns="0" bIns="0">
            <a:spAutoFit/>
          </a:bodyPr>
          <a:lstStyle/>
          <a:p>
            <a:pPr lvl="0">
              <a:buNone/>
            </a:pPr>
            <a:r>
              <a:rPr lang="zh-CN" altLang="zh-CN" sz="4000" b="1" dirty="0" smtClean="0">
                <a:solidFill>
                  <a:schemeClr val="bg1">
                    <a:lumMod val="50000"/>
                  </a:schemeClr>
                </a:solidFill>
                <a:latin typeface="微软雅黑" panose="020B0503020204020204" pitchFamily="34" charset="-122"/>
                <a:ea typeface="微软雅黑" panose="020B0503020204020204" pitchFamily="34" charset="-122"/>
              </a:rPr>
              <a:t>工作完成情况</a:t>
            </a:r>
            <a:endParaRPr lang="zh-CN" altLang="zh-CN" sz="4000" b="1"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4413434"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5938527"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4413434"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5938527"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500" fill="hold"/>
                                        <p:tgtEl>
                                          <p:spTgt spid="16"/>
                                        </p:tgtEl>
                                        <p:attrNameLst>
                                          <p:attrName>ppt_x</p:attrName>
                                        </p:attrNameLst>
                                      </p:cBhvr>
                                      <p:tavLst>
                                        <p:tav tm="0">
                                          <p:val>
                                            <p:strVal val="0-#ppt_w/2"/>
                                          </p:val>
                                        </p:tav>
                                        <p:tav tm="100000">
                                          <p:val>
                                            <p:strVal val="#ppt_x"/>
                                          </p:val>
                                        </p:tav>
                                      </p:tavLst>
                                    </p:anim>
                                    <p:anim calcmode="lin" valueType="num">
                                      <p:cBhvr additive="base">
                                        <p:cTn id="8" dur="1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0-#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strVal val="4*#ppt_w"/>
                                          </p:val>
                                        </p:tav>
                                        <p:tav tm="100000">
                                          <p:val>
                                            <p:strVal val="#ppt_w"/>
                                          </p:val>
                                        </p:tav>
                                      </p:tavLst>
                                    </p:anim>
                                    <p:anim calcmode="lin" valueType="num">
                                      <p:cBhvr>
                                        <p:cTn id="25" dur="500" fill="hold"/>
                                        <p:tgtEl>
                                          <p:spTgt spid="20"/>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ppt_x</p:attrName>
                                        </p:attrNameLst>
                                      </p:cBhvr>
                                      <p:tavLst>
                                        <p:tav tm="0">
                                          <p:val>
                                            <p:strVal val="#ppt_x-#ppt_w*1.125000"/>
                                          </p:val>
                                        </p:tav>
                                        <p:tav tm="100000">
                                          <p:val>
                                            <p:strVal val="#ppt_x"/>
                                          </p:val>
                                        </p:tav>
                                      </p:tavLst>
                                    </p:anim>
                                    <p:animEffect transition="in" filter="wipe(right)">
                                      <p:cBhvr>
                                        <p:cTn id="35" dur="500"/>
                                        <p:tgtEl>
                                          <p:spTgt spid="2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ppt_x</p:attrName>
                                        </p:attrNameLst>
                                      </p:cBhvr>
                                      <p:tavLst>
                                        <p:tav tm="0">
                                          <p:val>
                                            <p:strVal val="#ppt_x-#ppt_w*1.125000"/>
                                          </p:val>
                                        </p:tav>
                                        <p:tav tm="100000">
                                          <p:val>
                                            <p:strVal val="#ppt_x"/>
                                          </p:val>
                                        </p:tav>
                                      </p:tavLst>
                                    </p:anim>
                                    <p:animEffect transition="in" filter="wipe(right)">
                                      <p:cBhvr>
                                        <p:cTn id="40" dur="500"/>
                                        <p:tgtEl>
                                          <p:spTgt spid="2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p:tgtEl>
                                          <p:spTgt spid="23"/>
                                        </p:tgtEl>
                                        <p:attrNameLst>
                                          <p:attrName>ppt_x</p:attrName>
                                        </p:attrNameLst>
                                      </p:cBhvr>
                                      <p:tavLst>
                                        <p:tav tm="0">
                                          <p:val>
                                            <p:strVal val="#ppt_x-#ppt_w*1.125000"/>
                                          </p:val>
                                        </p:tav>
                                        <p:tav tm="100000">
                                          <p:val>
                                            <p:strVal val="#ppt_x"/>
                                          </p:val>
                                        </p:tav>
                                      </p:tavLst>
                                    </p:anim>
                                    <p:animEffect transition="in" filter="wipe(right)">
                                      <p:cBhvr>
                                        <p:cTn id="45" dur="500"/>
                                        <p:tgtEl>
                                          <p:spTgt spid="2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p:tgtEl>
                                          <p:spTgt spid="24"/>
                                        </p:tgtEl>
                                        <p:attrNameLst>
                                          <p:attrName>ppt_x</p:attrName>
                                        </p:attrNameLst>
                                      </p:cBhvr>
                                      <p:tavLst>
                                        <p:tav tm="0">
                                          <p:val>
                                            <p:strVal val="#ppt_x-#ppt_w*1.125000"/>
                                          </p:val>
                                        </p:tav>
                                        <p:tav tm="100000">
                                          <p:val>
                                            <p:strVal val="#ppt_x"/>
                                          </p:val>
                                        </p:tav>
                                      </p:tavLst>
                                    </p:anim>
                                    <p:animEffect transition="in" filter="wipe(right)">
                                      <p:cBhvr>
                                        <p:cTn id="5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9" grpId="0"/>
      <p:bldP spid="20" grpId="0"/>
      <p:bldP spid="21"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209945" y="1279912"/>
            <a:ext cx="2732332" cy="2703002"/>
            <a:chOff x="4512406" y="1799221"/>
            <a:chExt cx="3841675" cy="3799715"/>
          </a:xfrm>
        </p:grpSpPr>
        <p:sp>
          <p:nvSpPr>
            <p:cNvPr id="2" name="任意多边形 1"/>
            <p:cNvSpPr/>
            <p:nvPr/>
          </p:nvSpPr>
          <p:spPr>
            <a:xfrm rot="9257143">
              <a:off x="6221113" y="5062780"/>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 name="任意多边形 2"/>
            <p:cNvSpPr/>
            <p:nvPr/>
          </p:nvSpPr>
          <p:spPr>
            <a:xfrm rot="12342857">
              <a:off x="4750179" y="5062780"/>
              <a:ext cx="1895196"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任意多边形 3"/>
            <p:cNvSpPr/>
            <p:nvPr/>
          </p:nvSpPr>
          <p:spPr>
            <a:xfrm rot="15428571">
              <a:off x="3832887"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 name="任意多边形 4"/>
            <p:cNvSpPr/>
            <p:nvPr/>
          </p:nvSpPr>
          <p:spPr>
            <a:xfrm rot="18514286">
              <a:off x="4160409"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 name="任意多边形 5"/>
            <p:cNvSpPr/>
            <p:nvPr/>
          </p:nvSpPr>
          <p:spPr>
            <a:xfrm>
              <a:off x="5486811" y="1838852"/>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7" name="任意多边形 6"/>
            <p:cNvSpPr/>
            <p:nvPr/>
          </p:nvSpPr>
          <p:spPr>
            <a:xfrm rot="3085714">
              <a:off x="6813215"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8" name="任意多边形 7"/>
            <p:cNvSpPr/>
            <p:nvPr/>
          </p:nvSpPr>
          <p:spPr>
            <a:xfrm rot="6171428">
              <a:off x="7138406"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sp>
        <p:nvSpPr>
          <p:cNvPr id="9" name="矩形 3"/>
          <p:cNvSpPr>
            <a:spLocks noChangeArrowheads="1"/>
          </p:cNvSpPr>
          <p:nvPr/>
        </p:nvSpPr>
        <p:spPr bwMode="auto">
          <a:xfrm>
            <a:off x="3792354" y="2534711"/>
            <a:ext cx="1513726" cy="268158"/>
          </a:xfrm>
          <a:prstGeom prst="rect">
            <a:avLst/>
          </a:prstGeom>
          <a:solidFill>
            <a:schemeClr val="accent1"/>
          </a:solidFill>
          <a:ln>
            <a:noFill/>
          </a:ln>
        </p:spPr>
        <p:txBody>
          <a:bodyPr lIns="65032" tIns="32516" rIns="65032" bIns="32516">
            <a:spAutoFit/>
          </a:bodyPr>
          <a:lstStyle>
            <a:lvl1pPr>
              <a:spcBef>
                <a:spcPct val="20000"/>
              </a:spcBef>
              <a:buFont typeface="Arial" panose="020B0604020202020204" pitchFamily="34" charset="0"/>
              <a:buChar char="•"/>
              <a:defRPr sz="3200">
                <a:solidFill>
                  <a:schemeClr val="tx1"/>
                </a:solidFill>
                <a:latin typeface="Arial Narrow"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a:lnSpc>
                <a:spcPct val="120000"/>
              </a:lnSpc>
              <a:buNone/>
            </a:pPr>
            <a:r>
              <a:rPr lang="zh-CN" altLang="en-US" sz="1200" dirty="0">
                <a:solidFill>
                  <a:schemeClr val="bg1"/>
                </a:solidFill>
                <a:latin typeface="Arial" panose="020B0604020202020204" pitchFamily="34" charset="0"/>
                <a:cs typeface="+mn-ea"/>
                <a:sym typeface="Arial" panose="020B0604020202020204" pitchFamily="34" charset="0"/>
              </a:rPr>
              <a:t>请替换文字内容</a:t>
            </a:r>
            <a:endParaRPr lang="en-US" altLang="zh-CN" sz="1200" dirty="0">
              <a:solidFill>
                <a:schemeClr val="bg1"/>
              </a:solidFill>
              <a:latin typeface="Arial" panose="020B0604020202020204" pitchFamily="34" charset="0"/>
              <a:cs typeface="+mn-ea"/>
              <a:sym typeface="Arial" panose="020B0604020202020204" pitchFamily="34" charset="0"/>
            </a:endParaRPr>
          </a:p>
        </p:txBody>
      </p:sp>
      <p:sp>
        <p:nvSpPr>
          <p:cNvPr id="25" name="TextBox 170"/>
          <p:cNvSpPr txBox="1"/>
          <p:nvPr/>
        </p:nvSpPr>
        <p:spPr>
          <a:xfrm>
            <a:off x="1169595" y="1495288"/>
            <a:ext cx="1728462" cy="327784"/>
          </a:xfrm>
          <a:prstGeom prst="rect">
            <a:avLst/>
          </a:prstGeom>
          <a:noFill/>
        </p:spPr>
        <p:txBody>
          <a:bodyPr wrap="square" lIns="68582" tIns="34291" rIns="68582" bIns="34291" rtlCol="0">
            <a:spAutoFit/>
          </a:bodyPr>
          <a:lstStyle/>
          <a:p>
            <a:pPr algn="r">
              <a:lnSpc>
                <a:spcPct val="120000"/>
              </a:lnSpc>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171"/>
          <p:cNvSpPr txBox="1"/>
          <p:nvPr/>
        </p:nvSpPr>
        <p:spPr>
          <a:xfrm>
            <a:off x="1090203" y="1700384"/>
            <a:ext cx="1807854" cy="530917"/>
          </a:xfrm>
          <a:prstGeom prst="rect">
            <a:avLst/>
          </a:prstGeom>
          <a:noFill/>
        </p:spPr>
        <p:txBody>
          <a:bodyPr wrap="square" lIns="68582" tIns="34291" rIns="68582" bIns="34291" rtlCol="0">
            <a:spAutoFit/>
          </a:bodyPr>
          <a:lstStyle/>
          <a:p>
            <a:pPr algn="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170"/>
          <p:cNvSpPr txBox="1"/>
          <p:nvPr/>
        </p:nvSpPr>
        <p:spPr>
          <a:xfrm>
            <a:off x="1169595" y="2701817"/>
            <a:ext cx="1728462" cy="305470"/>
          </a:xfrm>
          <a:prstGeom prst="rect">
            <a:avLst/>
          </a:prstGeom>
          <a:noFill/>
        </p:spPr>
        <p:txBody>
          <a:bodyPr wrap="square" lIns="68582" tIns="34291" rIns="68582" bIns="34291" rtlCol="0">
            <a:spAutoFit/>
          </a:bodyPr>
          <a:lstStyle/>
          <a:p>
            <a:pPr algn="r">
              <a:lnSpc>
                <a:spcPct val="120000"/>
              </a:lnSpc>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171"/>
          <p:cNvSpPr txBox="1"/>
          <p:nvPr/>
        </p:nvSpPr>
        <p:spPr>
          <a:xfrm>
            <a:off x="1090203" y="2906913"/>
            <a:ext cx="1807854" cy="530917"/>
          </a:xfrm>
          <a:prstGeom prst="rect">
            <a:avLst/>
          </a:prstGeom>
          <a:noFill/>
        </p:spPr>
        <p:txBody>
          <a:bodyPr wrap="square" lIns="68582" tIns="34291" rIns="68582" bIns="34291" rtlCol="0">
            <a:spAutoFit/>
          </a:bodyPr>
          <a:lstStyle/>
          <a:p>
            <a:pPr algn="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170"/>
          <p:cNvSpPr txBox="1"/>
          <p:nvPr/>
        </p:nvSpPr>
        <p:spPr>
          <a:xfrm>
            <a:off x="1169595" y="3834905"/>
            <a:ext cx="1728462" cy="305470"/>
          </a:xfrm>
          <a:prstGeom prst="rect">
            <a:avLst/>
          </a:prstGeom>
          <a:noFill/>
        </p:spPr>
        <p:txBody>
          <a:bodyPr wrap="square" lIns="68582" tIns="34291" rIns="68582" bIns="34291" rtlCol="0">
            <a:spAutoFit/>
          </a:bodyPr>
          <a:lstStyle/>
          <a:p>
            <a:pPr algn="r">
              <a:lnSpc>
                <a:spcPct val="120000"/>
              </a:lnSpc>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71"/>
          <p:cNvSpPr txBox="1"/>
          <p:nvPr/>
        </p:nvSpPr>
        <p:spPr>
          <a:xfrm>
            <a:off x="1090203" y="4040001"/>
            <a:ext cx="1807854" cy="530917"/>
          </a:xfrm>
          <a:prstGeom prst="rect">
            <a:avLst/>
          </a:prstGeom>
          <a:noFill/>
        </p:spPr>
        <p:txBody>
          <a:bodyPr wrap="square" lIns="68582" tIns="34291" rIns="68582" bIns="34291" rtlCol="0">
            <a:spAutoFit/>
          </a:bodyPr>
          <a:lstStyle/>
          <a:p>
            <a:pPr algn="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70"/>
          <p:cNvSpPr txBox="1"/>
          <p:nvPr/>
        </p:nvSpPr>
        <p:spPr>
          <a:xfrm>
            <a:off x="6038291" y="3825042"/>
            <a:ext cx="1728462" cy="305470"/>
          </a:xfrm>
          <a:prstGeom prst="rect">
            <a:avLst/>
          </a:prstGeom>
          <a:noFill/>
        </p:spPr>
        <p:txBody>
          <a:bodyPr wrap="square" lIns="68582" tIns="34291" rIns="68582" bIns="34291"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171"/>
          <p:cNvSpPr txBox="1"/>
          <p:nvPr/>
        </p:nvSpPr>
        <p:spPr>
          <a:xfrm>
            <a:off x="6038291" y="4030138"/>
            <a:ext cx="1838773" cy="503730"/>
          </a:xfrm>
          <a:prstGeom prst="rect">
            <a:avLst/>
          </a:prstGeom>
          <a:noFill/>
        </p:spPr>
        <p:txBody>
          <a:bodyPr wrap="square" lIns="68582" tIns="34291" rIns="68582" bIns="34291"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6216614" y="2701817"/>
            <a:ext cx="1728462" cy="305470"/>
          </a:xfrm>
          <a:prstGeom prst="rect">
            <a:avLst/>
          </a:prstGeom>
          <a:noFill/>
        </p:spPr>
        <p:txBody>
          <a:bodyPr wrap="square" lIns="68582" tIns="34291" rIns="68582" bIns="34291" rtlCol="0">
            <a:spAutoFit/>
          </a:bodyPr>
          <a:lstStyle/>
          <a:p>
            <a:pPr>
              <a:lnSpc>
                <a:spcPct val="120000"/>
              </a:lnSpc>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171"/>
          <p:cNvSpPr txBox="1"/>
          <p:nvPr/>
        </p:nvSpPr>
        <p:spPr>
          <a:xfrm>
            <a:off x="6216614" y="2906913"/>
            <a:ext cx="1838773" cy="530917"/>
          </a:xfrm>
          <a:prstGeom prst="rect">
            <a:avLst/>
          </a:prstGeom>
          <a:noFill/>
        </p:spPr>
        <p:txBody>
          <a:bodyPr wrap="square" lIns="68582" tIns="34291" rIns="68582" bIns="34291"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6080249" y="1495288"/>
            <a:ext cx="1728462" cy="327784"/>
          </a:xfrm>
          <a:prstGeom prst="rect">
            <a:avLst/>
          </a:prstGeom>
          <a:noFill/>
        </p:spPr>
        <p:txBody>
          <a:bodyPr wrap="square" lIns="68582" tIns="34291" rIns="68582" bIns="34291" rtlCol="0">
            <a:spAutoFit/>
          </a:bodyPr>
          <a:lstStyle/>
          <a:p>
            <a:pPr>
              <a:lnSpc>
                <a:spcPct val="120000"/>
              </a:lnSpc>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71"/>
          <p:cNvSpPr txBox="1"/>
          <p:nvPr/>
        </p:nvSpPr>
        <p:spPr>
          <a:xfrm>
            <a:off x="6080250" y="1700384"/>
            <a:ext cx="1838773" cy="530917"/>
          </a:xfrm>
          <a:prstGeom prst="rect">
            <a:avLst/>
          </a:prstGeom>
          <a:noFill/>
        </p:spPr>
        <p:txBody>
          <a:bodyPr wrap="square" lIns="68582" tIns="34291" rIns="68582" bIns="34291"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spd="med" advClick="0" advTm="4571">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p:tgtEl>
                                          <p:spTgt spid="25"/>
                                        </p:tgtEl>
                                        <p:attrNameLst>
                                          <p:attrName>ppt_x</p:attrName>
                                        </p:attrNameLst>
                                      </p:cBhvr>
                                      <p:tavLst>
                                        <p:tav tm="0">
                                          <p:val>
                                            <p:strVal val="#ppt_x-#ppt_w*1.125000"/>
                                          </p:val>
                                        </p:tav>
                                        <p:tav tm="100000">
                                          <p:val>
                                            <p:strVal val="#ppt_x"/>
                                          </p:val>
                                        </p:tav>
                                      </p:tavLst>
                                    </p:anim>
                                    <p:animEffect transition="in" filter="wipe(right)">
                                      <p:cBhvr>
                                        <p:cTn id="19" dur="500"/>
                                        <p:tgtEl>
                                          <p:spTgt spid="25"/>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p:tgtEl>
                                          <p:spTgt spid="27"/>
                                        </p:tgtEl>
                                        <p:attrNameLst>
                                          <p:attrName>ppt_x</p:attrName>
                                        </p:attrNameLst>
                                      </p:cBhvr>
                                      <p:tavLst>
                                        <p:tav tm="0">
                                          <p:val>
                                            <p:strVal val="#ppt_x-#ppt_w*1.125000"/>
                                          </p:val>
                                        </p:tav>
                                        <p:tav tm="100000">
                                          <p:val>
                                            <p:strVal val="#ppt_x"/>
                                          </p:val>
                                        </p:tav>
                                      </p:tavLst>
                                    </p:anim>
                                    <p:animEffect transition="in" filter="wipe(right)">
                                      <p:cBhvr>
                                        <p:cTn id="28" dur="500"/>
                                        <p:tgtEl>
                                          <p:spTgt spid="27"/>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p:tgtEl>
                                          <p:spTgt spid="28"/>
                                        </p:tgtEl>
                                        <p:attrNameLst>
                                          <p:attrName>ppt_x</p:attrName>
                                        </p:attrNameLst>
                                      </p:cBhvr>
                                      <p:tavLst>
                                        <p:tav tm="0">
                                          <p:val>
                                            <p:strVal val="#ppt_x-#ppt_w*1.125000"/>
                                          </p:val>
                                        </p:tav>
                                        <p:tav tm="100000">
                                          <p:val>
                                            <p:strVal val="#ppt_x"/>
                                          </p:val>
                                        </p:tav>
                                      </p:tavLst>
                                    </p:anim>
                                    <p:animEffect transition="in" filter="wipe(right)">
                                      <p:cBhvr>
                                        <p:cTn id="32" dur="500"/>
                                        <p:tgtEl>
                                          <p:spTgt spid="28"/>
                                        </p:tgtEl>
                                      </p:cBhvr>
                                    </p:animEffect>
                                  </p:childTnLst>
                                </p:cTn>
                              </p:par>
                            </p:childTnLst>
                          </p:cTn>
                        </p:par>
                        <p:par>
                          <p:cTn id="33" fill="hold">
                            <p:stCondLst>
                              <p:cond delay="2000"/>
                            </p:stCondLst>
                            <p:childTnLst>
                              <p:par>
                                <p:cTn id="34" presetID="1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ppt_x</p:attrName>
                                        </p:attrNameLst>
                                      </p:cBhvr>
                                      <p:tavLst>
                                        <p:tav tm="0">
                                          <p:val>
                                            <p:strVal val="#ppt_x-#ppt_w*1.125000"/>
                                          </p:val>
                                        </p:tav>
                                        <p:tav tm="100000">
                                          <p:val>
                                            <p:strVal val="#ppt_x"/>
                                          </p:val>
                                        </p:tav>
                                      </p:tavLst>
                                    </p:anim>
                                    <p:animEffect transition="in" filter="wipe(right)">
                                      <p:cBhvr>
                                        <p:cTn id="37" dur="500"/>
                                        <p:tgtEl>
                                          <p:spTgt spid="29"/>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p:tgtEl>
                                          <p:spTgt spid="30"/>
                                        </p:tgtEl>
                                        <p:attrNameLst>
                                          <p:attrName>ppt_x</p:attrName>
                                        </p:attrNameLst>
                                      </p:cBhvr>
                                      <p:tavLst>
                                        <p:tav tm="0">
                                          <p:val>
                                            <p:strVal val="#ppt_x-#ppt_w*1.125000"/>
                                          </p:val>
                                        </p:tav>
                                        <p:tav tm="100000">
                                          <p:val>
                                            <p:strVal val="#ppt_x"/>
                                          </p:val>
                                        </p:tav>
                                      </p:tavLst>
                                    </p:anim>
                                    <p:animEffect transition="in" filter="wipe(right)">
                                      <p:cBhvr>
                                        <p:cTn id="41" dur="500"/>
                                        <p:tgtEl>
                                          <p:spTgt spid="30"/>
                                        </p:tgtEl>
                                      </p:cBhvr>
                                    </p:animEffect>
                                  </p:childTnLst>
                                </p:cTn>
                              </p:par>
                            </p:childTnLst>
                          </p:cTn>
                        </p:par>
                        <p:par>
                          <p:cTn id="42" fill="hold">
                            <p:stCondLst>
                              <p:cond delay="2500"/>
                            </p:stCondLst>
                            <p:childTnLst>
                              <p:par>
                                <p:cTn id="43" presetID="12" presetClass="entr" presetSubtype="2"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p:tgtEl>
                                          <p:spTgt spid="31"/>
                                        </p:tgtEl>
                                        <p:attrNameLst>
                                          <p:attrName>ppt_x</p:attrName>
                                        </p:attrNameLst>
                                      </p:cBhvr>
                                      <p:tavLst>
                                        <p:tav tm="0">
                                          <p:val>
                                            <p:strVal val="#ppt_x+#ppt_w*1.125000"/>
                                          </p:val>
                                        </p:tav>
                                        <p:tav tm="100000">
                                          <p:val>
                                            <p:strVal val="#ppt_x"/>
                                          </p:val>
                                        </p:tav>
                                      </p:tavLst>
                                    </p:anim>
                                    <p:animEffect transition="in" filter="wipe(left)">
                                      <p:cBhvr>
                                        <p:cTn id="46" dur="500"/>
                                        <p:tgtEl>
                                          <p:spTgt spid="31"/>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p:tgtEl>
                                          <p:spTgt spid="32"/>
                                        </p:tgtEl>
                                        <p:attrNameLst>
                                          <p:attrName>ppt_x</p:attrName>
                                        </p:attrNameLst>
                                      </p:cBhvr>
                                      <p:tavLst>
                                        <p:tav tm="0">
                                          <p:val>
                                            <p:strVal val="#ppt_x+#ppt_w*1.125000"/>
                                          </p:val>
                                        </p:tav>
                                        <p:tav tm="100000">
                                          <p:val>
                                            <p:strVal val="#ppt_x"/>
                                          </p:val>
                                        </p:tav>
                                      </p:tavLst>
                                    </p:anim>
                                    <p:animEffect transition="in" filter="wipe(left)">
                                      <p:cBhvr>
                                        <p:cTn id="50" dur="500"/>
                                        <p:tgtEl>
                                          <p:spTgt spid="32"/>
                                        </p:tgtEl>
                                      </p:cBhvr>
                                    </p:animEffect>
                                  </p:childTnLst>
                                </p:cTn>
                              </p:par>
                            </p:childTnLst>
                          </p:cTn>
                        </p:par>
                        <p:par>
                          <p:cTn id="51" fill="hold">
                            <p:stCondLst>
                              <p:cond delay="3000"/>
                            </p:stCondLst>
                            <p:childTnLst>
                              <p:par>
                                <p:cTn id="52" presetID="12" presetClass="entr" presetSubtype="2"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p:tgtEl>
                                          <p:spTgt spid="33"/>
                                        </p:tgtEl>
                                        <p:attrNameLst>
                                          <p:attrName>ppt_x</p:attrName>
                                        </p:attrNameLst>
                                      </p:cBhvr>
                                      <p:tavLst>
                                        <p:tav tm="0">
                                          <p:val>
                                            <p:strVal val="#ppt_x+#ppt_w*1.125000"/>
                                          </p:val>
                                        </p:tav>
                                        <p:tav tm="100000">
                                          <p:val>
                                            <p:strVal val="#ppt_x"/>
                                          </p:val>
                                        </p:tav>
                                      </p:tavLst>
                                    </p:anim>
                                    <p:animEffect transition="in" filter="wipe(left)">
                                      <p:cBhvr>
                                        <p:cTn id="55" dur="500"/>
                                        <p:tgtEl>
                                          <p:spTgt spid="33"/>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p:tgtEl>
                                          <p:spTgt spid="34"/>
                                        </p:tgtEl>
                                        <p:attrNameLst>
                                          <p:attrName>ppt_x</p:attrName>
                                        </p:attrNameLst>
                                      </p:cBhvr>
                                      <p:tavLst>
                                        <p:tav tm="0">
                                          <p:val>
                                            <p:strVal val="#ppt_x+#ppt_w*1.125000"/>
                                          </p:val>
                                        </p:tav>
                                        <p:tav tm="100000">
                                          <p:val>
                                            <p:strVal val="#ppt_x"/>
                                          </p:val>
                                        </p:tav>
                                      </p:tavLst>
                                    </p:anim>
                                    <p:animEffect transition="in" filter="wipe(left)">
                                      <p:cBhvr>
                                        <p:cTn id="59" dur="500"/>
                                        <p:tgtEl>
                                          <p:spTgt spid="34"/>
                                        </p:tgtEl>
                                      </p:cBhvr>
                                    </p:animEffect>
                                  </p:childTnLst>
                                </p:cTn>
                              </p:par>
                            </p:childTnLst>
                          </p:cTn>
                        </p:par>
                        <p:par>
                          <p:cTn id="60" fill="hold">
                            <p:stCondLst>
                              <p:cond delay="3500"/>
                            </p:stCondLst>
                            <p:childTnLst>
                              <p:par>
                                <p:cTn id="61" presetID="1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p:tgtEl>
                                          <p:spTgt spid="35"/>
                                        </p:tgtEl>
                                        <p:attrNameLst>
                                          <p:attrName>ppt_x</p:attrName>
                                        </p:attrNameLst>
                                      </p:cBhvr>
                                      <p:tavLst>
                                        <p:tav tm="0">
                                          <p:val>
                                            <p:strVal val="#ppt_x+#ppt_w*1.125000"/>
                                          </p:val>
                                        </p:tav>
                                        <p:tav tm="100000">
                                          <p:val>
                                            <p:strVal val="#ppt_x"/>
                                          </p:val>
                                        </p:tav>
                                      </p:tavLst>
                                    </p:anim>
                                    <p:animEffect transition="in" filter="wipe(left)">
                                      <p:cBhvr>
                                        <p:cTn id="64" dur="500"/>
                                        <p:tgtEl>
                                          <p:spTgt spid="35"/>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p:tgtEl>
                                          <p:spTgt spid="36"/>
                                        </p:tgtEl>
                                        <p:attrNameLst>
                                          <p:attrName>ppt_x</p:attrName>
                                        </p:attrNameLst>
                                      </p:cBhvr>
                                      <p:tavLst>
                                        <p:tav tm="0">
                                          <p:val>
                                            <p:strVal val="#ppt_x+#ppt_w*1.125000"/>
                                          </p:val>
                                        </p:tav>
                                        <p:tav tm="100000">
                                          <p:val>
                                            <p:strVal val="#ppt_x"/>
                                          </p:val>
                                        </p:tav>
                                      </p:tavLst>
                                    </p:anim>
                                    <p:animEffect transition="in" filter="wipe(lef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9362" y="1373884"/>
            <a:ext cx="1079330" cy="262666"/>
          </a:xfrm>
          <a:prstGeom prst="rect">
            <a:avLst/>
          </a:prstGeom>
          <a:noFill/>
        </p:spPr>
        <p:txBody>
          <a:bodyPr wrap="none" lIns="77246" tIns="38623" rIns="77246" bIns="38623"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429355" y="1897508"/>
            <a:ext cx="6435668" cy="397251"/>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右箭头 6"/>
              <p:cNvSpPr/>
              <p:nvPr/>
            </p:nvSpPr>
            <p:spPr>
              <a:xfrm>
                <a:off x="1735488" y="1666788"/>
                <a:ext cx="5874799" cy="469766"/>
              </a:xfrm>
              <a:prstGeom prst="rightArrow">
                <a:avLst/>
              </a:pr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72613" y="1770973"/>
                <a:ext cx="1038478" cy="273053"/>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点击添加文字</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5" name="TextBox 4"/>
            <p:cNvSpPr txBox="1"/>
            <p:nvPr/>
          </p:nvSpPr>
          <p:spPr>
            <a:xfrm>
              <a:off x="7783895" y="1811931"/>
              <a:ext cx="719648" cy="400479"/>
            </a:xfrm>
            <a:prstGeom prst="rect">
              <a:avLst/>
            </a:prstGeom>
            <a:noFill/>
          </p:spPr>
          <p:txBody>
            <a:bodyPr wrap="none" rtlCol="0">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95%</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29354" y="2338735"/>
            <a:ext cx="4902945" cy="397251"/>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右箭头 12"/>
              <p:cNvSpPr/>
              <p:nvPr/>
            </p:nvSpPr>
            <p:spPr>
              <a:xfrm>
                <a:off x="1735488" y="2189302"/>
                <a:ext cx="4132656" cy="469766"/>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72613" y="2278974"/>
                <a:ext cx="1038478" cy="273053"/>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点击添加文字</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11" name="TextBox 10"/>
            <p:cNvSpPr txBox="1"/>
            <p:nvPr/>
          </p:nvSpPr>
          <p:spPr>
            <a:xfrm>
              <a:off x="5969610" y="2363474"/>
              <a:ext cx="719648" cy="400478"/>
            </a:xfrm>
            <a:prstGeom prst="rect">
              <a:avLst/>
            </a:prstGeom>
            <a:noFill/>
          </p:spPr>
          <p:txBody>
            <a:bodyPr wrap="none" rtlCol="0">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75%</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29356" y="2779961"/>
            <a:ext cx="5503771" cy="397251"/>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右箭头 18"/>
              <p:cNvSpPr/>
              <p:nvPr/>
            </p:nvSpPr>
            <p:spPr>
              <a:xfrm>
                <a:off x="1735488" y="2682788"/>
                <a:ext cx="4780728" cy="469766"/>
              </a:xfrm>
              <a:prstGeom prst="rightArrow">
                <a:avLst/>
              </a:prstGeom>
              <a:solidFill>
                <a:schemeClr val="accent3"/>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72613" y="2772460"/>
                <a:ext cx="1038478" cy="273053"/>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点击添加文字</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17" name="TextBox 16"/>
            <p:cNvSpPr txBox="1"/>
            <p:nvPr/>
          </p:nvSpPr>
          <p:spPr>
            <a:xfrm>
              <a:off x="6680808" y="2900502"/>
              <a:ext cx="719648" cy="400478"/>
            </a:xfrm>
            <a:prstGeom prst="rect">
              <a:avLst/>
            </a:prstGeom>
            <a:noFill/>
          </p:spPr>
          <p:txBody>
            <a:bodyPr wrap="none" rtlCol="0">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85%</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29355" y="3221188"/>
            <a:ext cx="4216285" cy="397251"/>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右箭头 24"/>
              <p:cNvSpPr/>
              <p:nvPr/>
            </p:nvSpPr>
            <p:spPr>
              <a:xfrm>
                <a:off x="1735488" y="3190788"/>
                <a:ext cx="3268560" cy="469766"/>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72613" y="3280460"/>
                <a:ext cx="1038478" cy="273053"/>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点击添加文字</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23" name="TextBox 22"/>
            <p:cNvSpPr txBox="1"/>
            <p:nvPr/>
          </p:nvSpPr>
          <p:spPr>
            <a:xfrm>
              <a:off x="5156810" y="3437529"/>
              <a:ext cx="719648" cy="400478"/>
            </a:xfrm>
            <a:prstGeom prst="rect">
              <a:avLst/>
            </a:prstGeom>
            <a:noFill/>
          </p:spPr>
          <p:txBody>
            <a:bodyPr wrap="none" rtlCol="0">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52%</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429355" y="3662404"/>
            <a:ext cx="6131686" cy="397249"/>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右箭头 30"/>
              <p:cNvSpPr/>
              <p:nvPr/>
            </p:nvSpPr>
            <p:spPr>
              <a:xfrm>
                <a:off x="1735488" y="3800388"/>
                <a:ext cx="5428800" cy="469766"/>
              </a:xfrm>
              <a:prstGeom prst="rightArrow">
                <a:avLst/>
              </a:pr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872613" y="3904573"/>
                <a:ext cx="1038479" cy="273054"/>
              </a:xfrm>
              <a:prstGeom prst="rect">
                <a:avLst/>
              </a:prstGeom>
              <a:noFill/>
            </p:spPr>
            <p:txBody>
              <a:bodyPr wrap="non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点击添加文字</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7304923" y="3945530"/>
              <a:ext cx="838798" cy="400480"/>
            </a:xfrm>
            <a:prstGeom prst="rect">
              <a:avLst/>
            </a:prstGeom>
            <a:noFill/>
          </p:spPr>
          <p:txBody>
            <a:bodyPr wrap="square" rtlCol="0">
              <a:spAutoFit/>
            </a:bodyPr>
            <a:lstStyle/>
            <a:p>
              <a:r>
                <a:rPr lang="en-US" altLang="zh-CN" sz="1600" dirty="0">
                  <a:solidFill>
                    <a:schemeClr val="bg1">
                      <a:lumMod val="50000"/>
                    </a:schemeClr>
                  </a:solidFill>
                  <a:latin typeface="微软雅黑" panose="020B0503020204020204" pitchFamily="34" charset="-122"/>
                  <a:ea typeface="微软雅黑" panose="020B0503020204020204" pitchFamily="34" charset="-122"/>
                </a:rPr>
                <a:t>87%</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514" y="3004726"/>
            <a:ext cx="1673281" cy="1223307"/>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4"/>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27071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200" dirty="0" smtClean="0">
                  <a:solidFill>
                    <a:schemeClr val="bg1"/>
                  </a:solidFill>
                  <a:latin typeface="微软雅黑" panose="020B0503020204020204" pitchFamily="34" charset="-122"/>
                  <a:cs typeface="Times New Roman" panose="02020603050405020304" pitchFamily="18" charset="0"/>
                </a:rPr>
                <a:t>标题文字</a:t>
              </a:r>
              <a:endParaRPr lang="zh-CN" altLang="en-US" sz="1200" dirty="0">
                <a:solidFill>
                  <a:schemeClr val="bg1"/>
                </a:solidFill>
                <a:latin typeface="微软雅黑" panose="020B0503020204020204" pitchFamily="34" charset="-122"/>
                <a:cs typeface="Times New Roman" panose="02020603050405020304" pitchFamily="18" charset="0"/>
              </a:endParaRPr>
            </a:p>
          </p:txBody>
        </p:sp>
        <p:sp>
          <p:nvSpPr>
            <p:cNvPr id="6" name="TextBox 5"/>
            <p:cNvSpPr txBox="1"/>
            <p:nvPr/>
          </p:nvSpPr>
          <p:spPr>
            <a:xfrm>
              <a:off x="1671500" y="3486991"/>
              <a:ext cx="1462734" cy="381773"/>
            </a:xfrm>
            <a:prstGeom prst="rect">
              <a:avLst/>
            </a:prstGeom>
            <a:noFill/>
            <a:ln>
              <a:noFill/>
            </a:ln>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a:t>
              </a:r>
              <a:r>
                <a:rPr lang="zh-CN" altLang="en-US" sz="800" kern="0" dirty="0" smtClean="0">
                  <a:solidFill>
                    <a:schemeClr val="bg1"/>
                  </a:solidFill>
                  <a:latin typeface="微软雅黑" panose="020B0503020204020204" pitchFamily="34" charset="-122"/>
                  <a:ea typeface="微软雅黑" panose="020B0503020204020204" pitchFamily="34" charset="-122"/>
                </a:rPr>
                <a:t>单击</a:t>
              </a:r>
              <a:endParaRPr lang="zh-CN" altLang="en-US" sz="800" kern="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83997" y="1276000"/>
            <a:ext cx="2256086" cy="1628158"/>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290259"/>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200" dirty="0" smtClean="0">
                  <a:solidFill>
                    <a:schemeClr val="bg1"/>
                  </a:solidFill>
                  <a:latin typeface="微软雅黑" panose="020B0503020204020204" pitchFamily="34" charset="-122"/>
                  <a:cs typeface="Times New Roman" panose="02020603050405020304" pitchFamily="18" charset="0"/>
                </a:rPr>
                <a:t>标题文字</a:t>
              </a:r>
              <a:endParaRPr lang="zh-CN" altLang="en-US" sz="1200" dirty="0">
                <a:solidFill>
                  <a:schemeClr val="bg1"/>
                </a:solidFill>
                <a:latin typeface="微软雅黑" panose="020B0503020204020204" pitchFamily="34" charset="-122"/>
                <a:cs typeface="Times New Roman" panose="02020603050405020304" pitchFamily="18" charset="0"/>
              </a:endParaRPr>
            </a:p>
          </p:txBody>
        </p:sp>
        <p:sp>
          <p:nvSpPr>
            <p:cNvPr id="10" name="TextBox 9"/>
            <p:cNvSpPr txBox="1"/>
            <p:nvPr/>
          </p:nvSpPr>
          <p:spPr>
            <a:xfrm>
              <a:off x="915027" y="1635645"/>
              <a:ext cx="2062774" cy="558191"/>
            </a:xfrm>
            <a:prstGeom prst="rect">
              <a:avLst/>
            </a:prstGeom>
            <a:noFill/>
            <a:ln>
              <a:noFill/>
            </a:ln>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a:t>
              </a:r>
              <a:r>
                <a:rPr lang="zh-CN" altLang="en-US" sz="800" kern="0" dirty="0" smtClean="0">
                  <a:solidFill>
                    <a:schemeClr val="bg1"/>
                  </a:solidFill>
                  <a:latin typeface="微软雅黑" panose="020B0503020204020204" pitchFamily="34" charset="-122"/>
                  <a:ea typeface="微软雅黑" panose="020B0503020204020204" pitchFamily="34" charset="-122"/>
                </a:rPr>
                <a:t>添加</a:t>
              </a:r>
              <a:endParaRPr lang="zh-CN" altLang="en-US" sz="800" kern="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134060" y="2988048"/>
            <a:ext cx="1977554" cy="1479953"/>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3"/>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28327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200" dirty="0" smtClean="0">
                  <a:solidFill>
                    <a:schemeClr val="bg1"/>
                  </a:solidFill>
                  <a:latin typeface="微软雅黑" panose="020B0503020204020204" pitchFamily="34" charset="-122"/>
                  <a:cs typeface="Times New Roman" panose="02020603050405020304" pitchFamily="18" charset="0"/>
                </a:rPr>
                <a:t>标题文字</a:t>
              </a:r>
              <a:endParaRPr lang="zh-CN" altLang="en-US" sz="1200" dirty="0">
                <a:solidFill>
                  <a:schemeClr val="bg1"/>
                </a:solidFill>
                <a:latin typeface="微软雅黑" panose="020B0503020204020204" pitchFamily="34" charset="-122"/>
                <a:cs typeface="Times New Roman" panose="02020603050405020304" pitchFamily="18" charset="0"/>
              </a:endParaRPr>
            </a:p>
          </p:txBody>
        </p:sp>
        <p:sp>
          <p:nvSpPr>
            <p:cNvPr id="14" name="TextBox 13"/>
            <p:cNvSpPr txBox="1"/>
            <p:nvPr/>
          </p:nvSpPr>
          <p:spPr>
            <a:xfrm>
              <a:off x="3540613" y="3598912"/>
              <a:ext cx="2062773" cy="399492"/>
            </a:xfrm>
            <a:prstGeom prst="rect">
              <a:avLst/>
            </a:prstGeom>
            <a:noFill/>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800" kern="0" dirty="0" smtClean="0">
                  <a:solidFill>
                    <a:schemeClr val="bg1"/>
                  </a:solidFill>
                  <a:latin typeface="微软雅黑" panose="020B0503020204020204" pitchFamily="34" charset="-122"/>
                  <a:ea typeface="微软雅黑" panose="020B0503020204020204" pitchFamily="34" charset="-122"/>
                </a:rPr>
                <a:t>此处</a:t>
              </a:r>
              <a:endParaRPr lang="zh-CN" altLang="en-US" sz="800"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132384" y="1681317"/>
            <a:ext cx="1651242" cy="1223307"/>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smtClea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7"/>
              <a:ext cx="1395882" cy="27071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200" dirty="0" smtClean="0">
                  <a:solidFill>
                    <a:schemeClr val="bg1"/>
                  </a:solidFill>
                  <a:latin typeface="微软雅黑" panose="020B0503020204020204" pitchFamily="34" charset="-122"/>
                  <a:cs typeface="Times New Roman" panose="02020603050405020304" pitchFamily="18" charset="0"/>
                </a:rPr>
                <a:t>标题文字</a:t>
              </a:r>
              <a:endParaRPr lang="zh-CN" altLang="en-US" sz="1200" dirty="0">
                <a:solidFill>
                  <a:schemeClr val="bg1"/>
                </a:solidFill>
                <a:latin typeface="微软雅黑" panose="020B0503020204020204" pitchFamily="34" charset="-122"/>
                <a:cs typeface="Times New Roman" panose="02020603050405020304" pitchFamily="18" charset="0"/>
              </a:endParaRPr>
            </a:p>
          </p:txBody>
        </p:sp>
        <p:sp>
          <p:nvSpPr>
            <p:cNvPr id="18" name="TextBox 17"/>
            <p:cNvSpPr txBox="1"/>
            <p:nvPr/>
          </p:nvSpPr>
          <p:spPr>
            <a:xfrm>
              <a:off x="3735565" y="2148963"/>
              <a:ext cx="1496959" cy="381773"/>
            </a:xfrm>
            <a:prstGeom prst="rect">
              <a:avLst/>
            </a:prstGeom>
            <a:noFill/>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a:t>
              </a:r>
              <a:r>
                <a:rPr lang="zh-CN" altLang="en-US" sz="800" kern="0" dirty="0" smtClean="0">
                  <a:solidFill>
                    <a:schemeClr val="bg1"/>
                  </a:solidFill>
                  <a:latin typeface="微软雅黑" panose="020B0503020204020204" pitchFamily="34" charset="-122"/>
                  <a:ea typeface="微软雅黑" panose="020B0503020204020204" pitchFamily="34" charset="-122"/>
                </a:rPr>
                <a:t>单击</a:t>
              </a:r>
              <a:endParaRPr lang="zh-CN" altLang="en-US" sz="800" kern="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64882" y="1231240"/>
            <a:ext cx="2872857" cy="903142"/>
            <a:chOff x="755576" y="1770370"/>
            <a:chExt cx="2872358" cy="902863"/>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30317" y="2211710"/>
              <a:ext cx="2797617" cy="461523"/>
            </a:xfrm>
            <a:prstGeom prst="rect">
              <a:avLst/>
            </a:prstGeom>
            <a:noFill/>
          </p:spPr>
          <p:txBody>
            <a:bodyPr wrap="square" rtlCol="0">
              <a:spAutoFit/>
            </a:bodyPr>
            <a:lstStyle/>
            <a:p>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5439637" y="2584742"/>
            <a:ext cx="2798103" cy="461683"/>
          </a:xfrm>
          <a:prstGeom prst="rect">
            <a:avLst/>
          </a:prstGeom>
          <a:noFill/>
        </p:spPr>
        <p:txBody>
          <a:bodyPr wrap="square" lIns="91458" tIns="45729" rIns="91458" bIns="45729" rtlCol="0">
            <a:spAutoFit/>
          </a:bodyPr>
          <a:lstStyle/>
          <a:p>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endPar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88" y="722298"/>
            <a:ext cx="5734291" cy="3558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52"/>
          <p:cNvSpPr>
            <a:spLocks noChangeArrowheads="1"/>
          </p:cNvSpPr>
          <p:nvPr/>
        </p:nvSpPr>
        <p:spPr bwMode="auto">
          <a:xfrm>
            <a:off x="145118" y="2183965"/>
            <a:ext cx="963157" cy="369350"/>
          </a:xfrm>
          <a:prstGeom prst="rect">
            <a:avLst/>
          </a:prstGeom>
          <a:solidFill>
            <a:srgbClr val="FFFFFF">
              <a:alpha val="50195"/>
            </a:srgbClr>
          </a:solidFill>
          <a:ln w="6350">
            <a:solidFill>
              <a:srgbClr val="FFFFFF"/>
            </a:solidFill>
            <a:miter lim="800000"/>
          </a:ln>
        </p:spPr>
        <p:txBody>
          <a:bodyPr lIns="91458" tIns="45729" rIns="91458" bIns="45729">
            <a:spAutoFit/>
          </a:bodyPr>
          <a:lstStyle/>
          <a:p>
            <a:pPr algn="ctr">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4" name="TextBox 153"/>
          <p:cNvSpPr>
            <a:spLocks noChangeArrowheads="1"/>
          </p:cNvSpPr>
          <p:nvPr/>
        </p:nvSpPr>
        <p:spPr bwMode="auto">
          <a:xfrm>
            <a:off x="2199002" y="2242491"/>
            <a:ext cx="965283" cy="369350"/>
          </a:xfrm>
          <a:prstGeom prst="rect">
            <a:avLst/>
          </a:prstGeom>
          <a:solidFill>
            <a:srgbClr val="FFFFFF">
              <a:alpha val="50195"/>
            </a:srgbClr>
          </a:solidFill>
          <a:ln w="6350">
            <a:solidFill>
              <a:srgbClr val="FFFFFF"/>
            </a:solidFill>
            <a:miter lim="800000"/>
          </a:ln>
        </p:spPr>
        <p:txBody>
          <a:bodyPr lIns="91458" tIns="45729" rIns="91458" bIns="45729">
            <a:spAutoFit/>
          </a:bodyPr>
          <a:lstStyle/>
          <a:p>
            <a:pPr algn="ctr">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736924" y="741808"/>
            <a:ext cx="5508916" cy="3774952"/>
            <a:chOff x="2736449" y="813564"/>
            <a:chExt cx="5507959" cy="3773787"/>
          </a:xfrm>
        </p:grpSpPr>
        <p:sp>
          <p:nvSpPr>
            <p:cNvPr id="6" name="TextBox 154"/>
            <p:cNvSpPr>
              <a:spLocks noChangeArrowheads="1"/>
            </p:cNvSpPr>
            <p:nvPr/>
          </p:nvSpPr>
          <p:spPr bwMode="auto">
            <a:xfrm>
              <a:off x="2891632" y="813564"/>
              <a:ext cx="962990" cy="369218"/>
            </a:xfrm>
            <a:prstGeom prst="rect">
              <a:avLst/>
            </a:prstGeom>
            <a:solidFill>
              <a:schemeClr val="bg1">
                <a:alpha val="45097"/>
              </a:schemeClr>
            </a:solidFill>
            <a:ln w="6350">
              <a:solidFill>
                <a:schemeClr val="bg1"/>
              </a:solidFill>
              <a:miter lim="800000"/>
            </a:ln>
          </p:spPr>
          <p:txBody>
            <a:bodyPr>
              <a:spAutoFit/>
            </a:bodyPr>
            <a:lstStyle/>
            <a:p>
              <a:pPr algn="ctr">
                <a:lnSpc>
                  <a:spcPct val="150000"/>
                </a:lnSpc>
                <a:spcBef>
                  <a:spcPts val="600"/>
                </a:spcBef>
                <a:spcAft>
                  <a:spcPts val="600"/>
                </a:spcAft>
              </a:pPr>
              <a:r>
                <a:rPr lang="zh-CN" altLang="en-US" sz="12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200" dirty="0" smtClean="0">
                <a:solidFill>
                  <a:schemeClr val="accent1"/>
                </a:solidFill>
                <a:latin typeface="微软雅黑" panose="020B0503020204020204" pitchFamily="34" charset="-122"/>
                <a:ea typeface="微软雅黑" panose="020B0503020204020204" pitchFamily="34" charset="-122"/>
              </a:endParaRPr>
            </a:p>
          </p:txBody>
        </p:sp>
        <p:sp>
          <p:nvSpPr>
            <p:cNvPr id="7" name="TextBox 155"/>
            <p:cNvSpPr>
              <a:spLocks noChangeArrowheads="1"/>
            </p:cNvSpPr>
            <p:nvPr/>
          </p:nvSpPr>
          <p:spPr bwMode="auto">
            <a:xfrm>
              <a:off x="4923902" y="1995737"/>
              <a:ext cx="965115" cy="336591"/>
            </a:xfrm>
            <a:prstGeom prst="rect">
              <a:avLst/>
            </a:prstGeom>
            <a:solidFill>
              <a:schemeClr val="accent1"/>
            </a:solidFill>
            <a:ln w="6350">
              <a:noFill/>
              <a:miter lim="800000"/>
            </a:ln>
          </p:spPr>
          <p:txBody>
            <a:bodyPr>
              <a:spAutoFit/>
            </a:bodyPr>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TextBox 156"/>
            <p:cNvSpPr>
              <a:spLocks noChangeArrowheads="1"/>
            </p:cNvSpPr>
            <p:nvPr/>
          </p:nvSpPr>
          <p:spPr bwMode="auto">
            <a:xfrm>
              <a:off x="2736449" y="4075043"/>
              <a:ext cx="1437044" cy="336591"/>
            </a:xfrm>
            <a:prstGeom prst="rect">
              <a:avLst/>
            </a:prstGeom>
            <a:solidFill>
              <a:schemeClr val="accent4"/>
            </a:solidFill>
            <a:ln w="6350">
              <a:noFill/>
              <a:miter lim="800000"/>
            </a:ln>
          </p:spPr>
          <p:txBody>
            <a:bodyPr>
              <a:spAutoFit/>
            </a:bodyPr>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TextBox 157"/>
            <p:cNvSpPr>
              <a:spLocks noChangeArrowheads="1"/>
            </p:cNvSpPr>
            <p:nvPr/>
          </p:nvSpPr>
          <p:spPr bwMode="auto">
            <a:xfrm>
              <a:off x="5121602" y="2984383"/>
              <a:ext cx="962989" cy="336591"/>
            </a:xfrm>
            <a:prstGeom prst="rect">
              <a:avLst/>
            </a:prstGeom>
            <a:solidFill>
              <a:schemeClr val="accent2"/>
            </a:solidFill>
            <a:ln w="6350">
              <a:noFill/>
              <a:miter lim="800000"/>
            </a:ln>
          </p:spPr>
          <p:txBody>
            <a:bodyPr>
              <a:spAutoFit/>
            </a:bodyPr>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TextBox 158"/>
            <p:cNvSpPr>
              <a:spLocks noChangeArrowheads="1"/>
            </p:cNvSpPr>
            <p:nvPr/>
          </p:nvSpPr>
          <p:spPr bwMode="auto">
            <a:xfrm>
              <a:off x="4245771" y="3704489"/>
              <a:ext cx="965115" cy="336591"/>
            </a:xfrm>
            <a:prstGeom prst="rect">
              <a:avLst/>
            </a:prstGeom>
            <a:solidFill>
              <a:schemeClr val="accent3"/>
            </a:solidFill>
            <a:ln w="6350">
              <a:noFill/>
              <a:miter lim="800000"/>
            </a:ln>
          </p:spPr>
          <p:txBody>
            <a:bodyPr>
              <a:spAutoFit/>
            </a:bodyPr>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线形标注 2 165"/>
            <p:cNvSpPr/>
            <p:nvPr/>
          </p:nvSpPr>
          <p:spPr bwMode="auto">
            <a:xfrm>
              <a:off x="6316304" y="1724198"/>
              <a:ext cx="1928104" cy="259538"/>
            </a:xfrm>
            <a:prstGeom prst="borderCallout2">
              <a:avLst>
                <a:gd name="adj1" fmla="val 28963"/>
                <a:gd name="adj2" fmla="val -1000"/>
                <a:gd name="adj3" fmla="val 28963"/>
                <a:gd name="adj4" fmla="val -14963"/>
                <a:gd name="adj5" fmla="val 127843"/>
                <a:gd name="adj6" fmla="val -25324"/>
              </a:avLst>
            </a:prstGeom>
            <a:solidFill>
              <a:schemeClr val="accent1"/>
            </a:solidFill>
            <a:ln w="6350">
              <a:solidFill>
                <a:schemeClr val="bg1">
                  <a:lumMod val="75000"/>
                </a:schemeClr>
              </a:solidFill>
              <a:miter lim="800000"/>
              <a:headEnd type="oval" w="med" len="med"/>
            </a:ln>
          </p:spPr>
          <p:txBody>
            <a:bodyPr anchor="ctr" anchorCtr="1"/>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线形标注 2 166"/>
            <p:cNvSpPr/>
            <p:nvPr/>
          </p:nvSpPr>
          <p:spPr bwMode="auto">
            <a:xfrm>
              <a:off x="6305674" y="2127757"/>
              <a:ext cx="1928105" cy="258038"/>
            </a:xfrm>
            <a:prstGeom prst="borderCallout2">
              <a:avLst>
                <a:gd name="adj1" fmla="val 28963"/>
                <a:gd name="adj2" fmla="val -1000"/>
                <a:gd name="adj3" fmla="val 28963"/>
                <a:gd name="adj4" fmla="val -14963"/>
                <a:gd name="adj5" fmla="val 52106"/>
                <a:gd name="adj6" fmla="val -24671"/>
              </a:avLst>
            </a:prstGeom>
            <a:solidFill>
              <a:schemeClr val="accent1"/>
            </a:solidFill>
            <a:ln w="6350">
              <a:solidFill>
                <a:schemeClr val="bg1">
                  <a:lumMod val="75000"/>
                </a:schemeClr>
              </a:solidFill>
              <a:miter lim="800000"/>
              <a:headEnd type="oval" w="med" len="med"/>
            </a:ln>
          </p:spPr>
          <p:txBody>
            <a:bodyPr anchor="ctr" anchorCtr="1"/>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线形标注 2 168"/>
            <p:cNvSpPr/>
            <p:nvPr/>
          </p:nvSpPr>
          <p:spPr bwMode="auto">
            <a:xfrm>
              <a:off x="6316304" y="3135905"/>
              <a:ext cx="1928104" cy="258038"/>
            </a:xfrm>
            <a:prstGeom prst="borderCallout2">
              <a:avLst>
                <a:gd name="adj1" fmla="val 28963"/>
                <a:gd name="adj2" fmla="val -1000"/>
                <a:gd name="adj3" fmla="val 32403"/>
                <a:gd name="adj4" fmla="val -9069"/>
                <a:gd name="adj5" fmla="val -26981"/>
                <a:gd name="adj6" fmla="val -16162"/>
              </a:avLst>
            </a:prstGeom>
            <a:solidFill>
              <a:schemeClr val="accent2"/>
            </a:solidFill>
            <a:ln w="6350">
              <a:solidFill>
                <a:schemeClr val="bg1">
                  <a:lumMod val="75000"/>
                </a:schemeClr>
              </a:solidFill>
              <a:miter lim="800000"/>
              <a:headEnd type="oval" w="med" len="med"/>
            </a:ln>
          </p:spPr>
          <p:txBody>
            <a:bodyPr anchor="ctr" anchorCtr="1"/>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9" name="线形标注 2 170"/>
            <p:cNvSpPr/>
            <p:nvPr/>
          </p:nvSpPr>
          <p:spPr bwMode="auto">
            <a:xfrm>
              <a:off x="6316304" y="3897398"/>
              <a:ext cx="1928104" cy="258038"/>
            </a:xfrm>
            <a:prstGeom prst="borderCallout2">
              <a:avLst>
                <a:gd name="adj1" fmla="val 28963"/>
                <a:gd name="adj2" fmla="val -1000"/>
                <a:gd name="adj3" fmla="val 32403"/>
                <a:gd name="adj4" fmla="val -45727"/>
                <a:gd name="adj5" fmla="val -30426"/>
                <a:gd name="adj6" fmla="val -61329"/>
              </a:avLst>
            </a:prstGeom>
            <a:solidFill>
              <a:schemeClr val="accent3"/>
            </a:solidFill>
            <a:ln w="6350">
              <a:solidFill>
                <a:schemeClr val="bg1">
                  <a:lumMod val="75000"/>
                </a:schemeClr>
              </a:solidFill>
              <a:miter lim="800000"/>
              <a:headEnd type="oval" w="med" len="med"/>
            </a:ln>
          </p:spPr>
          <p:txBody>
            <a:bodyPr anchor="ctr" anchorCtr="1"/>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线形标注 2 171"/>
            <p:cNvSpPr/>
            <p:nvPr/>
          </p:nvSpPr>
          <p:spPr bwMode="auto">
            <a:xfrm>
              <a:off x="6316304" y="4327813"/>
              <a:ext cx="1928104" cy="259538"/>
            </a:xfrm>
            <a:prstGeom prst="borderCallout2">
              <a:avLst>
                <a:gd name="adj1" fmla="val 28963"/>
                <a:gd name="adj2" fmla="val -1000"/>
                <a:gd name="adj3" fmla="val 35847"/>
                <a:gd name="adj4" fmla="val -97440"/>
                <a:gd name="adj5" fmla="val -44194"/>
                <a:gd name="adj6" fmla="val -115000"/>
              </a:avLst>
            </a:prstGeom>
            <a:solidFill>
              <a:schemeClr val="accent4"/>
            </a:solidFill>
            <a:ln w="6350">
              <a:solidFill>
                <a:schemeClr val="bg1">
                  <a:lumMod val="75000"/>
                </a:schemeClr>
              </a:solidFill>
              <a:miter lim="800000"/>
              <a:headEnd type="oval" w="med" len="med"/>
            </a:ln>
          </p:spPr>
          <p:txBody>
            <a:bodyPr anchor="ctr" anchorCtr="1"/>
            <a:lstStyle/>
            <a:p>
              <a:pPr algn="ctr">
                <a:lnSpc>
                  <a:spcPct val="150000"/>
                </a:lnSpc>
                <a:spcBef>
                  <a:spcPts val="600"/>
                </a:spcBef>
                <a:spcAft>
                  <a:spcPts val="600"/>
                </a:spcAft>
              </a:pPr>
              <a:r>
                <a:rPr lang="zh-CN" altLang="en-US" sz="1200" dirty="0">
                  <a:solidFill>
                    <a:schemeClr val="bg1"/>
                  </a:solidFill>
                  <a:latin typeface="微软雅黑" panose="020B0503020204020204" pitchFamily="34" charset="-122"/>
                  <a:ea typeface="微软雅黑" panose="020B0503020204020204" pitchFamily="34" charset="-122"/>
                </a:rPr>
                <a:t>标题文字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8"/>
          <p:cNvSpPr/>
          <p:nvPr/>
        </p:nvSpPr>
        <p:spPr bwMode="auto">
          <a:xfrm>
            <a:off x="1434267" y="1278996"/>
            <a:ext cx="253701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ln>
        </p:spPr>
        <p:txBody>
          <a:bodyPr vert="horz" wrap="square" lIns="91446" tIns="45723" rIns="91446" bIns="45723" numCol="1" anchor="t" anchorCtr="0" compatLnSpc="1"/>
          <a:lstStyle/>
          <a:p>
            <a:endParaRPr lang="zh-CN" altLang="en-US"/>
          </a:p>
        </p:txBody>
      </p:sp>
      <p:sp>
        <p:nvSpPr>
          <p:cNvPr id="2050" name="文本框 2"/>
          <p:cNvSpPr txBox="1">
            <a:spLocks noChangeArrowheads="1"/>
          </p:cNvSpPr>
          <p:nvPr>
            <p:custDataLst>
              <p:tags r:id="rId1"/>
            </p:custDataLst>
          </p:nvPr>
        </p:nvSpPr>
        <p:spPr bwMode="auto">
          <a:xfrm>
            <a:off x="2099585" y="1742064"/>
            <a:ext cx="1206376"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2"/>
            </p:custDataLst>
          </p:nvPr>
        </p:nvCxnSpPr>
        <p:spPr>
          <a:xfrm>
            <a:off x="4413434" y="2572544"/>
            <a:ext cx="2947040"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3"/>
            </p:custDataLst>
          </p:nvPr>
        </p:nvSpPr>
        <p:spPr bwMode="auto">
          <a:xfrm>
            <a:off x="1469949" y="2752040"/>
            <a:ext cx="2465648" cy="307777"/>
          </a:xfrm>
          <a:prstGeom prst="rect">
            <a:avLst/>
          </a:prstGeom>
          <a:noFill/>
          <a:ln>
            <a:noFill/>
          </a:ln>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413434" y="1955231"/>
            <a:ext cx="3178239" cy="615553"/>
          </a:xfrm>
          <a:prstGeom prst="rect">
            <a:avLst/>
          </a:prstGeom>
        </p:spPr>
        <p:txBody>
          <a:bodyPr wrap="square" lIns="0" tIns="0" rIns="0" bIns="0">
            <a:spAutoFit/>
          </a:bodyPr>
          <a:lstStyle/>
          <a:p>
            <a:pPr lvl="0">
              <a:buNone/>
            </a:pPr>
            <a:r>
              <a:rPr lang="zh-CN" altLang="zh-CN" sz="4000" b="1" dirty="0" smtClean="0">
                <a:solidFill>
                  <a:schemeClr val="bg1">
                    <a:lumMod val="50000"/>
                  </a:schemeClr>
                </a:solidFill>
                <a:latin typeface="微软雅黑" panose="020B0503020204020204" pitchFamily="34" charset="-122"/>
                <a:ea typeface="微软雅黑" panose="020B0503020204020204" pitchFamily="34" charset="-122"/>
              </a:rPr>
              <a:t>成功项目展示</a:t>
            </a:r>
            <a:endParaRPr lang="zh-CN" altLang="zh-CN" sz="4000" b="1"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413434"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38527"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413434"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5938527"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4003" y="2625367"/>
            <a:ext cx="1627865" cy="1386141"/>
            <a:chOff x="4208894" y="3762612"/>
            <a:chExt cx="1822450" cy="1551623"/>
          </a:xfrm>
        </p:grpSpPr>
        <p:sp>
          <p:nvSpPr>
            <p:cNvPr id="3" name="等腰三角形 2"/>
            <p:cNvSpPr/>
            <p:nvPr/>
          </p:nvSpPr>
          <p:spPr>
            <a:xfrm rot="10800000">
              <a:off x="4208894" y="3762612"/>
              <a:ext cx="1822450" cy="1551623"/>
            </a:xfrm>
            <a:prstGeom prst="triangle">
              <a:avLst/>
            </a:prstGeom>
            <a:solidFill>
              <a:schemeClr val="accent2"/>
            </a:solidFill>
            <a:ln w="3175" cap="flat" cmpd="sng" algn="ctr">
              <a:noFill/>
              <a:prstDash val="solid"/>
            </a:ln>
            <a:effectLst/>
          </p:spPr>
          <p:txBody>
            <a:bodyPr anchor="ctr"/>
            <a:lstStyle/>
            <a:p>
              <a:pPr algn="ctr">
                <a:defRPr/>
              </a:pPr>
              <a:endParaRPr lang="zh-CN" altLang="en-US" sz="1600" kern="0" dirty="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p:spPr>
          <p:txBody>
            <a:bodyPr wrap="square" rtlCol="0">
              <a:spAutoFit/>
            </a:bodyPr>
            <a:lstStyle/>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标题</a:t>
              </a:r>
              <a:endParaRPr lang="en-US" altLang="zh-CN" sz="1600" kern="0" dirty="0" smtClean="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smtClean="0">
                  <a:solidFill>
                    <a:srgbClr val="F8F8F8"/>
                  </a:solidFill>
                  <a:latin typeface="微软雅黑" panose="020B0503020204020204" pitchFamily="34" charset="-122"/>
                  <a:ea typeface="微软雅黑" panose="020B0503020204020204" pitchFamily="34" charset="-122"/>
                </a:rPr>
                <a:t>文字</a:t>
              </a:r>
              <a:endParaRPr lang="zh-CN" altLang="en-US" sz="1600" kern="0" dirty="0" smtClean="0">
                <a:solidFill>
                  <a:srgbClr val="F8F8F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644815" y="2728174"/>
            <a:ext cx="1576595" cy="1340563"/>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accent4"/>
            </a:solidFill>
            <a:ln w="3175" cap="flat" cmpd="sng" algn="ctr">
              <a:noFill/>
              <a:prstDash val="solid"/>
            </a:ln>
            <a:effectLst/>
          </p:spPr>
          <p:txBody>
            <a:bodyPr anchor="ctr"/>
            <a:lstStyle/>
            <a:p>
              <a:pPr algn="ctr">
                <a:defRPr/>
              </a:pPr>
              <a:endParaRPr lang="zh-CN" altLang="en-US" sz="1600" kern="0" dirty="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a:t>
              </a:r>
              <a:endParaRPr lang="zh-CN" altLang="en-US" sz="1600" kern="0" dirty="0" smtClean="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659179" y="1116088"/>
            <a:ext cx="1604953" cy="1312396"/>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accent1"/>
            </a:solidFill>
            <a:ln w="3175" cap="flat" cmpd="sng" algn="ctr">
              <a:noFill/>
              <a:prstDash val="solid"/>
            </a:ln>
            <a:effectLst/>
          </p:spPr>
          <p:txBody>
            <a:bodyPr anchor="ctr"/>
            <a:lstStyle/>
            <a:p>
              <a:pPr algn="ctr">
                <a:defRPr/>
              </a:pPr>
              <a:endParaRPr lang="zh-CN" altLang="en-US" sz="1600" kern="0" dirty="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a:t>
              </a:r>
              <a:endParaRPr lang="zh-CN" altLang="en-US" sz="1600" kern="0" dirty="0" smtClean="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690639" y="2728174"/>
            <a:ext cx="1576595" cy="1340563"/>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accent3"/>
            </a:solidFill>
            <a:ln w="3175" cap="flat" cmpd="sng" algn="ctr">
              <a:noFill/>
              <a:prstDash val="solid"/>
            </a:ln>
            <a:effectLst/>
          </p:spPr>
          <p:txBody>
            <a:bodyPr anchor="ctr"/>
            <a:lstStyle/>
            <a:p>
              <a:pPr algn="ctr">
                <a:defRPr/>
              </a:pPr>
              <a:endParaRPr lang="zh-CN" altLang="en-US" sz="1600" kern="0" dirty="0" smtClea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smtClean="0">
                  <a:solidFill>
                    <a:schemeClr val="bg1"/>
                  </a:solidFill>
                  <a:latin typeface="微软雅黑" panose="020B0503020204020204" pitchFamily="34" charset="-122"/>
                  <a:ea typeface="微软雅黑" panose="020B0503020204020204" pitchFamily="34" charset="-122"/>
                </a:rPr>
                <a:t>标题</a:t>
              </a:r>
              <a:endParaRPr lang="zh-CN" altLang="en-US" sz="1600" kern="0" dirty="0" smtClean="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076938" y="1396978"/>
            <a:ext cx="2548512" cy="80851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399986"/>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27691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1200" b="1" kern="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641608" y="2594037"/>
            <a:ext cx="2640441" cy="794488"/>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27691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1200" b="1" kern="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6004890" y="3057005"/>
            <a:ext cx="2572822" cy="784682"/>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smtClean="0">
                    <a:solidFill>
                      <a:schemeClr val="bg1">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smtClean="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27691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en-US" altLang="zh-CN" sz="1200" b="1" kern="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7564" y="1307783"/>
            <a:ext cx="5118372" cy="2962372"/>
            <a:chOff x="527472" y="1307379"/>
            <a:chExt cx="5117484"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414779"/>
              </a:xfrm>
              <a:prstGeom prst="rect">
                <a:avLst/>
              </a:prstGeom>
              <a:noFill/>
              <a:ln>
                <a:noFill/>
              </a:ln>
            </p:spPr>
            <p:txBody>
              <a:bodyPr wrap="square"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schemeClr val="bg1"/>
                    </a:solidFill>
                    <a:latin typeface="微软雅黑" panose="020B0503020204020204" pitchFamily="34" charset="-122"/>
                    <a:ea typeface="微软雅黑" panose="020B0503020204020204" pitchFamily="34" charset="-122"/>
                  </a:rPr>
                  <a:t>05</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标题文字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4844876" y="2418122"/>
              <a:ext cx="800080" cy="276914"/>
            </a:xfrm>
            <a:prstGeom prst="rect">
              <a:avLst/>
            </a:prstGeom>
            <a:no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338219" y="3920157"/>
              <a:ext cx="800080" cy="276914"/>
            </a:xfrm>
            <a:prstGeom prst="rect">
              <a:avLst/>
            </a:prstGeom>
            <a:noFill/>
          </p:spPr>
          <p:txBody>
            <a:bodyPr wrap="non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27472" y="2451600"/>
              <a:ext cx="846560" cy="276914"/>
            </a:xfrm>
            <a:prstGeom prst="rect">
              <a:avLst/>
            </a:prstGeom>
            <a:noFill/>
          </p:spPr>
          <p:txBody>
            <a:bodyPr wrap="none"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 </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061243" y="3870314"/>
              <a:ext cx="800080" cy="276914"/>
            </a:xfrm>
            <a:prstGeom prst="rect">
              <a:avLst/>
            </a:prstGeom>
            <a:noFill/>
          </p:spPr>
          <p:txBody>
            <a:bodyPr wrap="none" rtlCol="0">
              <a:spAutoFit/>
            </a:bodyPr>
            <a:lstStyle/>
            <a:p>
              <a:pPr algn="ct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169151" y="1693368"/>
            <a:ext cx="1052395" cy="343273"/>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619241" y="722741"/>
              <a:ext cx="800080" cy="276913"/>
            </a:xfrm>
            <a:prstGeom prst="rect">
              <a:avLst/>
            </a:prstGeom>
          </p:spPr>
          <p:txBody>
            <a:bodyPr wrap="none">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6085225" y="2225895"/>
            <a:ext cx="2545274" cy="1638924"/>
          </a:xfrm>
          <a:prstGeom prst="rect">
            <a:avLst/>
          </a:prstGeom>
        </p:spPr>
        <p:txBody>
          <a:bodyPr wrap="square" lIns="68594" tIns="34297" rIns="68594" bIns="34297">
            <a:spAutoFit/>
          </a:bodyPr>
          <a:lstStyle/>
          <a:p>
            <a:pPr>
              <a:lnSpc>
                <a:spcPct val="15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文本单击</a:t>
            </a: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552" y="1059909"/>
            <a:ext cx="3139278" cy="3641886"/>
            <a:chOff x="3029025" y="774337"/>
            <a:chExt cx="3138733" cy="3640762"/>
          </a:xfrm>
        </p:grpSpPr>
        <p:sp>
          <p:nvSpPr>
            <p:cNvPr id="3"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4"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5" name="组合 4"/>
            <p:cNvGrpSpPr/>
            <p:nvPr/>
          </p:nvGrpSpPr>
          <p:grpSpPr>
            <a:xfrm>
              <a:off x="3297815" y="774337"/>
              <a:ext cx="2599731" cy="3640762"/>
              <a:chOff x="3297815" y="774337"/>
              <a:chExt cx="2599731" cy="3640762"/>
            </a:xfrm>
          </p:grpSpPr>
          <p:sp>
            <p:nvSpPr>
              <p:cNvPr id="6"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7"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3"/>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8" name="Freeform 13"/>
              <p:cNvSpPr/>
              <p:nvPr/>
            </p:nvSpPr>
            <p:spPr bwMode="auto">
              <a:xfrm rot="10800000">
                <a:off x="3297815"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accent4"/>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标题</a:t>
                </a:r>
                <a:endParaRPr lang="en-US" altLang="zh-CN" sz="2200" kern="0" dirty="0" smtClean="0">
                  <a:solidFill>
                    <a:schemeClr val="bg1"/>
                  </a:solidFill>
                  <a:latin typeface="微软雅黑" panose="020B0503020204020204" pitchFamily="34" charset="-122"/>
                  <a:ea typeface="微软雅黑" panose="020B0503020204020204" pitchFamily="34" charset="-122"/>
                </a:endParaRPr>
              </a:p>
              <a:p>
                <a:pPr algn="ctr">
                  <a:defRPr/>
                </a:pPr>
                <a:r>
                  <a:rPr lang="zh-CN" altLang="en-US" sz="2200" kern="0" dirty="0" smtClean="0">
                    <a:solidFill>
                      <a:schemeClr val="bg1"/>
                    </a:solidFill>
                    <a:latin typeface="微软雅黑" panose="020B0503020204020204" pitchFamily="34" charset="-122"/>
                    <a:ea typeface="微软雅黑" panose="020B0503020204020204" pitchFamily="34" charset="-122"/>
                  </a:rPr>
                  <a:t>文字</a:t>
                </a:r>
                <a:endParaRPr lang="zh-CN" altLang="en-US" sz="2200" kern="0" dirty="0">
                  <a:solidFill>
                    <a:schemeClr val="bg1"/>
                  </a:solidFill>
                  <a:latin typeface="微软雅黑" panose="020B0503020204020204" pitchFamily="34" charset="-122"/>
                  <a:ea typeface="微软雅黑" panose="020B0503020204020204" pitchFamily="34" charset="-122"/>
                </a:endParaRPr>
              </a:p>
            </p:txBody>
          </p:sp>
          <p:sp>
            <p:nvSpPr>
              <p:cNvPr id="10"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11" name="组合 15"/>
              <p:cNvGrpSpPr/>
              <p:nvPr/>
            </p:nvGrpSpPr>
            <p:grpSpPr>
              <a:xfrm>
                <a:off x="3652579" y="1867726"/>
                <a:ext cx="164827" cy="180632"/>
                <a:chOff x="4495801" y="1552576"/>
                <a:chExt cx="115888" cy="127000"/>
              </a:xfrm>
              <a:solidFill>
                <a:schemeClr val="accent2"/>
              </a:solidFill>
            </p:grpSpPr>
            <p:sp>
              <p:nvSpPr>
                <p:cNvPr id="17"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grpSp>
      <p:grpSp>
        <p:nvGrpSpPr>
          <p:cNvPr id="12" name="组合 37"/>
          <p:cNvGrpSpPr/>
          <p:nvPr/>
        </p:nvGrpSpPr>
        <p:grpSpPr>
          <a:xfrm>
            <a:off x="5258482" y="1420060"/>
            <a:ext cx="3360180" cy="2827972"/>
            <a:chOff x="5257568" y="1134377"/>
            <a:chExt cx="3359597" cy="2827099"/>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1">
                  <a:lumMod val="75000"/>
                </a:schemeClr>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bg1">
                  <a:lumMod val="75000"/>
                </a:schemeClr>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bg1">
                  <a:lumMod val="75000"/>
                </a:schemeClr>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accent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accent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accent3"/>
              </a:solidFill>
              <a:prstDash val="solid"/>
              <a:miter lim="800000"/>
            </a:ln>
            <a:effectLst/>
          </p:spPr>
        </p:cxnSp>
        <p:sp>
          <p:nvSpPr>
            <p:cNvPr id="45" name="文本框 49"/>
            <p:cNvSpPr txBox="1"/>
            <p:nvPr/>
          </p:nvSpPr>
          <p:spPr>
            <a:xfrm>
              <a:off x="6402162" y="1134377"/>
              <a:ext cx="2215003" cy="564083"/>
            </a:xfrm>
            <a:prstGeom prst="rect">
              <a:avLst/>
            </a:prstGeom>
            <a:noFill/>
          </p:spPr>
          <p:txBody>
            <a:bodyPr wrap="square" lIns="68580" tIns="34290" rIns="68580" bIns="34290" rtlCol="0">
              <a:spAutoFit/>
            </a:bodyPr>
            <a:lstStyle/>
            <a:p>
              <a:pPr>
                <a:spcBef>
                  <a:spcPts val="45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文本框 50"/>
            <p:cNvSpPr txBox="1"/>
            <p:nvPr/>
          </p:nvSpPr>
          <p:spPr>
            <a:xfrm>
              <a:off x="6402162" y="2247208"/>
              <a:ext cx="2215003" cy="564083"/>
            </a:xfrm>
            <a:prstGeom prst="rect">
              <a:avLst/>
            </a:prstGeom>
            <a:noFill/>
          </p:spPr>
          <p:txBody>
            <a:bodyPr wrap="square" lIns="68580" tIns="34290" rIns="68580" bIns="34290" rtlCol="0">
              <a:spAutoFit/>
            </a:bodyPr>
            <a:lstStyle/>
            <a:p>
              <a:pPr>
                <a:spcBef>
                  <a:spcPts val="45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文本框 51"/>
            <p:cNvSpPr txBox="1"/>
            <p:nvPr/>
          </p:nvSpPr>
          <p:spPr>
            <a:xfrm>
              <a:off x="6402162" y="3366625"/>
              <a:ext cx="2215003" cy="594851"/>
            </a:xfrm>
            <a:prstGeom prst="rect">
              <a:avLst/>
            </a:prstGeom>
            <a:noFill/>
          </p:spPr>
          <p:txBody>
            <a:bodyPr wrap="square" lIns="68580" tIns="34290" rIns="68580" bIns="34290" rtlCol="0">
              <a:spAutoFit/>
            </a:bodyPr>
            <a:lstStyle/>
            <a:p>
              <a:pPr>
                <a:spcBef>
                  <a:spcPts val="450"/>
                </a:spcBef>
              </a:pPr>
              <a:r>
                <a:rPr lang="zh-CN" altLang="en-US" sz="1400"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400" b="1" dirty="0" smtClean="0">
                <a:solidFill>
                  <a:schemeClr val="bg1">
                    <a:lumMod val="50000"/>
                  </a:schemeClr>
                </a:solidFill>
                <a:latin typeface="微软雅黑" panose="020B0503020204020204" pitchFamily="34" charset="-122"/>
                <a:ea typeface="微软雅黑" panose="020B0503020204020204" pitchFamily="34" charset="-122"/>
              </a:endParaRPr>
            </a:p>
            <a:p>
              <a:pPr>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47"/>
          <p:cNvGrpSpPr/>
          <p:nvPr/>
        </p:nvGrpSpPr>
        <p:grpSpPr>
          <a:xfrm>
            <a:off x="628915" y="1420060"/>
            <a:ext cx="3309562" cy="2788664"/>
            <a:chOff x="628805" y="1134377"/>
            <a:chExt cx="3308987" cy="2787803"/>
          </a:xfrm>
        </p:grpSpPr>
        <p:cxnSp>
          <p:nvCxnSpPr>
            <p:cNvPr id="49" name="直接连接符 48"/>
            <p:cNvCxnSpPr/>
            <p:nvPr/>
          </p:nvCxnSpPr>
          <p:spPr bwMode="auto">
            <a:xfrm>
              <a:off x="2925205" y="3651391"/>
              <a:ext cx="1012587" cy="0"/>
            </a:xfrm>
            <a:prstGeom prst="line">
              <a:avLst/>
            </a:prstGeom>
            <a:noFill/>
            <a:ln w="12700" cap="flat" cmpd="sng" algn="ctr">
              <a:solidFill>
                <a:schemeClr val="bg1">
                  <a:lumMod val="75000"/>
                </a:schemeClr>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bg1">
                  <a:lumMod val="75000"/>
                </a:schemeClr>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lumMod val="75000"/>
                </a:schemeClr>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accent4"/>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accent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accent2"/>
              </a:solidFill>
              <a:prstDash val="solid"/>
              <a:miter lim="800000"/>
            </a:ln>
            <a:effectLst/>
          </p:spPr>
        </p:cxnSp>
        <p:sp>
          <p:nvSpPr>
            <p:cNvPr id="55" name="文本框 52"/>
            <p:cNvSpPr txBox="1"/>
            <p:nvPr/>
          </p:nvSpPr>
          <p:spPr>
            <a:xfrm>
              <a:off x="641134" y="1134377"/>
              <a:ext cx="2215003" cy="564083"/>
            </a:xfrm>
            <a:prstGeom prst="rect">
              <a:avLst/>
            </a:prstGeom>
            <a:noFill/>
          </p:spPr>
          <p:txBody>
            <a:bodyPr wrap="square" lIns="68580" tIns="34290" rIns="68580" bIns="34290" rtlCol="0">
              <a:spAutoFit/>
            </a:bodyPr>
            <a:lstStyle/>
            <a:p>
              <a:pPr algn="r">
                <a:spcBef>
                  <a:spcPts val="45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r">
                <a:spcBef>
                  <a:spcPts val="4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在此处添加文字在此处添加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文本框 53"/>
            <p:cNvSpPr txBox="1"/>
            <p:nvPr/>
          </p:nvSpPr>
          <p:spPr>
            <a:xfrm>
              <a:off x="641134" y="2214497"/>
              <a:ext cx="2215003" cy="594851"/>
            </a:xfrm>
            <a:prstGeom prst="rect">
              <a:avLst/>
            </a:prstGeom>
            <a:noFill/>
          </p:spPr>
          <p:txBody>
            <a:bodyPr wrap="square" lIns="68580" tIns="34290" rIns="68580" bIns="34290" rtlCol="0">
              <a:spAutoFit/>
            </a:bodyPr>
            <a:lstStyle/>
            <a:p>
              <a:pPr algn="r">
                <a:spcBef>
                  <a:spcPts val="45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此处添加文字在此处添加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文本框 54"/>
            <p:cNvSpPr txBox="1"/>
            <p:nvPr/>
          </p:nvSpPr>
          <p:spPr>
            <a:xfrm>
              <a:off x="628805" y="3327329"/>
              <a:ext cx="2215003" cy="594851"/>
            </a:xfrm>
            <a:prstGeom prst="rect">
              <a:avLst/>
            </a:prstGeom>
            <a:noFill/>
          </p:spPr>
          <p:txBody>
            <a:bodyPr wrap="square" lIns="68580" tIns="34290" rIns="68580" bIns="34290" rtlCol="0">
              <a:spAutoFit/>
            </a:bodyPr>
            <a:lstStyle/>
            <a:p>
              <a:pPr algn="r">
                <a:spcBef>
                  <a:spcPts val="45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此处添加文字在此处添加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文字在</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0-#ppt_w/2"/>
                                          </p:val>
                                        </p:tav>
                                        <p:tav tm="100000">
                                          <p:val>
                                            <p:strVal val="#ppt_x"/>
                                          </p:val>
                                        </p:tav>
                                      </p:tavLst>
                                    </p:anim>
                                    <p:anim calcmode="lin" valueType="num">
                                      <p:cBhvr additive="base">
                                        <p:cTn id="15" dur="500" fill="hold"/>
                                        <p:tgtEl>
                                          <p:spTgt spid="13"/>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8"/>
          <p:cNvGrpSpPr/>
          <p:nvPr/>
        </p:nvGrpSpPr>
        <p:grpSpPr>
          <a:xfrm>
            <a:off x="5053914" y="1781703"/>
            <a:ext cx="4091675" cy="1842297"/>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01</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52"/>
          <p:cNvGrpSpPr/>
          <p:nvPr/>
        </p:nvGrpSpPr>
        <p:grpSpPr>
          <a:xfrm>
            <a:off x="5764485" y="2337867"/>
            <a:ext cx="3381102" cy="1286133"/>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03</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56"/>
          <p:cNvGrpSpPr/>
          <p:nvPr/>
        </p:nvGrpSpPr>
        <p:grpSpPr>
          <a:xfrm>
            <a:off x="5422715" y="2053864"/>
            <a:ext cx="3722871" cy="1570136"/>
            <a:chOff x="5421773" y="2139075"/>
            <a:chExt cx="3722225" cy="1569651"/>
          </a:xfrm>
          <a:solidFill>
            <a:schemeClr val="accent2"/>
          </a:solidFill>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02</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2464" y="1590280"/>
            <a:ext cx="2229237" cy="381118"/>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2465" y="2520207"/>
            <a:ext cx="2638883" cy="438285"/>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2464" y="2264858"/>
            <a:ext cx="241977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5" name="组合 63"/>
          <p:cNvGrpSpPr/>
          <p:nvPr/>
        </p:nvGrpSpPr>
        <p:grpSpPr>
          <a:xfrm>
            <a:off x="1827832" y="1348408"/>
            <a:ext cx="1479054" cy="556050"/>
            <a:chOff x="3447030" y="3890564"/>
            <a:chExt cx="1971730" cy="741171"/>
          </a:xfrm>
        </p:grpSpPr>
        <p:sp>
          <p:nvSpPr>
            <p:cNvPr id="65" name="文本框 111"/>
            <p:cNvSpPr txBox="1"/>
            <p:nvPr/>
          </p:nvSpPr>
          <p:spPr>
            <a:xfrm>
              <a:off x="3451161" y="3890564"/>
              <a:ext cx="1725051" cy="369218"/>
            </a:xfrm>
            <a:prstGeom prst="rect">
              <a:avLst/>
            </a:prstGeom>
            <a:noFill/>
          </p:spPr>
          <p:txBody>
            <a:bodyPr wrap="squar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文本框 112"/>
            <p:cNvSpPr txBox="1"/>
            <p:nvPr/>
          </p:nvSpPr>
          <p:spPr>
            <a:xfrm>
              <a:off x="3447030" y="4180469"/>
              <a:ext cx="1971730" cy="451266"/>
            </a:xfrm>
            <a:prstGeom prst="rect">
              <a:avLst/>
            </a:prstGeom>
            <a:noFill/>
          </p:spPr>
          <p:txBody>
            <a:bodyPr wrap="square" rtlCol="0">
              <a:spAutoFit/>
            </a:bodyPr>
            <a:lstStyle/>
            <a:p>
              <a:pPr algn="just"/>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1026" y="1560983"/>
            <a:ext cx="62876" cy="62884"/>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1026" y="2232159"/>
            <a:ext cx="62876" cy="6288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1026" y="2927496"/>
            <a:ext cx="62876" cy="6288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1157" y="1364857"/>
            <a:ext cx="450786" cy="450847"/>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1157" y="2037956"/>
            <a:ext cx="450786" cy="450847"/>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1157" y="2731226"/>
            <a:ext cx="450786" cy="450847"/>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478" y="1452765"/>
            <a:ext cx="228144" cy="275031"/>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4" tIns="34297" rIns="68594" bIns="34297"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6" name="组合 73"/>
          <p:cNvGrpSpPr/>
          <p:nvPr/>
        </p:nvGrpSpPr>
        <p:grpSpPr>
          <a:xfrm>
            <a:off x="1452478" y="2162737"/>
            <a:ext cx="215849" cy="217350"/>
            <a:chOff x="3771900" y="3200400"/>
            <a:chExt cx="2011680" cy="2025396"/>
          </a:xfrm>
          <a:solidFill>
            <a:schemeClr val="bg1"/>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7" name="组合 108"/>
          <p:cNvGrpSpPr/>
          <p:nvPr/>
        </p:nvGrpSpPr>
        <p:grpSpPr>
          <a:xfrm>
            <a:off x="1461465" y="2832508"/>
            <a:ext cx="210170" cy="253389"/>
            <a:chOff x="4141788" y="809625"/>
            <a:chExt cx="3600450" cy="4340225"/>
          </a:xfrm>
          <a:solidFill>
            <a:schemeClr val="bg1"/>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8" name="组合 111"/>
          <p:cNvGrpSpPr/>
          <p:nvPr/>
        </p:nvGrpSpPr>
        <p:grpSpPr>
          <a:xfrm>
            <a:off x="1827832" y="1973002"/>
            <a:ext cx="1479054" cy="556050"/>
            <a:chOff x="3447030" y="3890564"/>
            <a:chExt cx="1971730" cy="741171"/>
          </a:xfrm>
        </p:grpSpPr>
        <p:sp>
          <p:nvSpPr>
            <p:cNvPr id="113" name="文本框 111"/>
            <p:cNvSpPr txBox="1"/>
            <p:nvPr/>
          </p:nvSpPr>
          <p:spPr>
            <a:xfrm>
              <a:off x="3451161" y="3890564"/>
              <a:ext cx="1725051" cy="369218"/>
            </a:xfrm>
            <a:prstGeom prst="rect">
              <a:avLst/>
            </a:prstGeom>
            <a:noFill/>
          </p:spPr>
          <p:txBody>
            <a:bodyPr wrap="square" rtlCol="0">
              <a:spAutoFit/>
            </a:bodyPr>
            <a:lstStyle/>
            <a:p>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4" name="文本框 112"/>
            <p:cNvSpPr txBox="1"/>
            <p:nvPr/>
          </p:nvSpPr>
          <p:spPr>
            <a:xfrm>
              <a:off x="3447030" y="4180469"/>
              <a:ext cx="1971730" cy="451266"/>
            </a:xfrm>
            <a:prstGeom prst="rect">
              <a:avLst/>
            </a:prstGeom>
            <a:noFill/>
          </p:spPr>
          <p:txBody>
            <a:bodyPr wrap="square" rtlCol="0">
              <a:spAutoFit/>
            </a:bodyPr>
            <a:lstStyle/>
            <a:p>
              <a:pPr algn="just"/>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114"/>
          <p:cNvGrpSpPr/>
          <p:nvPr/>
        </p:nvGrpSpPr>
        <p:grpSpPr>
          <a:xfrm>
            <a:off x="1827832" y="2696911"/>
            <a:ext cx="1479054" cy="556050"/>
            <a:chOff x="3447030" y="3890564"/>
            <a:chExt cx="1971730" cy="741171"/>
          </a:xfrm>
        </p:grpSpPr>
        <p:sp>
          <p:nvSpPr>
            <p:cNvPr id="116" name="文本框 111"/>
            <p:cNvSpPr txBox="1"/>
            <p:nvPr/>
          </p:nvSpPr>
          <p:spPr>
            <a:xfrm>
              <a:off x="3451161" y="3890564"/>
              <a:ext cx="1725051" cy="369218"/>
            </a:xfrm>
            <a:prstGeom prst="rect">
              <a:avLst/>
            </a:prstGeom>
            <a:noFill/>
          </p:spPr>
          <p:txBody>
            <a:bodyPr wrap="square" rtlCol="0">
              <a:spAutoFit/>
            </a:bodyPr>
            <a:lstStyle/>
            <a:p>
              <a:r>
                <a:rPr lang="zh-CN" altLang="en-US" sz="1200" b="1" dirty="0" smtClean="0">
                  <a:solidFill>
                    <a:schemeClr val="bg2"/>
                  </a:solidFill>
                  <a:latin typeface="微软雅黑" panose="020B0503020204020204" pitchFamily="34" charset="-122"/>
                  <a:ea typeface="微软雅黑" panose="020B0503020204020204" pitchFamily="34" charset="-122"/>
                </a:rPr>
                <a:t>标题文字</a:t>
              </a:r>
              <a:endParaRPr lang="zh-CN" altLang="en-US" sz="1200" b="1" dirty="0">
                <a:solidFill>
                  <a:schemeClr val="bg2"/>
                </a:solidFill>
                <a:latin typeface="微软雅黑" panose="020B0503020204020204" pitchFamily="34" charset="-122"/>
                <a:ea typeface="微软雅黑" panose="020B0503020204020204" pitchFamily="34" charset="-122"/>
              </a:endParaRPr>
            </a:p>
          </p:txBody>
        </p:sp>
        <p:sp>
          <p:nvSpPr>
            <p:cNvPr id="117" name="文本框 112"/>
            <p:cNvSpPr txBox="1"/>
            <p:nvPr/>
          </p:nvSpPr>
          <p:spPr>
            <a:xfrm>
              <a:off x="3447030" y="4180469"/>
              <a:ext cx="1971730" cy="451266"/>
            </a:xfrm>
            <a:prstGeom prst="rect">
              <a:avLst/>
            </a:prstGeom>
            <a:noFill/>
          </p:spPr>
          <p:txBody>
            <a:bodyPr wrap="square" rtlCol="0">
              <a:spAutoFit/>
            </a:bodyPr>
            <a:lstStyle/>
            <a:p>
              <a:pPr algn="just"/>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800" kern="0" dirty="0" smtClean="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1187830" y="4045472"/>
            <a:ext cx="6697907" cy="338572"/>
          </a:xfrm>
          <a:prstGeom prst="rect">
            <a:avLst/>
          </a:prstGeom>
          <a:noFill/>
        </p:spPr>
        <p:txBody>
          <a:bodyPr wrap="square" lIns="91458" tIns="45729" rIns="91458" bIns="45729" rtlCol="0">
            <a:spAutoFit/>
          </a:bodyPr>
          <a:lstStyle/>
          <a:p>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a:t>
            </a:r>
            <a:endPar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187831" y="3730921"/>
            <a:ext cx="2054924" cy="277017"/>
          </a:xfrm>
          <a:prstGeom prst="rect">
            <a:avLst/>
          </a:prstGeom>
          <a:noFill/>
        </p:spPr>
        <p:txBody>
          <a:bodyPr wrap="square" lIns="91458" tIns="45729" rIns="91458" bIns="45729" rtlCol="0">
            <a:spAutoFit/>
          </a:bodyPr>
          <a:lstStyle/>
          <a:p>
            <a:r>
              <a:rPr lang="zh-CN" altLang="en-US" sz="1200" b="1" spc="-10" dirty="0" smtClean="0">
                <a:solidFill>
                  <a:schemeClr val="bg1">
                    <a:lumMod val="50000"/>
                  </a:schemeClr>
                </a:solidFill>
                <a:latin typeface="微软雅黑" panose="020B0503020204020204" pitchFamily="34" charset="-122"/>
                <a:ea typeface="微软雅黑" panose="020B0503020204020204" pitchFamily="34" charset="-122"/>
              </a:rPr>
              <a:t>标题文字内容</a:t>
            </a:r>
            <a:endParaRPr lang="zh-CN" altLang="en-US" sz="1200" b="1" spc="-10" dirty="0" smtClean="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additive="base">
                                        <p:cTn id="63" dur="500" fill="hold"/>
                                        <p:tgtEl>
                                          <p:spTgt spid="6"/>
                                        </p:tgtEl>
                                        <p:attrNameLst>
                                          <p:attrName>ppt_x</p:attrName>
                                        </p:attrNameLst>
                                      </p:cBhvr>
                                      <p:tavLst>
                                        <p:tav tm="0">
                                          <p:val>
                                            <p:strVal val="0-#ppt_w/2"/>
                                          </p:val>
                                        </p:tav>
                                        <p:tav tm="100000">
                                          <p:val>
                                            <p:strVal val="#ppt_x"/>
                                          </p:val>
                                        </p:tav>
                                      </p:tavLst>
                                    </p:anim>
                                    <p:anim calcmode="lin" valueType="num">
                                      <p:cBhvr additive="base">
                                        <p:cTn id="64" dur="500" fill="hold"/>
                                        <p:tgtEl>
                                          <p:spTgt spid="6"/>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0-#ppt_w/2"/>
                                          </p:val>
                                        </p:tav>
                                        <p:tav tm="100000">
                                          <p:val>
                                            <p:strVal val="#ppt_x"/>
                                          </p:val>
                                        </p:tav>
                                      </p:tavLst>
                                    </p:anim>
                                    <p:anim calcmode="lin" valueType="num">
                                      <p:cBhvr additive="base">
                                        <p:cTn id="68" dur="500" fill="hold"/>
                                        <p:tgtEl>
                                          <p:spTgt spid="7"/>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0-#ppt_w/2"/>
                                          </p:val>
                                        </p:tav>
                                        <p:tav tm="100000">
                                          <p:val>
                                            <p:strVal val="#ppt_x"/>
                                          </p:val>
                                        </p:tav>
                                      </p:tavLst>
                                    </p:anim>
                                    <p:anim calcmode="lin" valueType="num">
                                      <p:cBhvr additive="base">
                                        <p:cTn id="72" dur="500" fill="hold"/>
                                        <p:tgtEl>
                                          <p:spTgt spid="8"/>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500" fill="hold"/>
                                        <p:tgtEl>
                                          <p:spTgt spid="9"/>
                                        </p:tgtEl>
                                        <p:attrNameLst>
                                          <p:attrName>ppt_x</p:attrName>
                                        </p:attrNameLst>
                                      </p:cBhvr>
                                      <p:tavLst>
                                        <p:tav tm="0">
                                          <p:val>
                                            <p:strVal val="0-#ppt_w/2"/>
                                          </p:val>
                                        </p:tav>
                                        <p:tav tm="100000">
                                          <p:val>
                                            <p:strVal val="#ppt_x"/>
                                          </p:val>
                                        </p:tav>
                                      </p:tavLst>
                                    </p:anim>
                                    <p:anim calcmode="lin" valueType="num">
                                      <p:cBhvr additive="base">
                                        <p:cTn id="7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8"/>
          <p:cNvSpPr/>
          <p:nvPr/>
        </p:nvSpPr>
        <p:spPr bwMode="auto">
          <a:xfrm>
            <a:off x="1434267" y="1278996"/>
            <a:ext cx="2537012" cy="2534761"/>
          </a:xfrm>
          <a:custGeom>
            <a:avLst/>
            <a:gdLst>
              <a:gd name="T0" fmla="*/ 929 w 1857"/>
              <a:gd name="T1" fmla="*/ 0 h 1855"/>
              <a:gd name="T2" fmla="*/ 1857 w 1857"/>
              <a:gd name="T3" fmla="*/ 928 h 1855"/>
              <a:gd name="T4" fmla="*/ 929 w 1857"/>
              <a:gd name="T5" fmla="*/ 1855 h 1855"/>
              <a:gd name="T6" fmla="*/ 0 w 1857"/>
              <a:gd name="T7" fmla="*/ 928 h 1855"/>
              <a:gd name="T8" fmla="*/ 929 w 1857"/>
              <a:gd name="T9" fmla="*/ 0 h 1855"/>
            </a:gdLst>
            <a:ahLst/>
            <a:cxnLst>
              <a:cxn ang="0">
                <a:pos x="T0" y="T1"/>
              </a:cxn>
              <a:cxn ang="0">
                <a:pos x="T2" y="T3"/>
              </a:cxn>
              <a:cxn ang="0">
                <a:pos x="T4" y="T5"/>
              </a:cxn>
              <a:cxn ang="0">
                <a:pos x="T6" y="T7"/>
              </a:cxn>
              <a:cxn ang="0">
                <a:pos x="T8" y="T9"/>
              </a:cxn>
            </a:cxnLst>
            <a:rect l="0" t="0" r="r" b="b"/>
            <a:pathLst>
              <a:path w="1857" h="1855">
                <a:moveTo>
                  <a:pt x="929" y="0"/>
                </a:moveTo>
                <a:lnTo>
                  <a:pt x="1857" y="928"/>
                </a:lnTo>
                <a:lnTo>
                  <a:pt x="929" y="1855"/>
                </a:lnTo>
                <a:lnTo>
                  <a:pt x="0" y="928"/>
                </a:lnTo>
                <a:lnTo>
                  <a:pt x="929" y="0"/>
                </a:lnTo>
                <a:close/>
              </a:path>
            </a:pathLst>
          </a:custGeom>
          <a:solidFill>
            <a:schemeClr val="accent1"/>
          </a:solidFill>
          <a:ln w="0">
            <a:noFill/>
            <a:prstDash val="solid"/>
            <a:round/>
          </a:ln>
        </p:spPr>
        <p:txBody>
          <a:bodyPr vert="horz" wrap="square" lIns="91446" tIns="45723" rIns="91446" bIns="45723" numCol="1" anchor="t" anchorCtr="0" compatLnSpc="1"/>
          <a:lstStyle/>
          <a:p>
            <a:endParaRPr lang="zh-CN" altLang="en-US"/>
          </a:p>
        </p:txBody>
      </p:sp>
      <p:sp>
        <p:nvSpPr>
          <p:cNvPr id="2050" name="文本框 2"/>
          <p:cNvSpPr txBox="1">
            <a:spLocks noChangeArrowheads="1"/>
          </p:cNvSpPr>
          <p:nvPr>
            <p:custDataLst>
              <p:tags r:id="rId1"/>
            </p:custDataLst>
          </p:nvPr>
        </p:nvSpPr>
        <p:spPr bwMode="auto">
          <a:xfrm>
            <a:off x="2099585" y="1742064"/>
            <a:ext cx="1206376"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300"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73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2"/>
            </p:custDataLst>
          </p:nvPr>
        </p:nvCxnSpPr>
        <p:spPr>
          <a:xfrm>
            <a:off x="4413434" y="2572544"/>
            <a:ext cx="2947040"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3"/>
            </p:custDataLst>
          </p:nvPr>
        </p:nvSpPr>
        <p:spPr bwMode="auto">
          <a:xfrm>
            <a:off x="1469949" y="2752040"/>
            <a:ext cx="2465648" cy="307777"/>
          </a:xfrm>
          <a:prstGeom prst="rect">
            <a:avLst/>
          </a:prstGeom>
          <a:noFill/>
          <a:ln>
            <a:noFill/>
          </a:ln>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0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4413434" y="1955231"/>
            <a:ext cx="3178239" cy="615553"/>
          </a:xfrm>
          <a:prstGeom prst="rect">
            <a:avLst/>
          </a:prstGeom>
        </p:spPr>
        <p:txBody>
          <a:bodyPr wrap="square" lIns="0" tIns="0" rIns="0" bIns="0">
            <a:spAutoFit/>
          </a:bodyPr>
          <a:lstStyle/>
          <a:p>
            <a:pPr lvl="0">
              <a:buNone/>
            </a:pPr>
            <a:r>
              <a:rPr lang="zh-CN" altLang="zh-CN" sz="4000" b="1" dirty="0" smtClean="0">
                <a:solidFill>
                  <a:schemeClr val="bg1">
                    <a:lumMod val="50000"/>
                  </a:schemeClr>
                </a:solidFill>
                <a:latin typeface="微软雅黑" panose="020B0503020204020204" pitchFamily="34" charset="-122"/>
                <a:ea typeface="微软雅黑" panose="020B0503020204020204" pitchFamily="34" charset="-122"/>
              </a:rPr>
              <a:t>明年工作计划</a:t>
            </a:r>
            <a:endParaRPr lang="zh-CN" altLang="zh-CN" sz="4000" b="1"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4413434"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938527" y="2629323"/>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4413434"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5938527" y="2895668"/>
            <a:ext cx="1421946" cy="240837"/>
          </a:xfrm>
          <a:prstGeom prst="rect">
            <a:avLst/>
          </a:prstGeom>
          <a:noFill/>
        </p:spPr>
        <p:txBody>
          <a:bodyPr wrap="none" lIns="65032" tIns="32516" rIns="65032" bIns="32516" rtlCol="0">
            <a:spAutoFit/>
          </a:bodyPr>
          <a:lstStyle/>
          <a:p>
            <a:pPr marL="121920" lvl="1" indent="-121920">
              <a:buFont typeface="Arial" panose="020B0604020202020204" pitchFamily="34" charset="0"/>
              <a:buChar char="•"/>
            </a:pPr>
            <a:r>
              <a:rPr lang="zh-CN" altLang="en-US" sz="11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500" fill="hold"/>
                                        <p:tgtEl>
                                          <p:spTgt spid="15"/>
                                        </p:tgtEl>
                                        <p:attrNameLst>
                                          <p:attrName>ppt_x</p:attrName>
                                        </p:attrNameLst>
                                      </p:cBhvr>
                                      <p:tavLst>
                                        <p:tav tm="0">
                                          <p:val>
                                            <p:strVal val="0-#ppt_w/2"/>
                                          </p:val>
                                        </p:tav>
                                        <p:tav tm="100000">
                                          <p:val>
                                            <p:strVal val="#ppt_x"/>
                                          </p:val>
                                        </p:tav>
                                      </p:tavLst>
                                    </p:anim>
                                    <p:anim calcmode="lin" valueType="num">
                                      <p:cBhvr additive="base">
                                        <p:cTn id="8" dur="1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additive="base">
                                        <p:cTn id="18" dur="500" fill="hold"/>
                                        <p:tgtEl>
                                          <p:spTgt spid="2052"/>
                                        </p:tgtEl>
                                        <p:attrNameLst>
                                          <p:attrName>ppt_x</p:attrName>
                                        </p:attrNameLst>
                                      </p:cBhvr>
                                      <p:tavLst>
                                        <p:tav tm="0">
                                          <p:val>
                                            <p:strVal val="0-#ppt_w/2"/>
                                          </p:val>
                                        </p:tav>
                                        <p:tav tm="100000">
                                          <p:val>
                                            <p:strVal val="#ppt_x"/>
                                          </p:val>
                                        </p:tav>
                                      </p:tavLst>
                                    </p:anim>
                                    <p:anim calcmode="lin" valueType="num">
                                      <p:cBhvr additive="base">
                                        <p:cTn id="19"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strVal val="4*#ppt_w"/>
                                          </p:val>
                                        </p:tav>
                                        <p:tav tm="100000">
                                          <p:val>
                                            <p:strVal val="#ppt_w"/>
                                          </p:val>
                                        </p:tav>
                                      </p:tavLst>
                                    </p:anim>
                                    <p:anim calcmode="lin" valueType="num">
                                      <p:cBhvr>
                                        <p:cTn id="25"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par>
                          <p:cTn id="31" fill="hold">
                            <p:stCondLst>
                              <p:cond delay="500"/>
                            </p:stCondLst>
                            <p:childTnLst>
                              <p:par>
                                <p:cTn id="32" presetID="1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right)">
                                      <p:cBhvr>
                                        <p:cTn id="35" dur="500"/>
                                        <p:tgtEl>
                                          <p:spTgt spid="11"/>
                                        </p:tgtEl>
                                      </p:cBhvr>
                                    </p:animEffect>
                                  </p:childTnLst>
                                </p:cTn>
                              </p:par>
                            </p:childTnLst>
                          </p:cTn>
                        </p:par>
                        <p:par>
                          <p:cTn id="36" fill="hold">
                            <p:stCondLst>
                              <p:cond delay="1000"/>
                            </p:stCondLst>
                            <p:childTnLst>
                              <p:par>
                                <p:cTn id="37" presetID="1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ppt_x</p:attrName>
                                        </p:attrNameLst>
                                      </p:cBhvr>
                                      <p:tavLst>
                                        <p:tav tm="0">
                                          <p:val>
                                            <p:strVal val="#ppt_x-#ppt_w*1.125000"/>
                                          </p:val>
                                        </p:tav>
                                        <p:tav tm="100000">
                                          <p:val>
                                            <p:strVal val="#ppt_x"/>
                                          </p:val>
                                        </p:tav>
                                      </p:tavLst>
                                    </p:anim>
                                    <p:animEffect transition="in" filter="wipe(right)">
                                      <p:cBhvr>
                                        <p:cTn id="40" dur="500"/>
                                        <p:tgtEl>
                                          <p:spTgt spid="12"/>
                                        </p:tgtEl>
                                      </p:cBhvr>
                                    </p:animEffect>
                                  </p:childTnLst>
                                </p:cTn>
                              </p:par>
                            </p:childTnLst>
                          </p:cTn>
                        </p:par>
                        <p:par>
                          <p:cTn id="41" fill="hold">
                            <p:stCondLst>
                              <p:cond delay="1500"/>
                            </p:stCondLst>
                            <p:childTnLst>
                              <p:par>
                                <p:cTn id="42" presetID="1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p:tgtEl>
                                          <p:spTgt spid="13"/>
                                        </p:tgtEl>
                                        <p:attrNameLst>
                                          <p:attrName>ppt_x</p:attrName>
                                        </p:attrNameLst>
                                      </p:cBhvr>
                                      <p:tavLst>
                                        <p:tav tm="0">
                                          <p:val>
                                            <p:strVal val="#ppt_x-#ppt_w*1.125000"/>
                                          </p:val>
                                        </p:tav>
                                        <p:tav tm="100000">
                                          <p:val>
                                            <p:strVal val="#ppt_x"/>
                                          </p:val>
                                        </p:tav>
                                      </p:tavLst>
                                    </p:anim>
                                    <p:animEffect transition="in" filter="wipe(right)">
                                      <p:cBhvr>
                                        <p:cTn id="45" dur="500"/>
                                        <p:tgtEl>
                                          <p:spTgt spid="13"/>
                                        </p:tgtEl>
                                      </p:cBhvr>
                                    </p:animEffect>
                                  </p:childTnLst>
                                </p:cTn>
                              </p:par>
                            </p:childTnLst>
                          </p:cTn>
                        </p:par>
                        <p:par>
                          <p:cTn id="46" fill="hold">
                            <p:stCondLst>
                              <p:cond delay="2000"/>
                            </p:stCondLst>
                            <p:childTnLst>
                              <p:par>
                                <p:cTn id="47" presetID="1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ppt_x</p:attrName>
                                        </p:attrNameLst>
                                      </p:cBhvr>
                                      <p:tavLst>
                                        <p:tav tm="0">
                                          <p:val>
                                            <p:strVal val="#ppt_x-#ppt_w*1.125000"/>
                                          </p:val>
                                        </p:tav>
                                        <p:tav tm="100000">
                                          <p:val>
                                            <p:strVal val="#ppt_x"/>
                                          </p:val>
                                        </p:tav>
                                      </p:tavLst>
                                    </p:anim>
                                    <p:animEffect transition="in" filter="wipe(righ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50" grpId="0"/>
      <p:bldP spid="2052" grpId="0"/>
      <p:bldP spid="8"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1"/>
          <p:cNvGrpSpPr/>
          <p:nvPr/>
        </p:nvGrpSpPr>
        <p:grpSpPr>
          <a:xfrm>
            <a:off x="1043789" y="1335772"/>
            <a:ext cx="27005" cy="1773909"/>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3" name="组合 64"/>
          <p:cNvGrpSpPr/>
          <p:nvPr/>
        </p:nvGrpSpPr>
        <p:grpSpPr>
          <a:xfrm flipV="1">
            <a:off x="2852095" y="2353621"/>
            <a:ext cx="27005" cy="1793298"/>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4" name="组合 67"/>
          <p:cNvGrpSpPr/>
          <p:nvPr/>
        </p:nvGrpSpPr>
        <p:grpSpPr>
          <a:xfrm>
            <a:off x="4660400" y="1335772"/>
            <a:ext cx="27005" cy="1773909"/>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5" name="组合 70"/>
          <p:cNvGrpSpPr/>
          <p:nvPr/>
        </p:nvGrpSpPr>
        <p:grpSpPr>
          <a:xfrm flipV="1">
            <a:off x="6468704" y="2353619"/>
            <a:ext cx="27005" cy="1793299"/>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 name="组合 73"/>
          <p:cNvGrpSpPr/>
          <p:nvPr/>
        </p:nvGrpSpPr>
        <p:grpSpPr>
          <a:xfrm>
            <a:off x="1069727" y="1309270"/>
            <a:ext cx="1549277" cy="788548"/>
            <a:chOff x="1366228" y="1562658"/>
            <a:chExt cx="2065344" cy="1051072"/>
          </a:xfrm>
        </p:grpSpPr>
        <p:sp>
          <p:nvSpPr>
            <p:cNvPr id="75" name="文本框 55"/>
            <p:cNvSpPr txBox="1"/>
            <p:nvPr/>
          </p:nvSpPr>
          <p:spPr>
            <a:xfrm>
              <a:off x="1366228" y="1562658"/>
              <a:ext cx="2065344" cy="344603"/>
            </a:xfrm>
            <a:prstGeom prst="rect">
              <a:avLst/>
            </a:prstGeom>
            <a:noFill/>
          </p:spPr>
          <p:txBody>
            <a:bodyPr wrap="square" rtlCol="0">
              <a:spAutoFit/>
            </a:bodyPr>
            <a:lstStyle/>
            <a:p>
              <a:pPr algn="just">
                <a:lnSpc>
                  <a:spcPct val="90000"/>
                </a:lnSpc>
                <a:spcBef>
                  <a:spcPts val="75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文本框 56"/>
            <p:cNvSpPr txBox="1"/>
            <p:nvPr/>
          </p:nvSpPr>
          <p:spPr>
            <a:xfrm>
              <a:off x="1366228" y="1998367"/>
              <a:ext cx="2065344" cy="615363"/>
            </a:xfrm>
            <a:prstGeom prst="rect">
              <a:avLst/>
            </a:prstGeom>
            <a:noFill/>
          </p:spPr>
          <p:txBody>
            <a:bodyPr wrap="square"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组合 76"/>
          <p:cNvGrpSpPr/>
          <p:nvPr/>
        </p:nvGrpSpPr>
        <p:grpSpPr>
          <a:xfrm>
            <a:off x="4689249" y="1309270"/>
            <a:ext cx="1546365" cy="788548"/>
            <a:chOff x="6191419" y="1562658"/>
            <a:chExt cx="2061461" cy="1051072"/>
          </a:xfrm>
        </p:grpSpPr>
        <p:sp>
          <p:nvSpPr>
            <p:cNvPr id="78" name="文本框 57"/>
            <p:cNvSpPr txBox="1"/>
            <p:nvPr/>
          </p:nvSpPr>
          <p:spPr>
            <a:xfrm>
              <a:off x="6191419" y="1562658"/>
              <a:ext cx="2061461" cy="344603"/>
            </a:xfrm>
            <a:prstGeom prst="rect">
              <a:avLst/>
            </a:prstGeom>
            <a:noFill/>
          </p:spPr>
          <p:txBody>
            <a:bodyPr wrap="square" rtlCol="0">
              <a:spAutoFit/>
            </a:bodyPr>
            <a:lstStyle/>
            <a:p>
              <a:pPr algn="just">
                <a:lnSpc>
                  <a:spcPct val="90000"/>
                </a:lnSpc>
                <a:spcBef>
                  <a:spcPts val="75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文本框 58"/>
            <p:cNvSpPr txBox="1"/>
            <p:nvPr/>
          </p:nvSpPr>
          <p:spPr>
            <a:xfrm>
              <a:off x="6191419" y="1998367"/>
              <a:ext cx="2061461" cy="615363"/>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组合 79"/>
          <p:cNvGrpSpPr/>
          <p:nvPr/>
        </p:nvGrpSpPr>
        <p:grpSpPr>
          <a:xfrm>
            <a:off x="6495709" y="3299091"/>
            <a:ext cx="1548208" cy="765615"/>
            <a:chOff x="8599614" y="4214930"/>
            <a:chExt cx="2063919" cy="1020504"/>
          </a:xfrm>
        </p:grpSpPr>
        <p:sp>
          <p:nvSpPr>
            <p:cNvPr id="81" name="文本框 59"/>
            <p:cNvSpPr txBox="1"/>
            <p:nvPr/>
          </p:nvSpPr>
          <p:spPr>
            <a:xfrm>
              <a:off x="8599614" y="4214930"/>
              <a:ext cx="2063919" cy="344603"/>
            </a:xfrm>
            <a:prstGeom prst="rect">
              <a:avLst/>
            </a:prstGeom>
            <a:noFill/>
          </p:spPr>
          <p:txBody>
            <a:bodyPr wrap="square" rtlCol="0">
              <a:spAutoFit/>
            </a:bodyPr>
            <a:lstStyle/>
            <a:p>
              <a:pPr algn="just">
                <a:lnSpc>
                  <a:spcPct val="90000"/>
                </a:lnSpc>
                <a:spcBef>
                  <a:spcPts val="75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文本框 60"/>
            <p:cNvSpPr txBox="1"/>
            <p:nvPr/>
          </p:nvSpPr>
          <p:spPr>
            <a:xfrm>
              <a:off x="8599614" y="4620071"/>
              <a:ext cx="2063919" cy="615363"/>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2"/>
          <p:cNvGrpSpPr/>
          <p:nvPr/>
        </p:nvGrpSpPr>
        <p:grpSpPr>
          <a:xfrm>
            <a:off x="2879099" y="3299091"/>
            <a:ext cx="1548211" cy="765615"/>
            <a:chOff x="3778305" y="4214930"/>
            <a:chExt cx="2063922" cy="1020504"/>
          </a:xfrm>
        </p:grpSpPr>
        <p:sp>
          <p:nvSpPr>
            <p:cNvPr id="84" name="文本框 61"/>
            <p:cNvSpPr txBox="1"/>
            <p:nvPr/>
          </p:nvSpPr>
          <p:spPr>
            <a:xfrm>
              <a:off x="3778305" y="4214930"/>
              <a:ext cx="2063922" cy="344603"/>
            </a:xfrm>
            <a:prstGeom prst="rect">
              <a:avLst/>
            </a:prstGeom>
            <a:noFill/>
          </p:spPr>
          <p:txBody>
            <a:bodyPr wrap="square" rtlCol="0">
              <a:spAutoFit/>
            </a:bodyPr>
            <a:lstStyle/>
            <a:p>
              <a:pPr algn="just">
                <a:lnSpc>
                  <a:spcPct val="90000"/>
                </a:lnSpc>
                <a:spcBef>
                  <a:spcPts val="75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文本框 62"/>
            <p:cNvSpPr txBox="1"/>
            <p:nvPr/>
          </p:nvSpPr>
          <p:spPr>
            <a:xfrm>
              <a:off x="3778305" y="4620071"/>
              <a:ext cx="2063922" cy="615363"/>
            </a:xfrm>
            <a:prstGeom prst="rect">
              <a:avLst/>
            </a:prstGeom>
            <a:noFill/>
          </p:spPr>
          <p:txBody>
            <a:bodyPr wrap="square" rtlCol="0">
              <a:spAutoFit/>
            </a:bodyPr>
            <a:lstStyle/>
            <a:p>
              <a:pPr algn="just"/>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85"/>
          <p:cNvGrpSpPr/>
          <p:nvPr/>
        </p:nvGrpSpPr>
        <p:grpSpPr>
          <a:xfrm>
            <a:off x="1043790" y="2353619"/>
            <a:ext cx="1575215" cy="763207"/>
            <a:chOff x="1331651" y="2945166"/>
            <a:chExt cx="2099921" cy="1017295"/>
          </a:xfrm>
        </p:grpSpPr>
        <p:sp>
          <p:nvSpPr>
            <p:cNvPr id="87" name="矩形 86"/>
            <p:cNvSpPr/>
            <p:nvPr/>
          </p:nvSpPr>
          <p:spPr>
            <a:xfrm>
              <a:off x="1331651" y="2945166"/>
              <a:ext cx="2099921" cy="10172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88" name="文本框 63"/>
            <p:cNvSpPr txBox="1"/>
            <p:nvPr/>
          </p:nvSpPr>
          <p:spPr>
            <a:xfrm>
              <a:off x="1419946" y="3543680"/>
              <a:ext cx="1923330" cy="344603"/>
            </a:xfrm>
            <a:prstGeom prst="rect">
              <a:avLst/>
            </a:prstGeom>
            <a:noFill/>
          </p:spPr>
          <p:txBody>
            <a:bodyPr wrap="square" rtlCol="0">
              <a:spAutoFit/>
            </a:bodyPr>
            <a:lstStyle/>
            <a:p>
              <a:pPr algn="ctr">
                <a:lnSpc>
                  <a:spcPct val="90000"/>
                </a:lnSpc>
                <a:spcBef>
                  <a:spcPts val="750"/>
                </a:spcBef>
              </a:pP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bg1"/>
                  </a:solidFill>
                  <a:latin typeface="微软雅黑" panose="020B0503020204020204" pitchFamily="34" charset="-122"/>
                  <a:ea typeface="微软雅黑" panose="020B0503020204020204" pitchFamily="34" charset="-122"/>
                </a:rPr>
                <a:t>1</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89"/>
          <p:cNvGrpSpPr/>
          <p:nvPr/>
        </p:nvGrpSpPr>
        <p:grpSpPr>
          <a:xfrm>
            <a:off x="2852095" y="2353619"/>
            <a:ext cx="1575215" cy="763207"/>
            <a:chOff x="3742306" y="2945166"/>
            <a:chExt cx="2099921" cy="1017295"/>
          </a:xfrm>
        </p:grpSpPr>
        <p:sp>
          <p:nvSpPr>
            <p:cNvPr id="91" name="矩形 90"/>
            <p:cNvSpPr/>
            <p:nvPr/>
          </p:nvSpPr>
          <p:spPr>
            <a:xfrm flipV="1">
              <a:off x="3742306" y="2945166"/>
              <a:ext cx="2099921" cy="10172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2" name="文本框 64"/>
            <p:cNvSpPr txBox="1"/>
            <p:nvPr/>
          </p:nvSpPr>
          <p:spPr>
            <a:xfrm>
              <a:off x="3830599" y="3543680"/>
              <a:ext cx="1923330" cy="344603"/>
            </a:xfrm>
            <a:prstGeom prst="rect">
              <a:avLst/>
            </a:prstGeom>
            <a:noFill/>
          </p:spPr>
          <p:txBody>
            <a:bodyPr wrap="square" rtlCol="0">
              <a:spAutoFit/>
            </a:bodyPr>
            <a:lstStyle/>
            <a:p>
              <a:pPr algn="ctr">
                <a:lnSpc>
                  <a:spcPct val="90000"/>
                </a:lnSpc>
                <a:spcBef>
                  <a:spcPts val="750"/>
                </a:spcBef>
              </a:pP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bg1"/>
                  </a:solidFill>
                  <a:latin typeface="微软雅黑" panose="020B0503020204020204" pitchFamily="34" charset="-122"/>
                  <a:ea typeface="微软雅黑" panose="020B0503020204020204" pitchFamily="34" charset="-122"/>
                </a:rPr>
                <a:t>2</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93"/>
          <p:cNvGrpSpPr/>
          <p:nvPr/>
        </p:nvGrpSpPr>
        <p:grpSpPr>
          <a:xfrm>
            <a:off x="4660400" y="2353619"/>
            <a:ext cx="1575215" cy="763207"/>
            <a:chOff x="6152961" y="2945166"/>
            <a:chExt cx="2099921" cy="1017295"/>
          </a:xfrm>
        </p:grpSpPr>
        <p:sp>
          <p:nvSpPr>
            <p:cNvPr id="95" name="矩形 94"/>
            <p:cNvSpPr/>
            <p:nvPr/>
          </p:nvSpPr>
          <p:spPr>
            <a:xfrm>
              <a:off x="6152961" y="2945166"/>
              <a:ext cx="2099921" cy="10172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6" name="文本框 65"/>
            <p:cNvSpPr txBox="1"/>
            <p:nvPr/>
          </p:nvSpPr>
          <p:spPr>
            <a:xfrm>
              <a:off x="6246353" y="3543680"/>
              <a:ext cx="1923330" cy="344603"/>
            </a:xfrm>
            <a:prstGeom prst="rect">
              <a:avLst/>
            </a:prstGeom>
            <a:noFill/>
          </p:spPr>
          <p:txBody>
            <a:bodyPr wrap="square" rtlCol="0">
              <a:spAutoFit/>
            </a:bodyPr>
            <a:lstStyle/>
            <a:p>
              <a:pPr algn="ctr">
                <a:lnSpc>
                  <a:spcPct val="90000"/>
                </a:lnSpc>
                <a:spcBef>
                  <a:spcPts val="750"/>
                </a:spcBef>
              </a:pP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bg1"/>
                  </a:solidFill>
                  <a:latin typeface="微软雅黑" panose="020B0503020204020204" pitchFamily="34" charset="-122"/>
                  <a:ea typeface="微软雅黑" panose="020B0503020204020204" pitchFamily="34" charset="-122"/>
                </a:rPr>
                <a:t>3</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97"/>
          <p:cNvGrpSpPr/>
          <p:nvPr/>
        </p:nvGrpSpPr>
        <p:grpSpPr>
          <a:xfrm>
            <a:off x="6468705" y="2353619"/>
            <a:ext cx="1575215" cy="763207"/>
            <a:chOff x="8563615" y="2945166"/>
            <a:chExt cx="2099921" cy="1017295"/>
          </a:xfrm>
        </p:grpSpPr>
        <p:sp>
          <p:nvSpPr>
            <p:cNvPr id="99" name="矩形 98"/>
            <p:cNvSpPr/>
            <p:nvPr/>
          </p:nvSpPr>
          <p:spPr>
            <a:xfrm flipV="1">
              <a:off x="8563615" y="2945166"/>
              <a:ext cx="2099921" cy="10172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0" name="文本框 66"/>
            <p:cNvSpPr txBox="1"/>
            <p:nvPr/>
          </p:nvSpPr>
          <p:spPr>
            <a:xfrm>
              <a:off x="8651906" y="3543680"/>
              <a:ext cx="1923330" cy="344603"/>
            </a:xfrm>
            <a:prstGeom prst="rect">
              <a:avLst/>
            </a:prstGeom>
            <a:noFill/>
          </p:spPr>
          <p:txBody>
            <a:bodyPr wrap="square" rtlCol="0">
              <a:spAutoFit/>
            </a:bodyPr>
            <a:lstStyle/>
            <a:p>
              <a:pPr algn="ctr">
                <a:lnSpc>
                  <a:spcPct val="90000"/>
                </a:lnSpc>
                <a:spcBef>
                  <a:spcPts val="750"/>
                </a:spcBef>
              </a:pP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bg1"/>
                  </a:solidFill>
                  <a:latin typeface="微软雅黑" panose="020B0503020204020204" pitchFamily="34" charset="-122"/>
                  <a:ea typeface="微软雅黑" panose="020B0503020204020204" pitchFamily="34" charset="-122"/>
                </a:rPr>
                <a:t>4</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250"/>
                                        <p:tgtEl>
                                          <p:spTgt spid="2"/>
                                        </p:tgtEl>
                                      </p:cBhvr>
                                    </p:animEffect>
                                  </p:childTnLst>
                                </p:cTn>
                              </p:par>
                              <p:par>
                                <p:cTn id="24" presetID="22" presetClass="entr" presetSubtype="8" fill="hold" nodeType="withEffect">
                                  <p:stCondLst>
                                    <p:cond delay="75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250"/>
                                        <p:tgtEl>
                                          <p:spTgt spid="6"/>
                                        </p:tgtEl>
                                      </p:cBhvr>
                                    </p:animEffect>
                                  </p:childTnLst>
                                </p:cTn>
                              </p:par>
                              <p:par>
                                <p:cTn id="27" presetID="22" presetClass="entr" presetSubtype="1" fill="hold" nodeType="withEffect">
                                  <p:stCondLst>
                                    <p:cond delay="75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250"/>
                                        <p:tgtEl>
                                          <p:spTgt spid="3"/>
                                        </p:tgtEl>
                                      </p:cBhvr>
                                    </p:animEffect>
                                  </p:childTnLst>
                                </p:cTn>
                              </p:par>
                              <p:par>
                                <p:cTn id="30" presetID="22" presetClass="entr" presetSubtype="8" fill="hold"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250"/>
                                        <p:tgtEl>
                                          <p:spTgt spid="9"/>
                                        </p:tgtEl>
                                      </p:cBhvr>
                                    </p:animEffect>
                                  </p:childTnLst>
                                </p:cTn>
                              </p:par>
                              <p:par>
                                <p:cTn id="33" presetID="22" presetClass="entr" presetSubtype="4" fill="hold"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250"/>
                                        <p:tgtEl>
                                          <p:spTgt spid="4"/>
                                        </p:tgtEl>
                                      </p:cBhvr>
                                    </p:animEffect>
                                  </p:childTnLst>
                                </p:cTn>
                              </p:par>
                              <p:par>
                                <p:cTn id="36" presetID="22" presetClass="entr" presetSubtype="8" fill="hold" nodeType="withEffect">
                                  <p:stCondLst>
                                    <p:cond delay="125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250"/>
                                        <p:tgtEl>
                                          <p:spTgt spid="7"/>
                                        </p:tgtEl>
                                      </p:cBhvr>
                                    </p:animEffect>
                                  </p:childTnLst>
                                </p:cTn>
                              </p:par>
                              <p:par>
                                <p:cTn id="39" presetID="22" presetClass="entr" presetSubtype="1" fill="hold" nodeType="withEffect">
                                  <p:stCondLst>
                                    <p:cond delay="1250"/>
                                  </p:stCondLst>
                                  <p:childTnLst>
                                    <p:set>
                                      <p:cBhvr>
                                        <p:cTn id="40" dur="1" fill="hold">
                                          <p:stCondLst>
                                            <p:cond delay="0"/>
                                          </p:stCondLst>
                                        </p:cTn>
                                        <p:tgtEl>
                                          <p:spTgt spid="5"/>
                                        </p:tgtEl>
                                        <p:attrNameLst>
                                          <p:attrName>style.visibility</p:attrName>
                                        </p:attrNameLst>
                                      </p:cBhvr>
                                      <p:to>
                                        <p:strVal val="visible"/>
                                      </p:to>
                                    </p:set>
                                    <p:animEffect transition="in" filter="wipe(up)">
                                      <p:cBhvr>
                                        <p:cTn id="41" dur="250"/>
                                        <p:tgtEl>
                                          <p:spTgt spid="5"/>
                                        </p:tgtEl>
                                      </p:cBhvr>
                                    </p:animEffect>
                                  </p:childTnLst>
                                </p:cTn>
                              </p:par>
                              <p:par>
                                <p:cTn id="42" presetID="22" presetClass="entr" presetSubtype="8" fill="hold" nodeType="withEffect">
                                  <p:stCondLst>
                                    <p:cond delay="150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724" y="1643698"/>
            <a:ext cx="1351410" cy="119790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3616724" y="2911953"/>
            <a:ext cx="1351410" cy="119790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4723118" y="2277826"/>
            <a:ext cx="1351410" cy="119790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4085837" y="2064906"/>
            <a:ext cx="413185" cy="355484"/>
            <a:chOff x="3787022" y="1797643"/>
            <a:chExt cx="550817" cy="473832"/>
          </a:xfrm>
          <a:solidFill>
            <a:schemeClr val="bg1"/>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5240212" y="2746216"/>
            <a:ext cx="401798" cy="261122"/>
            <a:chOff x="7058307" y="1859447"/>
            <a:chExt cx="535637" cy="348055"/>
          </a:xfrm>
          <a:solidFill>
            <a:schemeClr val="bg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4115117" y="3366965"/>
            <a:ext cx="401798" cy="296101"/>
            <a:chOff x="5958843" y="1820413"/>
            <a:chExt cx="535637" cy="394680"/>
          </a:xfrm>
          <a:solidFill>
            <a:schemeClr val="bg1"/>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043789" y="1919519"/>
            <a:ext cx="2944877" cy="859274"/>
            <a:chOff x="1148437" y="1844993"/>
            <a:chExt cx="2944366" cy="859009"/>
          </a:xfrm>
        </p:grpSpPr>
        <p:sp>
          <p:nvSpPr>
            <p:cNvPr id="33" name="TextBox 32"/>
            <p:cNvSpPr txBox="1"/>
            <p:nvPr/>
          </p:nvSpPr>
          <p:spPr>
            <a:xfrm>
              <a:off x="1292453" y="1844993"/>
              <a:ext cx="2800350" cy="338554"/>
            </a:xfrm>
            <a:prstGeom prst="rect">
              <a:avLst/>
            </a:prstGeom>
            <a:noFill/>
          </p:spPr>
          <p:txBody>
            <a:bodyPr wrap="square" rtlCol="0">
              <a:spAutoFit/>
            </a:bodyPr>
            <a:lstStyle/>
            <a:p>
              <a:pPr algn="ctr"/>
              <a:r>
                <a:rPr lang="en-US" altLang="zh-CN" sz="1200" b="1" dirty="0" smtClean="0">
                  <a:solidFill>
                    <a:schemeClr val="bg1">
                      <a:lumMod val="50000"/>
                    </a:schemeClr>
                  </a:solidFill>
                  <a:latin typeface="微软雅黑" panose="020B0503020204020204" pitchFamily="34" charset="-122"/>
                  <a:ea typeface="微软雅黑" panose="020B0503020204020204" pitchFamily="34" charset="-122"/>
                </a:rPr>
                <a:t>01</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a:t>
              </a:r>
              <a:r>
                <a:rPr lang="zh-CN" altLang="en-US" sz="1600" dirty="0" smtClean="0">
                  <a:solidFill>
                    <a:schemeClr val="bg1"/>
                  </a:solidFill>
                  <a:latin typeface="微软雅黑" panose="020B0503020204020204" pitchFamily="34" charset="-122"/>
                  <a:ea typeface="微软雅黑" panose="020B0503020204020204" pitchFamily="34" charset="-122"/>
                </a:rPr>
                <a:t>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48437" y="2211711"/>
              <a:ext cx="2149545" cy="492291"/>
            </a:xfrm>
            <a:prstGeom prst="rect">
              <a:avLst/>
            </a:prstGeom>
            <a:noFill/>
          </p:spPr>
          <p:txBody>
            <a:bodyPr wrap="square" rtlCol="0">
              <a:spAutoFit/>
            </a:bodyPr>
            <a:lstStyle/>
            <a:p>
              <a:pPr algn="r"/>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a:t>
              </a:r>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内容请输入</a:t>
              </a:r>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文</a:t>
              </a:r>
              <a:endParaRPr lang="zh-CN" altLang="en-US" sz="800" spc="-10" dirty="0">
                <a:solidFill>
                  <a:schemeClr val="bg1">
                    <a:lumMod val="50000"/>
                  </a:schemeClr>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789" y="3134738"/>
            <a:ext cx="2944877" cy="823734"/>
            <a:chOff x="1148437" y="1880522"/>
            <a:chExt cx="2944366" cy="823480"/>
          </a:xfrm>
        </p:grpSpPr>
        <p:sp>
          <p:nvSpPr>
            <p:cNvPr id="36" name="TextBox 35"/>
            <p:cNvSpPr txBox="1"/>
            <p:nvPr/>
          </p:nvSpPr>
          <p:spPr>
            <a:xfrm>
              <a:off x="1292453" y="1880522"/>
              <a:ext cx="2800350" cy="276914"/>
            </a:xfrm>
            <a:prstGeom prst="rect">
              <a:avLst/>
            </a:prstGeom>
            <a:noFill/>
          </p:spPr>
          <p:txBody>
            <a:bodyPr wrap="square" rtlCol="0">
              <a:spAutoFit/>
            </a:bodyPr>
            <a:lstStyle/>
            <a:p>
              <a:pPr algn="ctr"/>
              <a:r>
                <a:rPr lang="en-US" altLang="zh-CN" sz="1200" b="1" dirty="0" smtClean="0">
                  <a:solidFill>
                    <a:schemeClr val="bg1">
                      <a:lumMod val="50000"/>
                    </a:schemeClr>
                  </a:solidFill>
                  <a:latin typeface="微软雅黑" panose="020B0503020204020204" pitchFamily="34" charset="-122"/>
                  <a:ea typeface="微软雅黑" panose="020B0503020204020204" pitchFamily="34" charset="-122"/>
                </a:rPr>
                <a:t>02</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48437" y="2211711"/>
              <a:ext cx="2149545" cy="492291"/>
            </a:xfrm>
            <a:prstGeom prst="rect">
              <a:avLst/>
            </a:prstGeom>
            <a:noFill/>
          </p:spPr>
          <p:txBody>
            <a:bodyPr wrap="square" rtlCol="0">
              <a:spAutoFit/>
            </a:bodyPr>
            <a:lstStyle/>
            <a:p>
              <a:pPr algn="r"/>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a:t>
              </a:r>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内容请输入</a:t>
              </a:r>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文</a:t>
              </a:r>
              <a:endParaRPr lang="zh-CN" altLang="en-US" sz="800" spc="-10" dirty="0">
                <a:solidFill>
                  <a:schemeClr val="bg1">
                    <a:lumMod val="50000"/>
                  </a:schemeClr>
                </a:solidFill>
                <a:latin typeface="微软雅黑" panose="020B0503020204020204" pitchFamily="34" charset="-122"/>
                <a:ea typeface="微软雅黑" panose="020B0503020204020204" pitchFamily="34" charset="-122"/>
              </a:endParaRPr>
            </a:p>
            <a:p>
              <a:pPr algn="r"/>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7040" y="1564121"/>
            <a:ext cx="2952841" cy="823733"/>
            <a:chOff x="553519" y="310390"/>
            <a:chExt cx="2952328" cy="823479"/>
          </a:xfrm>
        </p:grpSpPr>
        <p:sp>
          <p:nvSpPr>
            <p:cNvPr id="39" name="TextBox 38"/>
            <p:cNvSpPr txBox="1"/>
            <p:nvPr/>
          </p:nvSpPr>
          <p:spPr>
            <a:xfrm>
              <a:off x="553519" y="310390"/>
              <a:ext cx="2800350" cy="276914"/>
            </a:xfrm>
            <a:prstGeom prst="rect">
              <a:avLst/>
            </a:prstGeom>
            <a:noFill/>
          </p:spPr>
          <p:txBody>
            <a:bodyPr wrap="square" rtlCol="0">
              <a:spAutoFit/>
            </a:bodyPr>
            <a:lstStyle/>
            <a:p>
              <a:pPr algn="ctr"/>
              <a:r>
                <a:rPr lang="en-US" altLang="zh-CN" sz="1200" b="1" dirty="0" smtClean="0">
                  <a:solidFill>
                    <a:schemeClr val="bg1">
                      <a:lumMod val="50000"/>
                    </a:schemeClr>
                  </a:solidFill>
                  <a:latin typeface="微软雅黑" panose="020B0503020204020204" pitchFamily="34" charset="-122"/>
                  <a:ea typeface="微软雅黑" panose="020B0503020204020204" pitchFamily="34" charset="-122"/>
                </a:rPr>
                <a:t>03</a:t>
              </a: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标题文字</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356302" y="641578"/>
              <a:ext cx="2149545" cy="492291"/>
            </a:xfrm>
            <a:prstGeom prst="rect">
              <a:avLst/>
            </a:prstGeom>
            <a:noFill/>
          </p:spPr>
          <p:txBody>
            <a:bodyPr wrap="square" rtlCol="0">
              <a:spAutoFit/>
            </a:bodyPr>
            <a:lstStyle/>
            <a:p>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a:t>
              </a:r>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内容请输入</a:t>
              </a:r>
              <a:r>
                <a:rPr lang="zh-CN" altLang="en-US" sz="800" spc="-10" dirty="0" smtClean="0">
                  <a:solidFill>
                    <a:schemeClr val="bg1">
                      <a:lumMod val="50000"/>
                    </a:schemeClr>
                  </a:solidFill>
                  <a:latin typeface="微软雅黑" panose="020B0503020204020204" pitchFamily="34" charset="-122"/>
                  <a:ea typeface="微软雅黑" panose="020B0503020204020204" pitchFamily="34" charset="-122"/>
                </a:rPr>
                <a:t>文</a:t>
              </a:r>
              <a:endParaRPr lang="zh-CN" altLang="en-US" sz="800" spc="-10" dirty="0">
                <a:solidFill>
                  <a:schemeClr val="bg1">
                    <a:lumMod val="50000"/>
                  </a:schemeClr>
                </a:solidFill>
                <a:latin typeface="微软雅黑" panose="020B0503020204020204" pitchFamily="34" charset="-122"/>
                <a:ea typeface="微软雅黑" panose="020B0503020204020204" pitchFamily="34" charset="-122"/>
              </a:endParaRPr>
            </a:p>
            <a:p>
              <a:endParaRPr lang="zh-CN" altLang="en-US" sz="1000" spc="-10" dirty="0" smtClean="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5000">
    <p:random/>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9099" y="1514364"/>
            <a:ext cx="3394614" cy="1922601"/>
            <a:chOff x="4658289" y="1419622"/>
            <a:chExt cx="3394025" cy="1922007"/>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983107" y="1419622"/>
              <a:ext cx="800080" cy="276913"/>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b="1" spc="0" dirty="0">
                  <a:solidFill>
                    <a:schemeClr val="bg1">
                      <a:lumMod val="50000"/>
                    </a:schemeClr>
                  </a:solidFill>
                </a:rPr>
                <a:t>添加标题</a:t>
              </a:r>
              <a:endParaRPr lang="zh-CN" altLang="en-US" b="1" spc="0" dirty="0">
                <a:solidFill>
                  <a:schemeClr val="bg1">
                    <a:lumMod val="50000"/>
                  </a:schemeClr>
                </a:solidFill>
              </a:endParaRPr>
            </a:p>
          </p:txBody>
        </p:sp>
        <p:sp>
          <p:nvSpPr>
            <p:cNvPr id="6" name="矩形 1"/>
            <p:cNvSpPr>
              <a:spLocks noChangeArrowheads="1"/>
            </p:cNvSpPr>
            <p:nvPr/>
          </p:nvSpPr>
          <p:spPr bwMode="auto">
            <a:xfrm>
              <a:off x="5163250" y="1809637"/>
              <a:ext cx="2889064" cy="461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击</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添加文本单击添加文本单击添加文本单击添加文本单击添加文本单击</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0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983107" y="2511821"/>
              <a:ext cx="800080" cy="276913"/>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200" b="1" spc="0" dirty="0">
                  <a:solidFill>
                    <a:schemeClr val="bg1">
                      <a:lumMod val="50000"/>
                    </a:schemeClr>
                  </a:solidFill>
                </a:rPr>
                <a:t>添加标题</a:t>
              </a:r>
              <a:endParaRPr lang="zh-CN" altLang="en-US" sz="1200" b="1" spc="0" dirty="0">
                <a:solidFill>
                  <a:schemeClr val="bg1">
                    <a:lumMod val="50000"/>
                  </a:schemeClr>
                </a:solidFill>
              </a:endParaRPr>
            </a:p>
          </p:txBody>
        </p:sp>
        <p:sp>
          <p:nvSpPr>
            <p:cNvPr id="8" name="矩形 1"/>
            <p:cNvSpPr>
              <a:spLocks noChangeArrowheads="1"/>
            </p:cNvSpPr>
            <p:nvPr/>
          </p:nvSpPr>
          <p:spPr bwMode="auto">
            <a:xfrm>
              <a:off x="6061490" y="2901836"/>
              <a:ext cx="1990824" cy="43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749" y="2012757"/>
            <a:ext cx="2960699" cy="1913346"/>
            <a:chOff x="899592" y="1917862"/>
            <a:chExt cx="2960185" cy="1912755"/>
          </a:xfrm>
        </p:grpSpPr>
        <p:sp>
          <p:nvSpPr>
            <p:cNvPr id="10" name="TextBox 9"/>
            <p:cNvSpPr txBox="1"/>
            <p:nvPr/>
          </p:nvSpPr>
          <p:spPr bwMode="auto">
            <a:xfrm>
              <a:off x="915648" y="1917862"/>
              <a:ext cx="800080" cy="276913"/>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z="1200" b="1" spc="0" dirty="0">
                  <a:solidFill>
                    <a:schemeClr val="bg1">
                      <a:lumMod val="50000"/>
                    </a:schemeClr>
                  </a:solidFill>
                </a:rPr>
                <a:t>添加标题</a:t>
              </a:r>
              <a:endParaRPr lang="zh-CN" altLang="en-US" sz="1200" b="1" spc="0" dirty="0">
                <a:solidFill>
                  <a:schemeClr val="bg1">
                    <a:lumMod val="50000"/>
                  </a:schemeClr>
                </a:solidFill>
              </a:endParaRP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46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击</a:t>
              </a: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添加文本单击添加文本单击添加文本单击添加文本单击添加文本单击添加</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1095253" y="3009154"/>
              <a:ext cx="800080" cy="276913"/>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200" b="1" spc="0" dirty="0">
                  <a:solidFill>
                    <a:schemeClr val="tx2"/>
                  </a:solidFill>
                </a:rPr>
                <a:t>添加标题</a:t>
              </a:r>
              <a:endParaRPr lang="zh-CN" altLang="en-US" sz="1200" b="1" spc="0" dirty="0">
                <a:solidFill>
                  <a:schemeClr val="tx2"/>
                </a:solidFill>
              </a:endParaRPr>
            </a:p>
          </p:txBody>
        </p:sp>
        <p:sp>
          <p:nvSpPr>
            <p:cNvPr id="15" name="矩形 1"/>
            <p:cNvSpPr>
              <a:spLocks noChangeArrowheads="1"/>
            </p:cNvSpPr>
            <p:nvPr/>
          </p:nvSpPr>
          <p:spPr bwMode="auto">
            <a:xfrm>
              <a:off x="915647" y="3390824"/>
              <a:ext cx="1878855" cy="43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25021" y="1655281"/>
            <a:ext cx="3506146" cy="2213808"/>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accent1"/>
            </a:solidFill>
            <a:ln>
              <a:noFill/>
            </a:ln>
          </p:spPr>
          <p:txBody>
            <a:bodyPr/>
            <a:lstStyle/>
            <a:p>
              <a:endParaRPr lang="zh-CN" altLang="en-US" sz="1600" dirty="0">
                <a:solidFill>
                  <a:srgbClr val="FFFFFF"/>
                </a:solidFill>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accent2"/>
            </a:solidFill>
            <a:ln>
              <a:noFill/>
            </a:ln>
          </p:spPr>
          <p:txBody>
            <a:bodyPr/>
            <a:lstStyle/>
            <a:p>
              <a:endParaRPr lang="zh-CN" altLang="en-US" sz="1600" dirty="0">
                <a:solidFill>
                  <a:srgbClr val="FFFFFF"/>
                </a:solidFill>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accent3"/>
            </a:solidFill>
            <a:ln>
              <a:noFill/>
            </a:ln>
          </p:spPr>
          <p:txBody>
            <a:bodyPr/>
            <a:lstStyle/>
            <a:p>
              <a:endParaRPr lang="zh-CN" altLang="en-US" sz="1600" dirty="0">
                <a:solidFill>
                  <a:srgbClr val="FFFFFF"/>
                </a:solidFill>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accent4"/>
            </a:solidFill>
            <a:ln>
              <a:noFill/>
            </a:ln>
          </p:spPr>
          <p:txBody>
            <a:bodyPr/>
            <a:lstStyle/>
            <a:p>
              <a:endParaRPr lang="zh-CN" altLang="en-US" sz="1600" dirty="0">
                <a:solidFill>
                  <a:srgbClr val="FFFFFF"/>
                </a:solidFill>
              </a:endParaRPr>
            </a:p>
          </p:txBody>
        </p:sp>
      </p:gr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1145581" y="1348408"/>
            <a:ext cx="1812446" cy="1996104"/>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1"/>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5" name="Freeform 9"/>
          <p:cNvSpPr/>
          <p:nvPr/>
        </p:nvSpPr>
        <p:spPr bwMode="auto">
          <a:xfrm>
            <a:off x="3664191" y="1348408"/>
            <a:ext cx="1812446" cy="1996104"/>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2"/>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6" name="Freeform 10"/>
          <p:cNvSpPr/>
          <p:nvPr/>
        </p:nvSpPr>
        <p:spPr bwMode="auto">
          <a:xfrm>
            <a:off x="6181608" y="1348408"/>
            <a:ext cx="1813637" cy="1996104"/>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3"/>
          </a:solidFill>
          <a:ln>
            <a:noFill/>
          </a:ln>
        </p:spPr>
        <p:txBody>
          <a:bodyPr vert="horz" wrap="square" lIns="68594" tIns="34297" rIns="68594" bIns="34297" numCol="1" anchor="t" anchorCtr="0" compatLnSpc="1"/>
          <a:lstStyle/>
          <a:p>
            <a:pPr defTabSz="914400"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2" name="组合 6"/>
          <p:cNvGrpSpPr/>
          <p:nvPr/>
        </p:nvGrpSpPr>
        <p:grpSpPr>
          <a:xfrm>
            <a:off x="1498763" y="1882551"/>
            <a:ext cx="1131285" cy="709423"/>
            <a:chOff x="1998003" y="2639195"/>
            <a:chExt cx="1508119" cy="945605"/>
          </a:xfrm>
        </p:grpSpPr>
        <p:sp>
          <p:nvSpPr>
            <p:cNvPr id="8" name="矩形 7"/>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998003" y="2639195"/>
              <a:ext cx="1443131" cy="677108"/>
            </a:xfrm>
            <a:prstGeom prst="rect">
              <a:avLst/>
            </a:prstGeom>
            <a:noFill/>
          </p:spPr>
          <p:txBody>
            <a:bodyPr wrap="none" rtlCol="0">
              <a:spAutoFit/>
            </a:bodyPr>
            <a:lstStyle/>
            <a:p>
              <a:pPr defTabSz="914400"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9"/>
          <p:cNvGrpSpPr/>
          <p:nvPr/>
        </p:nvGrpSpPr>
        <p:grpSpPr>
          <a:xfrm>
            <a:off x="4024688" y="1882551"/>
            <a:ext cx="1131285" cy="709423"/>
            <a:chOff x="1998003" y="2639195"/>
            <a:chExt cx="1508119" cy="945605"/>
          </a:xfrm>
        </p:grpSpPr>
        <p:sp>
          <p:nvSpPr>
            <p:cNvPr id="11" name="矩形 10"/>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998003" y="2639195"/>
              <a:ext cx="1443131" cy="677108"/>
            </a:xfrm>
            <a:prstGeom prst="rect">
              <a:avLst/>
            </a:prstGeom>
            <a:noFill/>
          </p:spPr>
          <p:txBody>
            <a:bodyPr wrap="none" rtlCol="0">
              <a:spAutoFit/>
            </a:bodyPr>
            <a:lstStyle/>
            <a:p>
              <a:pPr defTabSz="914400"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12"/>
          <p:cNvGrpSpPr/>
          <p:nvPr/>
        </p:nvGrpSpPr>
        <p:grpSpPr>
          <a:xfrm>
            <a:off x="6528836" y="1882551"/>
            <a:ext cx="1131285" cy="709423"/>
            <a:chOff x="1998003" y="2639195"/>
            <a:chExt cx="1508119" cy="945605"/>
          </a:xfrm>
        </p:grpSpPr>
        <p:sp>
          <p:nvSpPr>
            <p:cNvPr id="14" name="矩形 13"/>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998003" y="2639195"/>
              <a:ext cx="1443131" cy="677108"/>
            </a:xfrm>
            <a:prstGeom prst="rect">
              <a:avLst/>
            </a:prstGeom>
            <a:noFill/>
          </p:spPr>
          <p:txBody>
            <a:bodyPr wrap="none" rtlCol="0">
              <a:spAutoFit/>
            </a:bodyPr>
            <a:lstStyle/>
            <a:p>
              <a:pPr defTabSz="914400"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6" name="矩形 15"/>
          <p:cNvSpPr/>
          <p:nvPr/>
        </p:nvSpPr>
        <p:spPr>
          <a:xfrm>
            <a:off x="1459596" y="3598439"/>
            <a:ext cx="1108188" cy="277085"/>
          </a:xfrm>
          <a:prstGeom prst="rect">
            <a:avLst/>
          </a:prstGeom>
        </p:spPr>
        <p:txBody>
          <a:bodyPr wrap="none" lIns="91458" tIns="45729" rIns="91458" bIns="45729">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188742" y="3923334"/>
            <a:ext cx="1733169"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矩形 17"/>
          <p:cNvSpPr/>
          <p:nvPr/>
        </p:nvSpPr>
        <p:spPr>
          <a:xfrm>
            <a:off x="3997768" y="3598439"/>
            <a:ext cx="1108188" cy="277085"/>
          </a:xfrm>
          <a:prstGeom prst="rect">
            <a:avLst/>
          </a:prstGeom>
        </p:spPr>
        <p:txBody>
          <a:bodyPr wrap="none" lIns="91458" tIns="45729" rIns="91458" bIns="45729">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3726915" y="3923334"/>
            <a:ext cx="1733169"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a:off x="6523693" y="3598439"/>
            <a:ext cx="1108188" cy="277085"/>
          </a:xfrm>
          <a:prstGeom prst="rect">
            <a:avLst/>
          </a:prstGeom>
        </p:spPr>
        <p:txBody>
          <a:bodyPr wrap="none" lIns="91458" tIns="45729" rIns="91458" bIns="45729">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252840" y="3923334"/>
            <a:ext cx="1733169" cy="338572"/>
          </a:xfrm>
          <a:prstGeom prst="rect">
            <a:avLst/>
          </a:prstGeom>
          <a:noFill/>
        </p:spPr>
        <p:txBody>
          <a:bodyPr wrap="square" lIns="91458" tIns="45729" rIns="91458" bIns="45729" rtlCol="0">
            <a:spAutoFit/>
          </a:bodyPr>
          <a:lstStyle/>
          <a:p>
            <a:pPr defTabSz="912495">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6" grpId="0"/>
      <p:bldP spid="17" grpId="0"/>
      <p:bldP spid="18" grpId="0"/>
      <p:bldP spid="19"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新建文件夹 (3)\iuy.jpg"/>
          <p:cNvPicPr>
            <a:picLocks noChangeAspect="1" noChangeArrowheads="1"/>
          </p:cNvPicPr>
          <p:nvPr/>
        </p:nvPicPr>
        <p:blipFill>
          <a:blip r:embed="rId1" cstate="print"/>
          <a:srcRect/>
          <a:stretch>
            <a:fillRect/>
          </a:stretch>
        </p:blipFill>
        <p:spPr bwMode="auto">
          <a:xfrm>
            <a:off x="0" y="-3174"/>
            <a:ext cx="9144000" cy="5148262"/>
          </a:xfrm>
          <a:prstGeom prst="rect">
            <a:avLst/>
          </a:prstGeom>
          <a:noFill/>
        </p:spPr>
      </p:pic>
      <p:pic>
        <p:nvPicPr>
          <p:cNvPr id="3" name="Could This Be Love">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4356010" y="-952812"/>
            <a:ext cx="433569" cy="433651"/>
          </a:xfrm>
          <a:prstGeom prst="rect">
            <a:avLst/>
          </a:prstGeom>
        </p:spPr>
      </p:pic>
      <p:sp>
        <p:nvSpPr>
          <p:cNvPr id="16" name="原创设计师QQ598969553      _5"/>
          <p:cNvSpPr>
            <a:spLocks noChangeArrowheads="1"/>
          </p:cNvSpPr>
          <p:nvPr/>
        </p:nvSpPr>
        <p:spPr bwMode="auto">
          <a:xfrm>
            <a:off x="901974" y="2054859"/>
            <a:ext cx="415498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zh-CN" altLang="en-US" sz="3600" b="1" dirty="0" smtClean="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rPr>
              <a:t>演讲完毕，谢谢观看</a:t>
            </a:r>
            <a:endParaRPr lang="en-US" altLang="zh-CN" sz="3600" b="1" dirty="0">
              <a:solidFill>
                <a:schemeClr val="tx1">
                  <a:lumMod val="65000"/>
                  <a:lumOff val="3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原创设计师QQ598969553      _6"/>
          <p:cNvSpPr>
            <a:spLocks noChangeArrowheads="1"/>
          </p:cNvSpPr>
          <p:nvPr/>
        </p:nvSpPr>
        <p:spPr bwMode="auto">
          <a:xfrm>
            <a:off x="900387" y="2637652"/>
            <a:ext cx="4034538" cy="246138"/>
          </a:xfrm>
          <a:prstGeom prst="rect">
            <a:avLst/>
          </a:prstGeom>
          <a:noFill/>
          <a:ln w="9525">
            <a:noFill/>
            <a:miter lim="800000"/>
          </a:ln>
        </p:spPr>
        <p:txBody>
          <a:bodyPr lIns="0" tIns="0" rIns="0" bIns="0">
            <a:spAutoFit/>
          </a:bodyPr>
          <a:lstStyle/>
          <a:p>
            <a:pPr>
              <a:buFont typeface="Arial" panose="020B0604020202020204" pitchFamily="34" charset="0"/>
              <a:buNone/>
            </a:pPr>
            <a:r>
              <a:rPr lang="en-US" altLang="zh-CN" sz="800" dirty="0">
                <a:solidFill>
                  <a:schemeClr val="tx1">
                    <a:lumMod val="65000"/>
                    <a:lumOff val="35000"/>
                  </a:schemeClr>
                </a:solidFill>
                <a:latin typeface="Arial" panose="020B0604020202020204" pitchFamily="34" charset="0"/>
                <a:cs typeface="Arial" panose="020B0604020202020204" pitchFamily="34" charset="0"/>
              </a:rPr>
              <a:t>We have many PowerPoint </a:t>
            </a:r>
            <a:r>
              <a:rPr lang="zh-CN" altLang="en-US" sz="800" dirty="0">
                <a:solidFill>
                  <a:schemeClr val="tx1">
                    <a:lumMod val="65000"/>
                    <a:lumOff val="35000"/>
                  </a:schemeClr>
                </a:solidFill>
                <a:latin typeface="Arial" panose="020B0604020202020204" pitchFamily="34" charset="0"/>
                <a:cs typeface="Arial" panose="020B0604020202020204" pitchFamily="34" charset="0"/>
              </a:rPr>
              <a:t>templates</a:t>
            </a:r>
            <a:r>
              <a:rPr lang="en-US" altLang="zh-CN" sz="800" dirty="0">
                <a:solidFill>
                  <a:schemeClr val="tx1">
                    <a:lumMod val="65000"/>
                    <a:lumOff val="3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8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原创设计师QQ598969553      _7"/>
          <p:cNvSpPr>
            <a:spLocks noChangeShapeType="1"/>
          </p:cNvSpPr>
          <p:nvPr/>
        </p:nvSpPr>
        <p:spPr bwMode="auto">
          <a:xfrm>
            <a:off x="900386" y="3082289"/>
            <a:ext cx="2953263" cy="0"/>
          </a:xfrm>
          <a:prstGeom prst="line">
            <a:avLst/>
          </a:prstGeom>
          <a:noFill/>
          <a:ln w="6350">
            <a:solidFill>
              <a:schemeClr val="tx1">
                <a:lumMod val="75000"/>
                <a:lumOff val="2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58" tIns="45729" rIns="91458" bIns="45729"/>
          <a:lstStyle/>
          <a:p>
            <a:pPr>
              <a:defRPr/>
            </a:pPr>
            <a:endParaRPr lang="zh-CN" altLang="en-US">
              <a:ln>
                <a:solidFill>
                  <a:schemeClr val="tx1">
                    <a:lumMod val="75000"/>
                    <a:lumOff val="25000"/>
                  </a:schemeClr>
                </a:solidFill>
              </a:ln>
              <a:solidFill>
                <a:schemeClr val="tx1">
                  <a:lumMod val="65000"/>
                  <a:lumOff val="35000"/>
                </a:schemeClr>
              </a:solidFill>
              <a:latin typeface="Arial" panose="020B0604020202020204" pitchFamily="34" charset="0"/>
            </a:endParaRPr>
          </a:p>
        </p:txBody>
      </p:sp>
      <p:sp>
        <p:nvSpPr>
          <p:cNvPr id="19" name="原创设计师QQ598969553      _8"/>
          <p:cNvSpPr>
            <a:spLocks noChangeArrowheads="1"/>
          </p:cNvSpPr>
          <p:nvPr/>
        </p:nvSpPr>
        <p:spPr bwMode="auto">
          <a:xfrm>
            <a:off x="900386" y="3166452"/>
            <a:ext cx="2953263" cy="154036"/>
          </a:xfrm>
          <a:prstGeom prst="rect">
            <a:avLst/>
          </a:prstGeom>
          <a:noFill/>
          <a:ln w="9525">
            <a:noFill/>
            <a:miter lim="800000"/>
          </a:ln>
        </p:spPr>
        <p:txBody>
          <a:bodyPr lIns="0" tIns="0" rIns="0" bIns="0">
            <a:spAutoFit/>
          </a:bodyPr>
          <a:lstStyle/>
          <a:p>
            <a:pPr>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●企业推介  ●项目展示  ●计划总结  ●商业融资 </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原创设计师QQ598969553      _12"/>
          <p:cNvSpPr>
            <a:spLocks noChangeArrowheads="1"/>
          </p:cNvSpPr>
          <p:nvPr/>
        </p:nvSpPr>
        <p:spPr bwMode="auto">
          <a:xfrm>
            <a:off x="901973" y="1491124"/>
            <a:ext cx="1898980" cy="554208"/>
          </a:xfrm>
          <a:prstGeom prst="rect">
            <a:avLst/>
          </a:prstGeom>
          <a:noFill/>
          <a:ln w="9525">
            <a:noFill/>
            <a:miter lim="800000"/>
          </a:ln>
        </p:spPr>
        <p:txBody>
          <a:bodyPr wrap="none" lIns="0" tIns="0" rIns="0" bIns="0">
            <a:spAutoFit/>
          </a:bodyPr>
          <a:lstStyle/>
          <a:p>
            <a:r>
              <a:rPr lang="en-US" altLang="zh-CN" sz="3600" dirty="0">
                <a:solidFill>
                  <a:schemeClr val="tx1">
                    <a:lumMod val="65000"/>
                    <a:lumOff val="35000"/>
                  </a:schemeClr>
                </a:solidFill>
                <a:latin typeface="Impact" panose="020B0806030902050204" pitchFamily="34" charset="0"/>
                <a:ea typeface="微软雅黑" panose="020B0503020204020204" pitchFamily="34" charset="-122"/>
                <a:cs typeface="宋体" panose="02010600030101010101" pitchFamily="2" charset="-122"/>
              </a:rPr>
              <a:t>YOURLOGO</a:t>
            </a:r>
            <a:endParaRPr lang="en-US" altLang="zh-CN" sz="3600" dirty="0">
              <a:solidFill>
                <a:schemeClr val="tx1">
                  <a:lumMod val="65000"/>
                  <a:lumOff val="3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6667"/>
                                  </p:iterate>
                                  <p:childTnLst>
                                    <p:set>
                                      <p:cBhvr>
                                        <p:cTn id="12" dur="1" fill="hold">
                                          <p:stCondLst>
                                            <p:cond delay="0"/>
                                          </p:stCondLst>
                                        </p:cTn>
                                        <p:tgtEl>
                                          <p:spTgt spid="16"/>
                                        </p:tgtEl>
                                        <p:attrNameLst>
                                          <p:attrName>style.visibility</p:attrName>
                                        </p:attrNameLst>
                                      </p:cBhvr>
                                      <p:to>
                                        <p:strVal val="visible"/>
                                      </p:to>
                                    </p:set>
                                    <p:anim by="(-#ppt_w*2)" calcmode="lin" valueType="num">
                                      <p:cBhvr rctx="PPT">
                                        <p:cTn id="13" dur="375" autoRev="1" fill="hold">
                                          <p:stCondLst>
                                            <p:cond delay="0"/>
                                          </p:stCondLst>
                                        </p:cTn>
                                        <p:tgtEl>
                                          <p:spTgt spid="16"/>
                                        </p:tgtEl>
                                        <p:attrNameLst>
                                          <p:attrName>ppt_w</p:attrName>
                                        </p:attrNameLst>
                                      </p:cBhvr>
                                    </p:anim>
                                    <p:anim by="(#ppt_w*0.50)" calcmode="lin" valueType="num">
                                      <p:cBhvr>
                                        <p:cTn id="14" dur="375" decel="50000" autoRev="1" fill="hold">
                                          <p:stCondLst>
                                            <p:cond delay="0"/>
                                          </p:stCondLst>
                                        </p:cTn>
                                        <p:tgtEl>
                                          <p:spTgt spid="16"/>
                                        </p:tgtEl>
                                        <p:attrNameLst>
                                          <p:attrName>ppt_x</p:attrName>
                                        </p:attrNameLst>
                                      </p:cBhvr>
                                    </p:anim>
                                    <p:anim from="(-#ppt_h/2)" to="(#ppt_y)" calcmode="lin" valueType="num">
                                      <p:cBhvr>
                                        <p:cTn id="15" dur="750" fill="hold">
                                          <p:stCondLst>
                                            <p:cond delay="0"/>
                                          </p:stCondLst>
                                        </p:cTn>
                                        <p:tgtEl>
                                          <p:spTgt spid="16"/>
                                        </p:tgtEl>
                                        <p:attrNameLst>
                                          <p:attrName>ppt_y</p:attrName>
                                        </p:attrNameLst>
                                      </p:cBhvr>
                                    </p:anim>
                                    <p:animRot by="21600000">
                                      <p:cBhvr>
                                        <p:cTn id="16" dur="750" fill="hold">
                                          <p:stCondLst>
                                            <p:cond delay="0"/>
                                          </p:stCondLst>
                                        </p:cTn>
                                        <p:tgtEl>
                                          <p:spTgt spid="16"/>
                                        </p:tgtEl>
                                        <p:attrNameLst>
                                          <p:attrName>r</p:attrName>
                                        </p:attrNameLst>
                                      </p:cBhvr>
                                    </p:animRot>
                                  </p:childTnLst>
                                </p:cTn>
                              </p:par>
                              <p:par>
                                <p:cTn id="17" presetID="42" presetClass="entr" presetSubtype="0" fill="hold" grpId="0" nodeType="withEffect">
                                  <p:stCondLst>
                                    <p:cond delay="22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anim calcmode="lin" valueType="num">
                                      <p:cBhvr>
                                        <p:cTn id="20" dur="750" fill="hold"/>
                                        <p:tgtEl>
                                          <p:spTgt spid="17"/>
                                        </p:tgtEl>
                                        <p:attrNameLst>
                                          <p:attrName>ppt_x</p:attrName>
                                        </p:attrNameLst>
                                      </p:cBhvr>
                                      <p:tavLst>
                                        <p:tav tm="0">
                                          <p:val>
                                            <p:strVal val="#ppt_x"/>
                                          </p:val>
                                        </p:tav>
                                        <p:tav tm="100000">
                                          <p:val>
                                            <p:strVal val="#ppt_x"/>
                                          </p:val>
                                        </p:tav>
                                      </p:tavLst>
                                    </p:anim>
                                    <p:anim calcmode="lin" valueType="num">
                                      <p:cBhvr>
                                        <p:cTn id="21" dur="750" fill="hold"/>
                                        <p:tgtEl>
                                          <p:spTgt spid="17"/>
                                        </p:tgtEl>
                                        <p:attrNameLst>
                                          <p:attrName>ppt_y</p:attrName>
                                        </p:attrNameLst>
                                      </p:cBhvr>
                                      <p:tavLst>
                                        <p:tav tm="0">
                                          <p:val>
                                            <p:strVal val="#ppt_y+.1"/>
                                          </p:val>
                                        </p:tav>
                                        <p:tav tm="100000">
                                          <p:val>
                                            <p:strVal val="#ppt_y"/>
                                          </p:val>
                                        </p:tav>
                                      </p:tavLst>
                                    </p:anim>
                                  </p:childTnLst>
                                </p:cTn>
                              </p:par>
                              <p:par>
                                <p:cTn id="22" presetID="22" presetClass="entr" presetSubtype="8" fill="hold" nodeType="withEffect">
                                  <p:stCondLst>
                                    <p:cond delay="300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par>
                                <p:cTn id="25" presetID="2" presetClass="entr" presetSubtype="4" fill="hold" grpId="0" nodeType="withEffect">
                                  <p:stCondLst>
                                    <p:cond delay="3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56" presetClass="entr" presetSubtype="0" fill="hold" grpId="0" nodeType="withEffect">
                                  <p:stCondLst>
                                    <p:cond delay="1400"/>
                                  </p:stCondLst>
                                  <p:iterate type="lt">
                                    <p:tmPct val="6667"/>
                                  </p:iterate>
                                  <p:childTnLst>
                                    <p:set>
                                      <p:cBhvr>
                                        <p:cTn id="30" dur="1" fill="hold">
                                          <p:stCondLst>
                                            <p:cond delay="0"/>
                                          </p:stCondLst>
                                        </p:cTn>
                                        <p:tgtEl>
                                          <p:spTgt spid="20"/>
                                        </p:tgtEl>
                                        <p:attrNameLst>
                                          <p:attrName>style.visibility</p:attrName>
                                        </p:attrNameLst>
                                      </p:cBhvr>
                                      <p:to>
                                        <p:strVal val="visible"/>
                                      </p:to>
                                    </p:set>
                                    <p:anim by="(-#ppt_w*2)" calcmode="lin" valueType="num">
                                      <p:cBhvr rctx="PPT">
                                        <p:cTn id="31" dur="375" autoRev="1" fill="hold">
                                          <p:stCondLst>
                                            <p:cond delay="0"/>
                                          </p:stCondLst>
                                        </p:cTn>
                                        <p:tgtEl>
                                          <p:spTgt spid="20"/>
                                        </p:tgtEl>
                                        <p:attrNameLst>
                                          <p:attrName>ppt_w</p:attrName>
                                        </p:attrNameLst>
                                      </p:cBhvr>
                                    </p:anim>
                                    <p:anim by="(#ppt_w*0.50)" calcmode="lin" valueType="num">
                                      <p:cBhvr>
                                        <p:cTn id="32" dur="375" decel="50000" autoRev="1" fill="hold">
                                          <p:stCondLst>
                                            <p:cond delay="0"/>
                                          </p:stCondLst>
                                        </p:cTn>
                                        <p:tgtEl>
                                          <p:spTgt spid="20"/>
                                        </p:tgtEl>
                                        <p:attrNameLst>
                                          <p:attrName>ppt_x</p:attrName>
                                        </p:attrNameLst>
                                      </p:cBhvr>
                                    </p:anim>
                                    <p:anim from="(-#ppt_h/2)" to="(#ppt_y)" calcmode="lin" valueType="num">
                                      <p:cBhvr>
                                        <p:cTn id="33" dur="750" fill="hold">
                                          <p:stCondLst>
                                            <p:cond delay="0"/>
                                          </p:stCondLst>
                                        </p:cTn>
                                        <p:tgtEl>
                                          <p:spTgt spid="20"/>
                                        </p:tgtEl>
                                        <p:attrNameLst>
                                          <p:attrName>ppt_y</p:attrName>
                                        </p:attrNameLst>
                                      </p:cBhvr>
                                    </p:anim>
                                    <p:animRot by="21600000">
                                      <p:cBhvr>
                                        <p:cTn id="34" dur="750"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5" repeatCount="indefinite" fill="remove" display="0">
                  <p:stCondLst>
                    <p:cond delay="indefinite"/>
                  </p:stCondLst>
                  <p:endCondLst>
                    <p:cond evt="onStopAudio" delay="0">
                      <p:tgtEl>
                        <p:sldTgt/>
                      </p:tgtEl>
                    </p:cond>
                  </p:endCondLst>
                </p:cTn>
                <p:tgtEl>
                  <p:spTgt spid="3"/>
                </p:tgtEl>
              </p:cMediaNode>
            </p:video>
          </p:childTnLst>
        </p:cTn>
      </p:par>
    </p:tnLst>
    <p:bldLst>
      <p:bldP spid="16" grpId="0"/>
      <p:bldP spid="17" grpId="0"/>
      <p:bldP spid="19" grpId="0"/>
      <p:bldP spid="20" grpId="0"/>
    </p:bldLst>
  </p:timing>
</p:sld>
</file>

<file path=ppt/tags/tag1.xml><?xml version="1.0" encoding="utf-8"?>
<p:tagLst xmlns:p="http://schemas.openxmlformats.org/presentationml/2006/main">
  <p:tag name="MH" val="20160830110423"/>
  <p:tag name="MH_LIBRARY" val="CONTENTS"/>
  <p:tag name="MH_TYPE" val="OTHERS"/>
  <p:tag name="ID" val="547130"/>
</p:tagLst>
</file>

<file path=ppt/tags/tag2.xml><?xml version="1.0" encoding="utf-8"?>
<p:tagLst xmlns:p="http://schemas.openxmlformats.org/presentationml/2006/main">
  <p:tag name="MH" val="20160830110423"/>
  <p:tag name="MH_LIBRARY" val="CONTENTS"/>
  <p:tag name="MH_TYPE" val="OTHERS"/>
  <p:tag name="ID" val="547130"/>
</p:tagLst>
</file>

<file path=ppt/tags/tag3.xml><?xml version="1.0" encoding="utf-8"?>
<p:tagLst xmlns:p="http://schemas.openxmlformats.org/presentationml/2006/main">
  <p:tag name="MH" val="20160830110423"/>
  <p:tag name="MH_LIBRARY" val="CONTENTS"/>
  <p:tag name="MH_TYPE" val="ENTRY"/>
  <p:tag name="ID" val="547130"/>
  <p:tag name="MH_ORDER" val="1"/>
</p:tagLst>
</file>

<file path=ppt/tags/tag4.xml><?xml version="1.0" encoding="utf-8"?>
<p:tagLst xmlns:p="http://schemas.openxmlformats.org/presentationml/2006/main">
  <p:tag name="MH" val="20160830110423"/>
  <p:tag name="MH_LIBRARY" val="CONTENTS"/>
  <p:tag name="MH_TYPE" val="ENTRY"/>
  <p:tag name="ID" val="547130"/>
  <p:tag name="MH_ORDER" val="2"/>
</p:tagLst>
</file>

<file path=ppt/tags/tag5.xml><?xml version="1.0" encoding="utf-8"?>
<p:tagLst xmlns:p="http://schemas.openxmlformats.org/presentationml/2006/main">
  <p:tag name="MH" val="20160830110423"/>
  <p:tag name="MH_LIBRARY" val="CONTENTS"/>
  <p:tag name="MH_TYPE" val="ENTRY"/>
  <p:tag name="ID" val="547130"/>
  <p:tag name="MH_ORDER" val="3"/>
</p:tagLst>
</file>

<file path=ppt/tags/tag6.xml><?xml version="1.0" encoding="utf-8"?>
<p:tagLst xmlns:p="http://schemas.openxmlformats.org/presentationml/2006/main">
  <p:tag name="MH" val="20160830110423"/>
  <p:tag name="MH_LIBRARY" val="CONTENTS"/>
  <p:tag name="MH_TYPE" val="ENTRY"/>
  <p:tag name="ID" val="547130"/>
  <p:tag name="MH_ORDER" val="4"/>
</p:tagLst>
</file>

<file path=ppt/tags/tag7.xml><?xml version="1.0" encoding="utf-8"?>
<p:tagLst xmlns:p="http://schemas.openxmlformats.org/presentationml/2006/main">
  <p:tag name="MH" val="20160830110423"/>
  <p:tag name="MH_LIBRARY" val="CONTENTS"/>
  <p:tag name="MH_TYPE" val="NUMBER"/>
  <p:tag name="ID" val="547130"/>
  <p:tag name="MH_ORDER" val="1"/>
</p:tagLst>
</file>

<file path=ppt/tags/tag8.xml><?xml version="1.0" encoding="utf-8"?>
<p:tagLst xmlns:p="http://schemas.openxmlformats.org/presentationml/2006/main">
  <p:tag name="MH" val="20160830110423"/>
  <p:tag name="MH_LIBRARY" val="CONTENTS"/>
  <p:tag name="MH_TYPE" val="NUMBER"/>
  <p:tag name="ID" val="547130"/>
  <p:tag name="MH_ORDER" val="2"/>
</p:tagLst>
</file>

<file path=ppt/tags/tag9.xml><?xml version="1.0" encoding="utf-8"?>
<p:tagLst xmlns:p="http://schemas.openxmlformats.org/presentationml/2006/main">
  <p:tag name="MH" val="20160830110423"/>
  <p:tag name="MH_LIBRARY" val="CONTENTS"/>
  <p:tag name="MH_TYPE" val="NUMBER"/>
  <p:tag name="ID" val="547130"/>
  <p:tag name="MH_ORDER" val="3"/>
</p:tagLst>
</file>

<file path=ppt/tags/tag10.xml><?xml version="1.0" encoding="utf-8"?>
<p:tagLst xmlns:p="http://schemas.openxmlformats.org/presentationml/2006/main">
  <p:tag name="MH" val="20160830110423"/>
  <p:tag name="MH_LIBRARY" val="CONTENTS"/>
  <p:tag name="MH_TYPE" val="NUMBER"/>
  <p:tag name="ID" val="547130"/>
  <p:tag name="MH_ORDER" val="4"/>
</p:tagLst>
</file>

<file path=ppt/tags/tag11.xml><?xml version="1.0" encoding="utf-8"?>
<p:tagLst xmlns:p="http://schemas.openxmlformats.org/presentationml/2006/main">
  <p:tag name="MH" val="20161022204031"/>
  <p:tag name="MH_LIBRARY" val="GRAPHIC"/>
  <p:tag name="MH_ORDER" val="文本框 2"/>
</p:tagLst>
</file>

<file path=ppt/tags/tag12.xml><?xml version="1.0" encoding="utf-8"?>
<p:tagLst xmlns:p="http://schemas.openxmlformats.org/presentationml/2006/main">
  <p:tag name="MH" val="20161022204031"/>
  <p:tag name="MH_LIBRARY" val="GRAPHIC"/>
  <p:tag name="MH_ORDER" val="Straight Connector 6"/>
</p:tagLst>
</file>

<file path=ppt/tags/tag13.xml><?xml version="1.0" encoding="utf-8"?>
<p:tagLst xmlns:p="http://schemas.openxmlformats.org/presentationml/2006/main">
  <p:tag name="MH" val="20161022204031"/>
  <p:tag name="MH_LIBRARY" val="GRAPHIC"/>
  <p:tag name="MH_ORDER" val="文本框 11"/>
</p:tagLst>
</file>

<file path=ppt/tags/tag14.xml><?xml version="1.0" encoding="utf-8"?>
<p:tagLst xmlns:p="http://schemas.openxmlformats.org/presentationml/2006/main">
  <p:tag name="MH" val="20161022204031"/>
  <p:tag name="MH_LIBRARY" val="GRAPHIC"/>
</p:tagLst>
</file>

<file path=ppt/tags/tag15.xml><?xml version="1.0" encoding="utf-8"?>
<p:tagLst xmlns:p="http://schemas.openxmlformats.org/presentationml/2006/main">
  <p:tag name="MH" val="20161022204031"/>
  <p:tag name="MH_LIBRARY" val="GRAPHIC"/>
  <p:tag name="MH_ORDER" val="文本框 2"/>
</p:tagLst>
</file>

<file path=ppt/tags/tag16.xml><?xml version="1.0" encoding="utf-8"?>
<p:tagLst xmlns:p="http://schemas.openxmlformats.org/presentationml/2006/main">
  <p:tag name="MH" val="20161022204031"/>
  <p:tag name="MH_LIBRARY" val="GRAPHIC"/>
  <p:tag name="MH_ORDER" val="Straight Connector 6"/>
</p:tagLst>
</file>

<file path=ppt/tags/tag17.xml><?xml version="1.0" encoding="utf-8"?>
<p:tagLst xmlns:p="http://schemas.openxmlformats.org/presentationml/2006/main">
  <p:tag name="MH" val="20161022204031"/>
  <p:tag name="MH_LIBRARY" val="GRAPHIC"/>
  <p:tag name="MH_ORDER" val="文本框 11"/>
</p:tagLst>
</file>

<file path=ppt/tags/tag18.xml><?xml version="1.0" encoding="utf-8"?>
<p:tagLst xmlns:p="http://schemas.openxmlformats.org/presentationml/2006/main">
  <p:tag name="MH" val="20161022204031"/>
  <p:tag name="MH_LIBRARY" val="GRAPHIC"/>
</p:tagLst>
</file>

<file path=ppt/tags/tag19.xml><?xml version="1.0" encoding="utf-8"?>
<p:tagLst xmlns:p="http://schemas.openxmlformats.org/presentationml/2006/main">
  <p:tag name="MH" val="20161022204031"/>
  <p:tag name="MH_LIBRARY" val="GRAPHIC"/>
  <p:tag name="MH_ORDER" val="文本框 2"/>
</p:tagLst>
</file>

<file path=ppt/tags/tag20.xml><?xml version="1.0" encoding="utf-8"?>
<p:tagLst xmlns:p="http://schemas.openxmlformats.org/presentationml/2006/main">
  <p:tag name="MH" val="20161022204031"/>
  <p:tag name="MH_LIBRARY" val="GRAPHIC"/>
  <p:tag name="MH_ORDER" val="Straight Connector 6"/>
</p:tagLst>
</file>

<file path=ppt/tags/tag21.xml><?xml version="1.0" encoding="utf-8"?>
<p:tagLst xmlns:p="http://schemas.openxmlformats.org/presentationml/2006/main">
  <p:tag name="MH" val="20161022204031"/>
  <p:tag name="MH_LIBRARY" val="GRAPHIC"/>
  <p:tag name="MH_ORDER" val="文本框 11"/>
</p:tagLst>
</file>

<file path=ppt/tags/tag22.xml><?xml version="1.0" encoding="utf-8"?>
<p:tagLst xmlns:p="http://schemas.openxmlformats.org/presentationml/2006/main">
  <p:tag name="MH" val="20161022204031"/>
  <p:tag name="MH_LIBRARY" val="GRAPHIC"/>
</p:tagLst>
</file>

<file path=ppt/tags/tag23.xml><?xml version="1.0" encoding="utf-8"?>
<p:tagLst xmlns:p="http://schemas.openxmlformats.org/presentationml/2006/main">
  <p:tag name="MH" val="20161022204031"/>
  <p:tag name="MH_LIBRARY" val="GRAPHIC"/>
  <p:tag name="MH_ORDER" val="文本框 2"/>
</p:tagLst>
</file>

<file path=ppt/tags/tag24.xml><?xml version="1.0" encoding="utf-8"?>
<p:tagLst xmlns:p="http://schemas.openxmlformats.org/presentationml/2006/main">
  <p:tag name="MH" val="20161022204031"/>
  <p:tag name="MH_LIBRARY" val="GRAPHIC"/>
  <p:tag name="MH_ORDER" val="Straight Connector 6"/>
</p:tagLst>
</file>

<file path=ppt/tags/tag25.xml><?xml version="1.0" encoding="utf-8"?>
<p:tagLst xmlns:p="http://schemas.openxmlformats.org/presentationml/2006/main">
  <p:tag name="MH" val="20161022204031"/>
  <p:tag name="MH_LIBRARY" val="GRAPHIC"/>
  <p:tag name="MH_ORDER" val="文本框 11"/>
</p:tagLst>
</file>

<file path=ppt/tags/tag26.xml><?xml version="1.0" encoding="utf-8"?>
<p:tagLst xmlns:p="http://schemas.openxmlformats.org/presentationml/2006/main">
  <p:tag name="MH" val="20161022204031"/>
  <p:tag name="MH_LIBRARY" val="GRAPHIC"/>
</p:tagLst>
</file>

<file path=ppt/theme/theme1.xml><?xml version="1.0" encoding="utf-8"?>
<a:theme xmlns:a="http://schemas.openxmlformats.org/drawingml/2006/main" name="1_自定义设计方案">
  <a:themeElements>
    <a:clrScheme name="自定义 1013">
      <a:dk1>
        <a:sysClr val="windowText" lastClr="000000"/>
      </a:dk1>
      <a:lt1>
        <a:sysClr val="window" lastClr="FFFFFF"/>
      </a:lt1>
      <a:dk2>
        <a:srgbClr val="2F2F2F"/>
      </a:dk2>
      <a:lt2>
        <a:srgbClr val="FFFFF4"/>
      </a:lt2>
      <a:accent1>
        <a:srgbClr val="85ADBC"/>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3138</Words>
  <Application>WPS 演示</Application>
  <PresentationFormat>自定义</PresentationFormat>
  <Paragraphs>508</Paragraphs>
  <Slides>24</Slides>
  <Notes>23</Notes>
  <HiddenSlides>0</HiddenSlides>
  <MMClips>3</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vt:lpstr>
      <vt:lpstr>宋体</vt:lpstr>
      <vt:lpstr>Wingdings</vt:lpstr>
      <vt:lpstr>Calibri</vt:lpstr>
      <vt:lpstr>微软雅黑</vt:lpstr>
      <vt:lpstr>Impact</vt:lpstr>
      <vt:lpstr>Times New Roman</vt:lpstr>
      <vt:lpstr>Arial</vt:lpstr>
      <vt:lpstr>Arial Narrow</vt:lpstr>
      <vt:lpstr>Arial Unicode MS</vt:lpstr>
      <vt:lpstr>Calibri Light</vt:lpstr>
      <vt:lpstr>Agency FB</vt:lpstr>
      <vt:lpstr>Kozuka Mincho Pr6N H</vt:lpstr>
      <vt:lpstr>MS PMincho</vt:lpstr>
      <vt:lpstr>Segoe Print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bt641.pptx</dc:title>
  <dc:creator/>
  <cp:lastModifiedBy>Administrator</cp:lastModifiedBy>
  <cp:revision>2</cp:revision>
  <dcterms:created xsi:type="dcterms:W3CDTF">2016-10-17T14:00:00Z</dcterms:created>
  <dcterms:modified xsi:type="dcterms:W3CDTF">2017-09-12T02:32:30Z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