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notesSlides/notesSlide2.xml" ContentType="application/vnd.openxmlformats-officedocument.presentationml.notesSlide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notesSlides/notesSlide8.xml" ContentType="application/vnd.openxmlformats-officedocument.presentationml.notesSlide+xml"/>
  <Override PartName="/ppt/tags/tag26.xml" ContentType="application/vnd.openxmlformats-officedocument.presentationml.tags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6"/>
  </p:notesMasterIdLst>
  <p:sldIdLst>
    <p:sldId id="257" r:id="rId2"/>
    <p:sldId id="258" r:id="rId3"/>
    <p:sldId id="341" r:id="rId4"/>
    <p:sldId id="337" r:id="rId5"/>
    <p:sldId id="332" r:id="rId6"/>
    <p:sldId id="329" r:id="rId7"/>
    <p:sldId id="336" r:id="rId8"/>
    <p:sldId id="340" r:id="rId9"/>
    <p:sldId id="331" r:id="rId10"/>
    <p:sldId id="308" r:id="rId11"/>
    <p:sldId id="285" r:id="rId12"/>
    <p:sldId id="319" r:id="rId13"/>
    <p:sldId id="259" r:id="rId14"/>
    <p:sldId id="316" r:id="rId15"/>
    <p:sldId id="334" r:id="rId16"/>
    <p:sldId id="327" r:id="rId17"/>
    <p:sldId id="328" r:id="rId18"/>
    <p:sldId id="339" r:id="rId19"/>
    <p:sldId id="330" r:id="rId20"/>
    <p:sldId id="333" r:id="rId21"/>
    <p:sldId id="335" r:id="rId22"/>
    <p:sldId id="338" r:id="rId23"/>
    <p:sldId id="317" r:id="rId24"/>
    <p:sldId id="326" r:id="rId25"/>
  </p:sldIdLst>
  <p:sldSz cx="9144000" cy="5145088"/>
  <p:notesSz cx="6858000" cy="9144000"/>
  <p:custDataLst>
    <p:tags r:id="rId27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BBB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92" autoAdjust="0"/>
    <p:restoredTop sz="94660"/>
  </p:normalViewPr>
  <p:slideViewPr>
    <p:cSldViewPr snapToGrid="0">
      <p:cViewPr varScale="1">
        <p:scale>
          <a:sx n="148" d="100"/>
          <a:sy n="148" d="100"/>
        </p:scale>
        <p:origin x="69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42" d="100"/>
        <a:sy n="42" d="100"/>
      </p:scale>
      <p:origin x="0" y="0"/>
    </p:cViewPr>
  </p:sorter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gs" Target="tags/tag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47D380-88EA-4591-8537-8C8161E2F248}" type="datetimeFigureOut">
              <a:rPr lang="zh-CN" altLang="en-US" smtClean="0"/>
              <a:t>2017/7/12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7388" y="1143000"/>
            <a:ext cx="5483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E5C54B1-045F-43B3-BA26-8CCA5E81C2F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773248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5C54B1-045F-43B3-BA26-8CCA5E81C2F6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178780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55CFBE-511B-4BF9-A074-D70BF035AC2F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326074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D596F6-935B-4887-B2A3-B76695E5F55B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4625586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5C54B1-045F-43B3-BA26-8CCA5E81C2F6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6434673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5C54B1-045F-43B3-BA26-8CCA5E81C2F6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441381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76F9F1-7794-4FA1-8122-841A3B882CCA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9339185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4746821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D596F6-935B-4887-B2A3-B76695E5F55B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5627286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A8D8E6-C8C7-4110-94EE-507477E36C0B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4109137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7A4F2E-6A34-4E3A-96F7-EC0C0931D7F3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0952353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5C54B1-045F-43B3-BA26-8CCA5E81C2F6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151130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7471C6-AD5F-4A48-85CD-A0853D0DC89C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459466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D596F6-935B-4887-B2A3-B76695E5F55B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749623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5C54B1-045F-43B3-BA26-8CCA5E81C2F6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2553629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18C319-592B-4604-8379-677AD2D98A71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3516375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8263807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/>
              <a:t>My First Template</a:t>
            </a:r>
          </a:p>
        </p:txBody>
      </p:sp>
    </p:spTree>
    <p:extLst>
      <p:ext uri="{BB962C8B-B14F-4D97-AF65-F5344CB8AC3E}">
        <p14:creationId xmlns:p14="http://schemas.microsoft.com/office/powerpoint/2010/main" val="280987918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D596F6-935B-4887-B2A3-B76695E5F55B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5839862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4275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/>
          </a:p>
        </p:txBody>
      </p:sp>
      <p:sp>
        <p:nvSpPr>
          <p:cNvPr id="54276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fld id="{022FFDD2-1F8E-4D38-A872-5CF1835E9DB0}" type="slidenum">
              <a:rPr lang="zh-CN" altLang="en-US">
                <a:latin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</a:pPr>
              <a:t>19</a:t>
            </a:fld>
            <a:endParaRPr lang="en-US" altLang="zh-CN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708197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18C319-592B-4604-8379-677AD2D98A71}" type="slidenum">
              <a:rPr lang="zh-CN" altLang="en-US" smtClean="0"/>
              <a:pPr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417100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8086169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5C54B1-045F-43B3-BA26-8CCA5E81C2F6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7226712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5C54B1-045F-43B3-BA26-8CCA5E81C2F6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1157270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5C54B1-045F-43B3-BA26-8CCA5E81C2F6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465898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2032"/>
            <a:ext cx="6858000" cy="1791253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2363"/>
            <a:ext cx="6858000" cy="1242205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/>
              <a:t>单击以编辑母版副标题样式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0EE437-B695-4251-9BD9-EEF31B32C842}" type="datetimeFigureOut">
              <a:rPr lang="zh-CN" altLang="en-US" smtClean="0"/>
              <a:t>2017/7/12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1173BA-C6E3-4D9A-B85E-67991B70460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185113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Click="0" advTm="3000">
        <p14:doors dir="vert"/>
      </p:transition>
    </mc:Choice>
    <mc:Fallback>
      <p:transition spd="slow" advClick="0" advTm="30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0EE437-B695-4251-9BD9-EEF31B32C842}" type="datetimeFigureOut">
              <a:rPr lang="zh-CN" altLang="en-US" smtClean="0"/>
              <a:t>2017/7/12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1173BA-C6E3-4D9A-B85E-67991B70460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105695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Click="0" advTm="3000">
        <p14:doors dir="vert"/>
      </p:transition>
    </mc:Choice>
    <mc:Fallback>
      <p:transition spd="slow" advClick="0" advTm="300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700"/>
            <a:ext cx="7886700" cy="214021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3160"/>
            <a:ext cx="7886700" cy="1125488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0EE437-B695-4251-9BD9-EEF31B32C842}" type="datetimeFigureOut">
              <a:rPr lang="zh-CN" altLang="en-US" smtClean="0"/>
              <a:t>2017/7/12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1173BA-C6E3-4D9A-B85E-67991B70460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360191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Click="0" advTm="3000">
        <p14:doors dir="vert"/>
      </p:transition>
    </mc:Choice>
    <mc:Fallback>
      <p:transition spd="slow" advClick="0" advTm="30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642"/>
            <a:ext cx="3886200" cy="3264511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642"/>
            <a:ext cx="3886200" cy="3264511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0EE437-B695-4251-9BD9-EEF31B32C842}" type="datetimeFigureOut">
              <a:rPr lang="zh-CN" altLang="en-US" smtClean="0"/>
              <a:t>2017/7/12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1173BA-C6E3-4D9A-B85E-67991B70460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356024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Click="0" advTm="3000">
        <p14:doors dir="vert"/>
      </p:transition>
    </mc:Choice>
    <mc:Fallback>
      <p:transition spd="slow" advClick="0" advTm="300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929"/>
            <a:ext cx="7886700" cy="994479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1261"/>
            <a:ext cx="3868340" cy="61812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9386"/>
            <a:ext cx="3868340" cy="2764294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1261"/>
            <a:ext cx="3887391" cy="61812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9386"/>
            <a:ext cx="3887391" cy="2764294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0EE437-B695-4251-9BD9-EEF31B32C842}" type="datetimeFigureOut">
              <a:rPr lang="zh-CN" altLang="en-US" smtClean="0"/>
              <a:t>2017/7/12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1173BA-C6E3-4D9A-B85E-67991B70460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401355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Click="0" advTm="3000">
        <p14:doors dir="vert"/>
      </p:transition>
    </mc:Choice>
    <mc:Fallback>
      <p:transition spd="slow" advClick="0" advTm="300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0EE437-B695-4251-9BD9-EEF31B32C842}" type="datetimeFigureOut">
              <a:rPr lang="zh-CN" altLang="en-US" smtClean="0"/>
              <a:t>2017/7/12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1173BA-C6E3-4D9A-B85E-67991B70460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523847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Click="0" advTm="3000">
        <p14:doors dir="vert"/>
      </p:transition>
    </mc:Choice>
    <mc:Fallback>
      <p:transition spd="slow" advClick="0" advTm="300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0EE437-B695-4251-9BD9-EEF31B32C842}" type="datetimeFigureOut">
              <a:rPr lang="zh-CN" altLang="en-US" smtClean="0"/>
              <a:t>2017/7/12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1173BA-C6E3-4D9A-B85E-67991B70460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68252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Click="0" advTm="3000">
        <p14:doors dir="vert"/>
      </p:transition>
    </mc:Choice>
    <mc:Fallback>
      <p:transition spd="slow" advClick="0" advTm="300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2115E-07FC-47AE-8678-8B681C689199}" type="datetimeFigureOut">
              <a:rPr lang="zh-CN" altLang="en-US" smtClean="0"/>
              <a:pPr/>
              <a:t>2017/7/12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F5BB56-9B96-4394-98D1-089DE868BDAA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6" name="文本框 37"/>
          <p:cNvSpPr txBox="1"/>
          <p:nvPr userDrawn="1"/>
        </p:nvSpPr>
        <p:spPr>
          <a:xfrm>
            <a:off x="467576" y="232284"/>
            <a:ext cx="1836172" cy="315475"/>
          </a:xfrm>
          <a:prstGeom prst="rect">
            <a:avLst/>
          </a:prstGeom>
          <a:noFill/>
        </p:spPr>
        <p:txBody>
          <a:bodyPr wrap="square" lIns="68584" tIns="34292" rIns="68584" bIns="34292" rtlCol="0">
            <a:spAutoFit/>
          </a:bodyPr>
          <a:lstStyle/>
          <a:p>
            <a:pPr lvl="0" algn="dist"/>
            <a:r>
              <a:rPr lang="zh-CN" altLang="zh-CN" sz="1600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年度工作概述</a:t>
            </a: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57A0DFFB-15A6-4B1B-91FA-7F8484D22C7E}"/>
              </a:ext>
            </a:extLst>
          </p:cNvPr>
          <p:cNvSpPr/>
          <p:nvPr userDrawn="1"/>
        </p:nvSpPr>
        <p:spPr>
          <a:xfrm>
            <a:off x="0" y="232284"/>
            <a:ext cx="431540" cy="32403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n>
                <a:noFill/>
              </a:ln>
            </a:endParaRPr>
          </a:p>
        </p:txBody>
      </p:sp>
    </p:spTree>
    <p:extLst>
      <p:ext uri="{BB962C8B-B14F-4D97-AF65-F5344CB8AC3E}">
        <p14:creationId xmlns:p14="http://schemas.microsoft.com/office/powerpoint/2010/main" val="22074556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Click="0" advTm="3000">
        <p14:doors dir="vert"/>
      </p:transition>
    </mc:Choice>
    <mc:Fallback>
      <p:transition spd="slow" advClick="0" advTm="300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2115E-07FC-47AE-8678-8B681C689199}" type="datetimeFigureOut">
              <a:rPr lang="zh-CN" altLang="en-US" smtClean="0"/>
              <a:pPr/>
              <a:t>2017/7/12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F5BB56-9B96-4394-98D1-089DE868BDAA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6" name="文本框 37"/>
          <p:cNvSpPr txBox="1"/>
          <p:nvPr userDrawn="1"/>
        </p:nvSpPr>
        <p:spPr>
          <a:xfrm>
            <a:off x="467576" y="232284"/>
            <a:ext cx="1836172" cy="315475"/>
          </a:xfrm>
          <a:prstGeom prst="rect">
            <a:avLst/>
          </a:prstGeom>
          <a:noFill/>
        </p:spPr>
        <p:txBody>
          <a:bodyPr wrap="square" lIns="68584" tIns="34292" rIns="68584" bIns="34292" rtlCol="0">
            <a:spAutoFit/>
          </a:bodyPr>
          <a:lstStyle/>
          <a:p>
            <a:pPr lvl="0" algn="dist"/>
            <a:r>
              <a:rPr lang="zh-CN" altLang="zh-CN" sz="1600" b="0" kern="1200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  <a:cs typeface="+mn-cs"/>
              </a:rPr>
              <a:t>工作完成情况</a:t>
            </a: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CB74E1DF-FBB4-4093-8716-625DAA1CD472}"/>
              </a:ext>
            </a:extLst>
          </p:cNvPr>
          <p:cNvSpPr/>
          <p:nvPr userDrawn="1"/>
        </p:nvSpPr>
        <p:spPr>
          <a:xfrm>
            <a:off x="0" y="232284"/>
            <a:ext cx="431540" cy="32403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n>
                <a:noFill/>
              </a:ln>
            </a:endParaRPr>
          </a:p>
        </p:txBody>
      </p:sp>
    </p:spTree>
    <p:extLst>
      <p:ext uri="{BB962C8B-B14F-4D97-AF65-F5344CB8AC3E}">
        <p14:creationId xmlns:p14="http://schemas.microsoft.com/office/powerpoint/2010/main" val="7917597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Click="0" advTm="3000">
        <p14:doors dir="vert"/>
      </p:transition>
    </mc:Choice>
    <mc:Fallback>
      <p:transition spd="slow" advClick="0" advTm="300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2115E-07FC-47AE-8678-8B681C689199}" type="datetimeFigureOut">
              <a:rPr lang="zh-CN" altLang="en-US" smtClean="0"/>
              <a:pPr/>
              <a:t>2017/7/12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F5BB56-9B96-4394-98D1-089DE868BDAA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6" name="文本框 37"/>
          <p:cNvSpPr txBox="1"/>
          <p:nvPr userDrawn="1"/>
        </p:nvSpPr>
        <p:spPr>
          <a:xfrm>
            <a:off x="467576" y="232284"/>
            <a:ext cx="1836172" cy="315475"/>
          </a:xfrm>
          <a:prstGeom prst="rect">
            <a:avLst/>
          </a:prstGeom>
          <a:noFill/>
        </p:spPr>
        <p:txBody>
          <a:bodyPr wrap="square" lIns="68584" tIns="34292" rIns="68584" bIns="34292" rtlCol="0">
            <a:spAutoFit/>
          </a:bodyPr>
          <a:lstStyle/>
          <a:p>
            <a:pPr lvl="0" algn="dist"/>
            <a:r>
              <a:rPr lang="zh-CN" altLang="zh-CN" sz="1600" b="0" kern="1200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  <a:cs typeface="+mn-cs"/>
              </a:rPr>
              <a:t>成功项目展示</a:t>
            </a: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6F4A5FD1-1F73-4A2D-96E9-16B92F97D9CB}"/>
              </a:ext>
            </a:extLst>
          </p:cNvPr>
          <p:cNvSpPr/>
          <p:nvPr userDrawn="1"/>
        </p:nvSpPr>
        <p:spPr>
          <a:xfrm>
            <a:off x="0" y="232284"/>
            <a:ext cx="431540" cy="32403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n>
                <a:noFill/>
              </a:ln>
            </a:endParaRPr>
          </a:p>
        </p:txBody>
      </p:sp>
    </p:spTree>
    <p:extLst>
      <p:ext uri="{BB962C8B-B14F-4D97-AF65-F5344CB8AC3E}">
        <p14:creationId xmlns:p14="http://schemas.microsoft.com/office/powerpoint/2010/main" val="20627421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Click="0" advTm="3000">
        <p14:doors dir="vert"/>
      </p:transition>
    </mc:Choice>
    <mc:Fallback>
      <p:transition spd="slow" advClick="0" advTm="300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4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2115E-07FC-47AE-8678-8B681C689199}" type="datetimeFigureOut">
              <a:rPr lang="zh-CN" altLang="en-US" smtClean="0"/>
              <a:pPr/>
              <a:t>2017/7/12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F5BB56-9B96-4394-98D1-089DE868BDAA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6" name="文本框 37"/>
          <p:cNvSpPr txBox="1"/>
          <p:nvPr userDrawn="1"/>
        </p:nvSpPr>
        <p:spPr>
          <a:xfrm>
            <a:off x="467576" y="232284"/>
            <a:ext cx="1836172" cy="315475"/>
          </a:xfrm>
          <a:prstGeom prst="rect">
            <a:avLst/>
          </a:prstGeom>
          <a:noFill/>
        </p:spPr>
        <p:txBody>
          <a:bodyPr wrap="square" lIns="68584" tIns="34292" rIns="68584" bIns="34292" rtlCol="0">
            <a:spAutoFit/>
          </a:bodyPr>
          <a:lstStyle/>
          <a:p>
            <a:pPr algn="dist"/>
            <a:r>
              <a:rPr lang="zh-CN" altLang="zh-CN" sz="1600" b="0" kern="1200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  <a:cs typeface="+mn-cs"/>
              </a:rPr>
              <a:t>明年工作计划</a:t>
            </a: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C649A3E5-12D9-4721-BB04-46B792F3211D}"/>
              </a:ext>
            </a:extLst>
          </p:cNvPr>
          <p:cNvSpPr/>
          <p:nvPr userDrawn="1"/>
        </p:nvSpPr>
        <p:spPr>
          <a:xfrm>
            <a:off x="0" y="232284"/>
            <a:ext cx="431540" cy="32403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n>
                <a:noFill/>
              </a:ln>
            </a:endParaRPr>
          </a:p>
        </p:txBody>
      </p:sp>
    </p:spTree>
    <p:extLst>
      <p:ext uri="{BB962C8B-B14F-4D97-AF65-F5344CB8AC3E}">
        <p14:creationId xmlns:p14="http://schemas.microsoft.com/office/powerpoint/2010/main" val="12872956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Click="0" advTm="3000">
        <p14:doors dir="vert"/>
      </p:transition>
    </mc:Choice>
    <mc:Fallback>
      <p:transition spd="slow" advClick="0" advTm="3000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3006"/>
            <a:ext cx="2949178" cy="1200521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798"/>
            <a:ext cx="4629150" cy="365634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526"/>
            <a:ext cx="2949178" cy="2859574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0EE437-B695-4251-9BD9-EEF31B32C842}" type="datetimeFigureOut">
              <a:rPr lang="zh-CN" altLang="en-US" smtClean="0"/>
              <a:t>2017/7/12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1173BA-C6E3-4D9A-B85E-67991B70460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535467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Click="0" advTm="3000">
        <p14:doors dir="vert"/>
      </p:transition>
    </mc:Choice>
    <mc:Fallback>
      <p:transition spd="slow" advClick="0" advTm="3000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3006"/>
            <a:ext cx="2949178" cy="1200521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798"/>
            <a:ext cx="4629150" cy="365634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526"/>
            <a:ext cx="2949178" cy="2859574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0EE437-B695-4251-9BD9-EEF31B32C842}" type="datetimeFigureOut">
              <a:rPr lang="zh-CN" altLang="en-US" smtClean="0"/>
              <a:t>2017/7/12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1173BA-C6E3-4D9A-B85E-67991B70460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643282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Click="0" advTm="3000">
        <p14:doors dir="vert"/>
      </p:transition>
    </mc:Choice>
    <mc:Fallback>
      <p:transition spd="slow" advClick="0" advTm="3000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0EE437-B695-4251-9BD9-EEF31B32C842}" type="datetimeFigureOut">
              <a:rPr lang="zh-CN" altLang="en-US" smtClean="0"/>
              <a:t>2017/7/12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1173BA-C6E3-4D9A-B85E-67991B70460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183446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Click="0" advTm="3000">
        <p14:doors dir="vert"/>
      </p:transition>
    </mc:Choice>
    <mc:Fallback>
      <p:transition spd="slow" advClick="0" advTm="3000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928"/>
            <a:ext cx="1971675" cy="4360224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928"/>
            <a:ext cx="5800725" cy="4360224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0EE437-B695-4251-9BD9-EEF31B32C842}" type="datetimeFigureOut">
              <a:rPr lang="zh-CN" altLang="en-US" smtClean="0"/>
              <a:t>2017/7/12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1173BA-C6E3-4D9A-B85E-67991B70460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832581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Click="0" advTm="3000">
        <p14:doors dir="vert"/>
      </p:transition>
    </mc:Choice>
    <mc:Fallback>
      <p:transition spd="slow" advClick="0" advTm="3000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797697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Click="0" advTm="3000">
        <p14:doors dir="vert"/>
      </p:transition>
    </mc:Choice>
    <mc:Fallback>
      <p:transition spd="slow" advClick="0" advTm="3000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3 New Produ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151190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Click="0" advTm="3000">
        <p14:doors dir="vert"/>
      </p:transition>
    </mc:Choice>
    <mc:Fallback>
      <p:transition spd="slow" advClick="0" advTm="3000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6EB0D8-D049-4A31-8F2D-814DBCEBC8C0}" type="datetimeFigureOut">
              <a:rPr lang="zh-CN" altLang="en-US" smtClean="0"/>
              <a:pPr/>
              <a:t>2017/7/12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7D73C6-6C2F-48CB-8888-B8D11C5DB61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509626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Click="0" advTm="3000">
        <p14:doors dir="vert"/>
      </p:transition>
    </mc:Choice>
    <mc:Fallback>
      <p:transition spd="slow" advClick="0" advTm="3000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856368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Click="0" advTm="3000">
        <p14:doors dir="vert"/>
      </p:transition>
    </mc:Choice>
    <mc:Fallback>
      <p:transition spd="slow" advClick="0" advTm="3000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606560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Click="0" advTm="3000">
        <p14:doors dir="vert"/>
      </p:transition>
    </mc:Choice>
    <mc:Fallback>
      <p:transition spd="slow" advClick="0" advTm="30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929"/>
            <a:ext cx="7886700" cy="99447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642"/>
            <a:ext cx="7886700" cy="32645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8735"/>
            <a:ext cx="2057400" cy="2739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0EE437-B695-4251-9BD9-EEF31B32C842}" type="datetimeFigureOut">
              <a:rPr lang="zh-CN" altLang="en-US" smtClean="0"/>
              <a:t>2017/7/12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8735"/>
            <a:ext cx="3086100" cy="2739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8735"/>
            <a:ext cx="2057400" cy="2739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1173BA-C6E3-4D9A-B85E-67991B70460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827242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74" r:id="rId8"/>
    <p:sldLayoutId id="2147483675" r:id="rId9"/>
    <p:sldLayoutId id="2147483676" r:id="rId10"/>
    <p:sldLayoutId id="2147483677" r:id="rId11"/>
    <p:sldLayoutId id="2147483668" r:id="rId12"/>
    <p:sldLayoutId id="2147483669" r:id="rId13"/>
    <p:sldLayoutId id="2147483670" r:id="rId14"/>
    <p:sldLayoutId id="2147483671" r:id="rId15"/>
    <p:sldLayoutId id="2147483672" r:id="rId16"/>
    <p:sldLayoutId id="2147483673" r:id="rId17"/>
    <p:sldLayoutId id="2147483679" r:id="rId18"/>
    <p:sldLayoutId id="2147483680" r:id="rId19"/>
    <p:sldLayoutId id="2147483681" r:id="rId20"/>
  </p:sldLayoutIdLst>
  <mc:AlternateContent xmlns:mc="http://schemas.openxmlformats.org/markup-compatibility/2006">
    <mc:Choice xmlns:p14="http://schemas.microsoft.com/office/powerpoint/2010/main" Requires="p14">
      <p:transition spd="slow" p14:dur="1400" advClick="0" advTm="3000">
        <p14:doors dir="vert"/>
      </p:transition>
    </mc:Choice>
    <mc:Fallback>
      <p:transition spd="slow" advClick="0" advTm="3000">
        <p:fade/>
      </p:transition>
    </mc:Fallback>
  </mc:AlternateConten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9.xml"/><Relationship Id="rId3" Type="http://schemas.openxmlformats.org/officeDocument/2006/relationships/tags" Target="../tags/tag4.xml"/><Relationship Id="rId7" Type="http://schemas.openxmlformats.org/officeDocument/2006/relationships/tags" Target="../tags/tag8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slide" Target="slide24.xml"/><Relationship Id="rId5" Type="http://schemas.openxmlformats.org/officeDocument/2006/relationships/tags" Target="../tags/tag6.xml"/><Relationship Id="rId10" Type="http://schemas.openxmlformats.org/officeDocument/2006/relationships/notesSlide" Target="../notesSlides/notesSlide2.xml"/><Relationship Id="rId4" Type="http://schemas.openxmlformats.org/officeDocument/2006/relationships/tags" Target="../tags/tag5.xml"/><Relationship Id="rId9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1.xml"/><Relationship Id="rId1" Type="http://schemas.openxmlformats.org/officeDocument/2006/relationships/tags" Target="../tags/tag10.xml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tags" Target="../tags/tag19.xml"/><Relationship Id="rId13" Type="http://schemas.openxmlformats.org/officeDocument/2006/relationships/slideLayout" Target="../slideLayouts/slideLayout8.xml"/><Relationship Id="rId3" Type="http://schemas.openxmlformats.org/officeDocument/2006/relationships/tags" Target="../tags/tag14.xml"/><Relationship Id="rId7" Type="http://schemas.openxmlformats.org/officeDocument/2006/relationships/tags" Target="../tags/tag18.xml"/><Relationship Id="rId12" Type="http://schemas.openxmlformats.org/officeDocument/2006/relationships/tags" Target="../tags/tag23.xml"/><Relationship Id="rId2" Type="http://schemas.openxmlformats.org/officeDocument/2006/relationships/tags" Target="../tags/tag13.xml"/><Relationship Id="rId1" Type="http://schemas.openxmlformats.org/officeDocument/2006/relationships/tags" Target="../tags/tag12.xml"/><Relationship Id="rId6" Type="http://schemas.openxmlformats.org/officeDocument/2006/relationships/tags" Target="../tags/tag17.xml"/><Relationship Id="rId11" Type="http://schemas.openxmlformats.org/officeDocument/2006/relationships/tags" Target="../tags/tag22.xml"/><Relationship Id="rId5" Type="http://schemas.openxmlformats.org/officeDocument/2006/relationships/tags" Target="../tags/tag16.xml"/><Relationship Id="rId10" Type="http://schemas.openxmlformats.org/officeDocument/2006/relationships/tags" Target="../tags/tag21.xml"/><Relationship Id="rId4" Type="http://schemas.openxmlformats.org/officeDocument/2006/relationships/tags" Target="../tags/tag15.xml"/><Relationship Id="rId9" Type="http://schemas.openxmlformats.org/officeDocument/2006/relationships/tags" Target="../tags/tag20.xml"/><Relationship Id="rId1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5.xml"/><Relationship Id="rId1" Type="http://schemas.openxmlformats.org/officeDocument/2006/relationships/tags" Target="../tags/tag24.xml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9.xml"/><Relationship Id="rId1" Type="http://schemas.openxmlformats.org/officeDocument/2006/relationships/tags" Target="../tags/tag26.xml"/><Relationship Id="rId6" Type="http://schemas.openxmlformats.org/officeDocument/2006/relationships/image" Target="../media/image6.jpg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8.xml"/><Relationship Id="rId1" Type="http://schemas.openxmlformats.org/officeDocument/2006/relationships/tags" Target="../tags/tag27.xml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0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0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0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30.xml"/><Relationship Id="rId1" Type="http://schemas.openxmlformats.org/officeDocument/2006/relationships/tags" Target="../tags/tag29.xml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4.jpg"/><Relationship Id="rId4" Type="http://schemas.openxmlformats.org/officeDocument/2006/relationships/image" Target="../media/image8.jp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1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tags" Target="../tags/tag38.xml"/><Relationship Id="rId3" Type="http://schemas.openxmlformats.org/officeDocument/2006/relationships/tags" Target="../tags/tag33.xml"/><Relationship Id="rId7" Type="http://schemas.openxmlformats.org/officeDocument/2006/relationships/tags" Target="../tags/tag37.xml"/><Relationship Id="rId12" Type="http://schemas.openxmlformats.org/officeDocument/2006/relationships/notesSlide" Target="../notesSlides/notesSlide23.xml"/><Relationship Id="rId2" Type="http://schemas.openxmlformats.org/officeDocument/2006/relationships/tags" Target="../tags/tag32.xml"/><Relationship Id="rId1" Type="http://schemas.openxmlformats.org/officeDocument/2006/relationships/tags" Target="../tags/tag31.xml"/><Relationship Id="rId6" Type="http://schemas.openxmlformats.org/officeDocument/2006/relationships/tags" Target="../tags/tag36.xml"/><Relationship Id="rId11" Type="http://schemas.openxmlformats.org/officeDocument/2006/relationships/slideLayout" Target="../slideLayouts/slideLayout11.xml"/><Relationship Id="rId5" Type="http://schemas.openxmlformats.org/officeDocument/2006/relationships/tags" Target="../tags/tag35.xml"/><Relationship Id="rId10" Type="http://schemas.openxmlformats.org/officeDocument/2006/relationships/tags" Target="../tags/tag40.xml"/><Relationship Id="rId4" Type="http://schemas.openxmlformats.org/officeDocument/2006/relationships/tags" Target="../tags/tag34.xml"/><Relationship Id="rId9" Type="http://schemas.openxmlformats.org/officeDocument/2006/relationships/tags" Target="../tags/tag39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>
            <a:extLst>
              <a:ext uri="{FF2B5EF4-FFF2-40B4-BE49-F238E27FC236}">
                <a16:creationId xmlns:a16="http://schemas.microsoft.com/office/drawing/2014/main" id="{DDDB1C30-52A0-46E6-8F6F-43DBB076E63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43" y="2231"/>
            <a:ext cx="9142857" cy="5142857"/>
          </a:xfrm>
          <a:prstGeom prst="rect">
            <a:avLst/>
          </a:prstGeom>
        </p:spPr>
      </p:pic>
      <p:sp>
        <p:nvSpPr>
          <p:cNvPr id="8" name="TextBox 6">
            <a:extLst>
              <a:ext uri="{FF2B5EF4-FFF2-40B4-BE49-F238E27FC236}">
                <a16:creationId xmlns:a16="http://schemas.microsoft.com/office/drawing/2014/main" id="{B6B66D00-45F0-4AEE-ADA1-F68DEFB5FA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3582" y="2029183"/>
            <a:ext cx="4284476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/>
        </p:spPr>
        <p:txBody>
          <a:bodyPr wrap="square">
            <a:spAutoFit/>
          </a:bodyPr>
          <a:lstStyle>
            <a:lvl1pPr>
              <a:defRPr sz="1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defRPr>
            </a:lvl5pPr>
            <a:lvl6pPr marL="2514600" indent="-228600" algn="ctr" eaLnBrk="0" fontAlgn="ctr" hangingPunct="0"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SzPct val="70000"/>
              <a:buFont typeface="Arial" charset="0"/>
              <a:defRPr sz="1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defRPr>
            </a:lvl6pPr>
            <a:lvl7pPr marL="2971800" indent="-228600" algn="ctr" eaLnBrk="0" fontAlgn="ctr" hangingPunct="0"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SzPct val="70000"/>
              <a:buFont typeface="Arial" charset="0"/>
              <a:defRPr sz="1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defRPr>
            </a:lvl7pPr>
            <a:lvl8pPr marL="3429000" indent="-228600" algn="ctr" eaLnBrk="0" fontAlgn="ctr" hangingPunct="0"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SzPct val="70000"/>
              <a:buFont typeface="Arial" charset="0"/>
              <a:defRPr sz="1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defRPr>
            </a:lvl8pPr>
            <a:lvl9pPr marL="3886200" indent="-228600" algn="ctr" eaLnBrk="0" fontAlgn="ctr" hangingPunct="0"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SzPct val="70000"/>
              <a:buFont typeface="Arial" charset="0"/>
              <a:defRPr sz="1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defRPr>
            </a:lvl9pPr>
          </a:lstStyle>
          <a:p>
            <a:pPr algn="l" eaLnBrk="1" fontAlgn="base" hangingPunct="1">
              <a:buClrTx/>
              <a:buSzTx/>
              <a:buFontTx/>
              <a:buNone/>
            </a:pPr>
            <a:r>
              <a:rPr lang="zh-CN" altLang="en-US" dirty="0">
                <a:solidFill>
                  <a:srgbClr val="C00000"/>
                </a:solidFill>
                <a:latin typeface="Verdana" pitchFamily="34" charset="0"/>
              </a:rPr>
              <a:t>动态</a:t>
            </a:r>
            <a:r>
              <a:rPr lang="en-US" altLang="zh-CN" dirty="0">
                <a:solidFill>
                  <a:srgbClr val="C00000"/>
                </a:solidFill>
                <a:latin typeface="Verdana" pitchFamily="34" charset="0"/>
              </a:rPr>
              <a:t>PPT/</a:t>
            </a:r>
            <a:r>
              <a:rPr lang="zh-CN" altLang="en-US" dirty="0">
                <a:solidFill>
                  <a:srgbClr val="C00000"/>
                </a:solidFill>
                <a:latin typeface="Verdana" pitchFamily="34" charset="0"/>
              </a:rPr>
              <a:t>钢琴培训</a:t>
            </a:r>
            <a:r>
              <a:rPr lang="en-US" altLang="zh-CN" dirty="0">
                <a:solidFill>
                  <a:srgbClr val="C00000"/>
                </a:solidFill>
                <a:latin typeface="Verdana" pitchFamily="34" charset="0"/>
              </a:rPr>
              <a:t>/</a:t>
            </a:r>
            <a:r>
              <a:rPr lang="zh-CN" altLang="en-US" dirty="0">
                <a:solidFill>
                  <a:srgbClr val="C00000"/>
                </a:solidFill>
                <a:latin typeface="Verdana" pitchFamily="34" charset="0"/>
              </a:rPr>
              <a:t>总结计划</a:t>
            </a:r>
            <a:r>
              <a:rPr lang="en-US" altLang="zh-CN" dirty="0">
                <a:solidFill>
                  <a:srgbClr val="C00000"/>
                </a:solidFill>
                <a:latin typeface="Verdana" pitchFamily="34" charset="0"/>
              </a:rPr>
              <a:t>/</a:t>
            </a:r>
            <a:r>
              <a:rPr lang="zh-CN" altLang="en-US" dirty="0">
                <a:solidFill>
                  <a:srgbClr val="C00000"/>
                </a:solidFill>
                <a:latin typeface="Verdana" pitchFamily="34" charset="0"/>
              </a:rPr>
              <a:t>述职报告</a:t>
            </a:r>
            <a:r>
              <a:rPr lang="en-US" altLang="zh-CN" dirty="0">
                <a:solidFill>
                  <a:srgbClr val="C00000"/>
                </a:solidFill>
                <a:latin typeface="Verdana" pitchFamily="34" charset="0"/>
              </a:rPr>
              <a:t>/</a:t>
            </a:r>
            <a:r>
              <a:rPr lang="zh-CN" altLang="en-US" dirty="0">
                <a:solidFill>
                  <a:srgbClr val="C00000"/>
                </a:solidFill>
                <a:latin typeface="Verdana" pitchFamily="34" charset="0"/>
              </a:rPr>
              <a:t>企业策划等</a:t>
            </a:r>
            <a:endParaRPr lang="en-US" altLang="zh-CN" dirty="0">
              <a:solidFill>
                <a:srgbClr val="C00000"/>
              </a:solidFill>
              <a:latin typeface="Verdana" pitchFamily="34" charset="0"/>
            </a:endParaRPr>
          </a:p>
        </p:txBody>
      </p:sp>
      <p:pic>
        <p:nvPicPr>
          <p:cNvPr id="2" name="月亮门 moon gate">
            <a:hlinkClick r:id="" action="ppaction://media"/>
            <a:extLst>
              <a:ext uri="{FF2B5EF4-FFF2-40B4-BE49-F238E27FC236}">
                <a16:creationId xmlns:a16="http://schemas.microsoft.com/office/drawing/2014/main" id="{3E32D116-93DE-4315-9E3E-4F69517D489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651307" y="1293579"/>
            <a:ext cx="574307" cy="6096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EFEB871-320A-460C-B4F6-2970A7F7D530}"/>
              </a:ext>
            </a:extLst>
          </p:cNvPr>
          <p:cNvSpPr txBox="1"/>
          <p:nvPr/>
        </p:nvSpPr>
        <p:spPr>
          <a:xfrm>
            <a:off x="174783" y="1100843"/>
            <a:ext cx="5945161" cy="802336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lnSpc>
                <a:spcPct val="150000"/>
              </a:lnSpc>
            </a:pPr>
            <a:r>
              <a:rPr lang="zh-CN" altLang="en-US" sz="36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lear Sans Light" pitchFamily="34" charset="0"/>
              </a:rPr>
              <a:t>钢琴音乐辅导演奏</a:t>
            </a:r>
            <a:r>
              <a:rPr lang="en-US" altLang="zh-CN" sz="36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lear Sans Light" pitchFamily="34" charset="0"/>
              </a:rPr>
              <a:t>PPT</a:t>
            </a:r>
            <a:r>
              <a:rPr lang="zh-CN" altLang="en-US" sz="36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lear Sans Light" pitchFamily="34" charset="0"/>
              </a:rPr>
              <a:t>模板</a:t>
            </a:r>
            <a:endParaRPr lang="id-ID" altLang="zh-CN" sz="36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lear Sans Light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83780C8-CA90-4CBF-9AD9-408F13A92853}"/>
              </a:ext>
            </a:extLst>
          </p:cNvPr>
          <p:cNvSpPr txBox="1"/>
          <p:nvPr/>
        </p:nvSpPr>
        <p:spPr>
          <a:xfrm>
            <a:off x="1087649" y="2390663"/>
            <a:ext cx="4446681" cy="275525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zh-CN" altLang="en-US" sz="1000" dirty="0">
                <a:solidFill>
                  <a:schemeClr val="bg1">
                    <a:lumMod val="85000"/>
                  </a:schemeClr>
                </a:solidFill>
              </a:rPr>
              <a:t>汇报人：千库网       汇报时间：</a:t>
            </a:r>
            <a:r>
              <a:rPr lang="en-US" altLang="zh-CN" sz="1000" dirty="0">
                <a:solidFill>
                  <a:schemeClr val="bg1">
                    <a:lumMod val="85000"/>
                  </a:schemeClr>
                </a:solidFill>
              </a:rPr>
              <a:t>xx</a:t>
            </a:r>
            <a:r>
              <a:rPr lang="zh-CN" altLang="en-US" sz="1000" dirty="0">
                <a:solidFill>
                  <a:schemeClr val="bg1">
                    <a:lumMod val="85000"/>
                  </a:schemeClr>
                </a:solidFill>
              </a:rPr>
              <a:t>年</a:t>
            </a:r>
            <a:r>
              <a:rPr lang="en-US" altLang="zh-CN" sz="1000" dirty="0">
                <a:solidFill>
                  <a:schemeClr val="bg1">
                    <a:lumMod val="85000"/>
                  </a:schemeClr>
                </a:solidFill>
              </a:rPr>
              <a:t>xx</a:t>
            </a:r>
            <a:r>
              <a:rPr lang="zh-CN" altLang="en-US" sz="1000" dirty="0">
                <a:solidFill>
                  <a:schemeClr val="bg1">
                    <a:lumMod val="85000"/>
                  </a:schemeClr>
                </a:solidFill>
              </a:rPr>
              <a:t>月</a:t>
            </a:r>
            <a:endParaRPr lang="id-ID" altLang="zh-CN" sz="800" dirty="0">
              <a:solidFill>
                <a:schemeClr val="bg1">
                  <a:lumMod val="85000"/>
                </a:schemeClr>
              </a:solidFill>
              <a:latin typeface="Lato" pitchFamily="34" charset="0"/>
              <a:ea typeface="Clear Sans Light" pitchFamily="34" charset="0"/>
              <a:cs typeface="Clear Sans Ligh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91171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Click="0" advTm="3000">
        <p14:doors dir="vert"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75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25">
                <p:cTn id="23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8" grpId="0"/>
      <p:bldP spid="6" grpId="0" build="p"/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25"/>
          <p:cNvSpPr/>
          <p:nvPr/>
        </p:nvSpPr>
        <p:spPr>
          <a:xfrm flipH="1">
            <a:off x="3743908" y="1031354"/>
            <a:ext cx="1332148" cy="28469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accent1"/>
            </a:solidFill>
          </a:ln>
        </p:spPr>
        <p:txBody>
          <a:bodyPr wrap="square" lIns="68580" tIns="34290" rIns="68580" bIns="34290" rtlCol="0" anchor="t">
            <a:spAutoFit/>
          </a:bodyPr>
          <a:lstStyle/>
          <a:p>
            <a:pPr lvl="0" algn="ctr"/>
            <a:r>
              <a:rPr lang="en-US" altLang="zh-CN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CONTENTS</a:t>
            </a:r>
          </a:p>
        </p:txBody>
      </p:sp>
      <p:sp>
        <p:nvSpPr>
          <p:cNvPr id="5" name="TextBox 25"/>
          <p:cNvSpPr txBox="1"/>
          <p:nvPr/>
        </p:nvSpPr>
        <p:spPr>
          <a:xfrm flipH="1">
            <a:off x="3743908" y="1379783"/>
            <a:ext cx="1092968" cy="43858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  <a:scene3d>
              <a:camera prst="orthographicFront"/>
              <a:lightRig rig="threePt" dir="t"/>
            </a:scene3d>
          </a:bodyPr>
          <a:lstStyle/>
          <a:p>
            <a:pPr lvl="0" algn="r" fontAlgn="base"/>
            <a:r>
              <a:rPr lang="zh-CN" altLang="en-US" sz="2400" b="1" noProof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目 录 </a:t>
            </a:r>
          </a:p>
        </p:txBody>
      </p:sp>
      <p:sp>
        <p:nvSpPr>
          <p:cNvPr id="6" name="MH_Entry_1">
            <a:hlinkClick r:id="" action="ppaction://noaction"/>
          </p:cNvPr>
          <p:cNvSpPr txBox="1"/>
          <p:nvPr>
            <p:custDataLst>
              <p:tags r:id="rId1"/>
            </p:custDataLst>
          </p:nvPr>
        </p:nvSpPr>
        <p:spPr>
          <a:xfrm>
            <a:off x="874026" y="2527332"/>
            <a:ext cx="2080022" cy="276529"/>
          </a:xfrm>
          <a:custGeom>
            <a:avLst/>
            <a:gdLst>
              <a:gd name="connsiteX0" fmla="*/ 0 w 2773194"/>
              <a:gd name="connsiteY0" fmla="*/ 0 h 253350"/>
              <a:gd name="connsiteX1" fmla="*/ 2508325 w 2773194"/>
              <a:gd name="connsiteY1" fmla="*/ 0 h 253350"/>
              <a:gd name="connsiteX2" fmla="*/ 2773194 w 2773194"/>
              <a:gd name="connsiteY2" fmla="*/ 253350 h 253350"/>
              <a:gd name="connsiteX3" fmla="*/ 0 w 2773194"/>
              <a:gd name="connsiteY3" fmla="*/ 253350 h 253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73194" h="253350">
                <a:moveTo>
                  <a:pt x="0" y="0"/>
                </a:moveTo>
                <a:lnTo>
                  <a:pt x="2508325" y="0"/>
                </a:lnTo>
                <a:lnTo>
                  <a:pt x="2773194" y="253350"/>
                </a:lnTo>
                <a:lnTo>
                  <a:pt x="0" y="253350"/>
                </a:lnTo>
                <a:close/>
              </a:path>
            </a:pathLst>
          </a:custGeom>
          <a:solidFill>
            <a:schemeClr val="accent1"/>
          </a:solidFill>
          <a:ln>
            <a:solidFill>
              <a:schemeClr val="accent1"/>
            </a:solidFill>
          </a:ln>
        </p:spPr>
        <p:txBody>
          <a:bodyPr wrap="square" lIns="54000" tIns="0" rIns="216000" bIns="0" anchor="ctr">
            <a:normAutofit/>
          </a:bodyPr>
          <a:lstStyle/>
          <a:p>
            <a:pPr algn="ctr"/>
            <a:r>
              <a:rPr lang="zh-CN" altLang="en-US" sz="16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Arial" panose="020B0604020202020204" pitchFamily="34" charset="0"/>
              </a:rPr>
              <a:t>年度工作概述</a:t>
            </a:r>
            <a:endParaRPr lang="en-US" altLang="zh-CN" sz="16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Arial" panose="020B0604020202020204" pitchFamily="34" charset="0"/>
            </a:endParaRPr>
          </a:p>
        </p:txBody>
      </p:sp>
      <p:sp>
        <p:nvSpPr>
          <p:cNvPr id="7" name="MH_Number_1">
            <a:hlinkClick r:id="" action="ppaction://noaction"/>
          </p:cNvPr>
          <p:cNvSpPr/>
          <p:nvPr>
            <p:custDataLst>
              <p:tags r:id="rId2"/>
            </p:custDataLst>
          </p:nvPr>
        </p:nvSpPr>
        <p:spPr>
          <a:xfrm>
            <a:off x="2934997" y="2419320"/>
            <a:ext cx="1120350" cy="384541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9525" cap="sq">
            <a:solidFill>
              <a:schemeClr val="accent1"/>
            </a:solidFill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34290" rIns="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>
              <a:spcBef>
                <a:spcPct val="0"/>
              </a:spcBef>
            </a:pPr>
            <a:r>
              <a:rPr lang="en-US" altLang="zh-CN" b="1" dirty="0">
                <a:solidFill>
                  <a:schemeClr val="tx1">
                    <a:lumMod val="75000"/>
                    <a:lumOff val="25000"/>
                  </a:schemeClr>
                </a:solidFill>
                <a:cs typeface="Times New Roman" panose="02020603050405020304" pitchFamily="18" charset="0"/>
              </a:rPr>
              <a:t>Part 1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  <a:cs typeface="Times New Roman" panose="02020603050405020304" pitchFamily="18" charset="0"/>
            </a:endParaRPr>
          </a:p>
        </p:txBody>
      </p:sp>
      <p:sp>
        <p:nvSpPr>
          <p:cNvPr id="8" name="MH_Entry_2">
            <a:hlinkClick r:id="" action="ppaction://noaction"/>
          </p:cNvPr>
          <p:cNvSpPr txBox="1"/>
          <p:nvPr>
            <p:custDataLst>
              <p:tags r:id="rId3"/>
            </p:custDataLst>
          </p:nvPr>
        </p:nvSpPr>
        <p:spPr>
          <a:xfrm>
            <a:off x="874026" y="3361352"/>
            <a:ext cx="2080022" cy="276529"/>
          </a:xfrm>
          <a:custGeom>
            <a:avLst/>
            <a:gdLst>
              <a:gd name="connsiteX0" fmla="*/ 0 w 2773194"/>
              <a:gd name="connsiteY0" fmla="*/ 0 h 253350"/>
              <a:gd name="connsiteX1" fmla="*/ 2508325 w 2773194"/>
              <a:gd name="connsiteY1" fmla="*/ 0 h 253350"/>
              <a:gd name="connsiteX2" fmla="*/ 2773194 w 2773194"/>
              <a:gd name="connsiteY2" fmla="*/ 253350 h 253350"/>
              <a:gd name="connsiteX3" fmla="*/ 0 w 2773194"/>
              <a:gd name="connsiteY3" fmla="*/ 253350 h 253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73194" h="253350">
                <a:moveTo>
                  <a:pt x="0" y="0"/>
                </a:moveTo>
                <a:lnTo>
                  <a:pt x="2508325" y="0"/>
                </a:lnTo>
                <a:lnTo>
                  <a:pt x="2773194" y="253350"/>
                </a:lnTo>
                <a:lnTo>
                  <a:pt x="0" y="253350"/>
                </a:lnTo>
                <a:close/>
              </a:path>
            </a:pathLst>
          </a:cu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54000" tIns="0" rIns="216000" bIns="0" anchor="ctr">
            <a:normAutofit/>
          </a:bodyPr>
          <a:lstStyle/>
          <a:p>
            <a:pPr lvl="0" algn="ctr"/>
            <a:r>
              <a:rPr lang="zh-CN" altLang="en-US" sz="16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Arial" panose="020B0604020202020204" pitchFamily="34" charset="0"/>
              </a:rPr>
              <a:t>工作完成情况</a:t>
            </a:r>
            <a:endParaRPr lang="en-US" altLang="zh-CN" sz="16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Arial" panose="020B0604020202020204" pitchFamily="34" charset="0"/>
            </a:endParaRPr>
          </a:p>
        </p:txBody>
      </p:sp>
      <p:sp>
        <p:nvSpPr>
          <p:cNvPr id="9" name="MH_Number_2">
            <a:hlinkClick r:id="" action="ppaction://noaction"/>
          </p:cNvPr>
          <p:cNvSpPr/>
          <p:nvPr>
            <p:custDataLst>
              <p:tags r:id="rId4"/>
            </p:custDataLst>
          </p:nvPr>
        </p:nvSpPr>
        <p:spPr>
          <a:xfrm>
            <a:off x="2934997" y="3253339"/>
            <a:ext cx="1120350" cy="384541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9525" cap="sq">
            <a:solidFill>
              <a:schemeClr val="accent2"/>
            </a:solidFill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34290" rIns="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>
              <a:spcBef>
                <a:spcPct val="0"/>
              </a:spcBef>
            </a:pPr>
            <a:r>
              <a:rPr lang="en-US" altLang="zh-CN" b="1" dirty="0">
                <a:solidFill>
                  <a:schemeClr val="tx1">
                    <a:lumMod val="75000"/>
                    <a:lumOff val="25000"/>
                  </a:schemeClr>
                </a:solidFill>
                <a:cs typeface="Times New Roman" panose="02020603050405020304" pitchFamily="18" charset="0"/>
              </a:rPr>
              <a:t>Part 2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  <a:cs typeface="Times New Roman" panose="02020603050405020304" pitchFamily="18" charset="0"/>
            </a:endParaRPr>
          </a:p>
        </p:txBody>
      </p:sp>
      <p:sp>
        <p:nvSpPr>
          <p:cNvPr id="10" name="MH_Entry_3">
            <a:hlinkClick r:id="rId11" action="ppaction://hlinksldjump"/>
          </p:cNvPr>
          <p:cNvSpPr txBox="1"/>
          <p:nvPr>
            <p:custDataLst>
              <p:tags r:id="rId5"/>
            </p:custDataLst>
          </p:nvPr>
        </p:nvSpPr>
        <p:spPr>
          <a:xfrm>
            <a:off x="4851289" y="2536543"/>
            <a:ext cx="2080022" cy="276529"/>
          </a:xfrm>
          <a:custGeom>
            <a:avLst/>
            <a:gdLst>
              <a:gd name="connsiteX0" fmla="*/ 0 w 2773194"/>
              <a:gd name="connsiteY0" fmla="*/ 0 h 253350"/>
              <a:gd name="connsiteX1" fmla="*/ 2508325 w 2773194"/>
              <a:gd name="connsiteY1" fmla="*/ 0 h 253350"/>
              <a:gd name="connsiteX2" fmla="*/ 2773194 w 2773194"/>
              <a:gd name="connsiteY2" fmla="*/ 253350 h 253350"/>
              <a:gd name="connsiteX3" fmla="*/ 0 w 2773194"/>
              <a:gd name="connsiteY3" fmla="*/ 253350 h 253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73194" h="253350">
                <a:moveTo>
                  <a:pt x="0" y="0"/>
                </a:moveTo>
                <a:lnTo>
                  <a:pt x="2508325" y="0"/>
                </a:lnTo>
                <a:lnTo>
                  <a:pt x="2773194" y="253350"/>
                </a:lnTo>
                <a:lnTo>
                  <a:pt x="0" y="253350"/>
                </a:lnTo>
                <a:close/>
              </a:path>
            </a:pathLst>
          </a:cu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54000" tIns="0" rIns="216000" bIns="0" anchor="ctr">
            <a:normAutofit/>
          </a:bodyPr>
          <a:lstStyle/>
          <a:p>
            <a:pPr lvl="0" algn="ctr"/>
            <a:r>
              <a:rPr lang="zh-CN" altLang="en-US" sz="16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Arial" panose="020B0604020202020204" pitchFamily="34" charset="0"/>
              </a:rPr>
              <a:t>成功项目展示</a:t>
            </a:r>
            <a:endParaRPr lang="en-US" altLang="zh-CN" sz="16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Arial" panose="020B0604020202020204" pitchFamily="34" charset="0"/>
            </a:endParaRPr>
          </a:p>
        </p:txBody>
      </p:sp>
      <p:sp>
        <p:nvSpPr>
          <p:cNvPr id="11" name="MH_Number_3">
            <a:hlinkClick r:id="rId11" action="ppaction://hlinksldjump"/>
          </p:cNvPr>
          <p:cNvSpPr/>
          <p:nvPr>
            <p:custDataLst>
              <p:tags r:id="rId6"/>
            </p:custDataLst>
          </p:nvPr>
        </p:nvSpPr>
        <p:spPr>
          <a:xfrm>
            <a:off x="6912260" y="2428528"/>
            <a:ext cx="1120350" cy="384541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9525" cap="sq">
            <a:solidFill>
              <a:schemeClr val="accent2"/>
            </a:solidFill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34290" rIns="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>
              <a:spcBef>
                <a:spcPct val="0"/>
              </a:spcBef>
            </a:pPr>
            <a:r>
              <a:rPr lang="en-US" altLang="zh-CN" b="1" dirty="0">
                <a:solidFill>
                  <a:schemeClr val="tx1">
                    <a:lumMod val="75000"/>
                    <a:lumOff val="25000"/>
                  </a:schemeClr>
                </a:solidFill>
                <a:cs typeface="Times New Roman" panose="02020603050405020304" pitchFamily="18" charset="0"/>
              </a:rPr>
              <a:t>Part 3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  <a:cs typeface="Times New Roman" panose="02020603050405020304" pitchFamily="18" charset="0"/>
            </a:endParaRPr>
          </a:p>
        </p:txBody>
      </p:sp>
      <p:sp>
        <p:nvSpPr>
          <p:cNvPr id="12" name="MH_Entry_4">
            <a:hlinkClick r:id="" action="ppaction://noaction"/>
          </p:cNvPr>
          <p:cNvSpPr txBox="1"/>
          <p:nvPr>
            <p:custDataLst>
              <p:tags r:id="rId7"/>
            </p:custDataLst>
          </p:nvPr>
        </p:nvSpPr>
        <p:spPr>
          <a:xfrm>
            <a:off x="4851289" y="3370561"/>
            <a:ext cx="2080022" cy="276529"/>
          </a:xfrm>
          <a:custGeom>
            <a:avLst/>
            <a:gdLst>
              <a:gd name="connsiteX0" fmla="*/ 0 w 2773194"/>
              <a:gd name="connsiteY0" fmla="*/ 0 h 253350"/>
              <a:gd name="connsiteX1" fmla="*/ 2508325 w 2773194"/>
              <a:gd name="connsiteY1" fmla="*/ 0 h 253350"/>
              <a:gd name="connsiteX2" fmla="*/ 2773194 w 2773194"/>
              <a:gd name="connsiteY2" fmla="*/ 253350 h 253350"/>
              <a:gd name="connsiteX3" fmla="*/ 0 w 2773194"/>
              <a:gd name="connsiteY3" fmla="*/ 253350 h 253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73194" h="253350">
                <a:moveTo>
                  <a:pt x="0" y="0"/>
                </a:moveTo>
                <a:lnTo>
                  <a:pt x="2508325" y="0"/>
                </a:lnTo>
                <a:lnTo>
                  <a:pt x="2773194" y="253350"/>
                </a:lnTo>
                <a:lnTo>
                  <a:pt x="0" y="253350"/>
                </a:lnTo>
                <a:close/>
              </a:path>
            </a:pathLst>
          </a:custGeom>
          <a:solidFill>
            <a:schemeClr val="accent1"/>
          </a:solidFill>
          <a:ln>
            <a:solidFill>
              <a:schemeClr val="accent1"/>
            </a:solidFill>
          </a:ln>
        </p:spPr>
        <p:txBody>
          <a:bodyPr wrap="square" lIns="54000" tIns="0" rIns="216000" bIns="0" anchor="ctr">
            <a:normAutofit/>
          </a:bodyPr>
          <a:lstStyle/>
          <a:p>
            <a:pPr algn="ctr"/>
            <a:r>
              <a:rPr lang="zh-CN" altLang="en-US" sz="16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Arial" panose="020B0604020202020204" pitchFamily="34" charset="0"/>
              </a:rPr>
              <a:t>明年工作计划</a:t>
            </a:r>
            <a:endParaRPr lang="en-US" altLang="zh-CN" sz="16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Arial" panose="020B0604020202020204" pitchFamily="34" charset="0"/>
            </a:endParaRPr>
          </a:p>
        </p:txBody>
      </p:sp>
      <p:sp>
        <p:nvSpPr>
          <p:cNvPr id="13" name="MH_Number_4">
            <a:hlinkClick r:id="" action="ppaction://noaction"/>
          </p:cNvPr>
          <p:cNvSpPr/>
          <p:nvPr>
            <p:custDataLst>
              <p:tags r:id="rId8"/>
            </p:custDataLst>
          </p:nvPr>
        </p:nvSpPr>
        <p:spPr>
          <a:xfrm>
            <a:off x="6912260" y="3262546"/>
            <a:ext cx="1120350" cy="384541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9525" cap="sq">
            <a:solidFill>
              <a:schemeClr val="accent1"/>
            </a:solidFill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34290" rIns="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>
              <a:spcBef>
                <a:spcPct val="0"/>
              </a:spcBef>
            </a:pPr>
            <a:r>
              <a:rPr lang="en-US" altLang="zh-CN" b="1" dirty="0">
                <a:solidFill>
                  <a:schemeClr val="tx1">
                    <a:lumMod val="75000"/>
                    <a:lumOff val="25000"/>
                  </a:schemeClr>
                </a:solidFill>
                <a:cs typeface="Times New Roman" panose="02020603050405020304" pitchFamily="18" charset="0"/>
              </a:rPr>
              <a:t>Part 4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44917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Click="0" advTm="3000">
        <p14:doors dir="vert"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2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  <p:bldP spid="4" grpId="1" bldLvl="0" animBg="1"/>
      <p:bldP spid="5" grpId="0"/>
      <p:bldP spid="5" grpId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任意多边形: 形状 1">
            <a:extLst>
              <a:ext uri="{FF2B5EF4-FFF2-40B4-BE49-F238E27FC236}">
                <a16:creationId xmlns:a16="http://schemas.microsoft.com/office/drawing/2014/main" id="{6FA85479-0ADE-41AC-8058-4BF7FD46FDF4}"/>
              </a:ext>
            </a:extLst>
          </p:cNvPr>
          <p:cNvSpPr/>
          <p:nvPr/>
        </p:nvSpPr>
        <p:spPr>
          <a:xfrm>
            <a:off x="-9625" y="-9625"/>
            <a:ext cx="6169793" cy="5159141"/>
          </a:xfrm>
          <a:custGeom>
            <a:avLst/>
            <a:gdLst>
              <a:gd name="connsiteX0" fmla="*/ 9625 w 6169793"/>
              <a:gd name="connsiteY0" fmla="*/ 0 h 5159141"/>
              <a:gd name="connsiteX1" fmla="*/ 6169793 w 6169793"/>
              <a:gd name="connsiteY1" fmla="*/ 0 h 5159141"/>
              <a:gd name="connsiteX2" fmla="*/ 3609473 w 6169793"/>
              <a:gd name="connsiteY2" fmla="*/ 5159141 h 5159141"/>
              <a:gd name="connsiteX3" fmla="*/ 0 w 6169793"/>
              <a:gd name="connsiteY3" fmla="*/ 5149516 h 5159141"/>
              <a:gd name="connsiteX4" fmla="*/ 9625 w 6169793"/>
              <a:gd name="connsiteY4" fmla="*/ 0 h 51591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169793" h="5159141">
                <a:moveTo>
                  <a:pt x="9625" y="0"/>
                </a:moveTo>
                <a:lnTo>
                  <a:pt x="6169793" y="0"/>
                </a:lnTo>
                <a:lnTo>
                  <a:pt x="3609473" y="5159141"/>
                </a:lnTo>
                <a:lnTo>
                  <a:pt x="0" y="5149516"/>
                </a:lnTo>
                <a:cubicBezTo>
                  <a:pt x="3208" y="3433011"/>
                  <a:pt x="6417" y="1716505"/>
                  <a:pt x="9625" y="0"/>
                </a:cubicBezTo>
                <a:close/>
              </a:path>
            </a:pathLst>
          </a:custGeom>
          <a:blipFill>
            <a:blip r:embed="rId5"/>
            <a:stretch>
              <a:fillRect t="-6563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4752168" y="2913935"/>
            <a:ext cx="4120426" cy="4833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spc="225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点击输入简要文字内容，文字内容需概括精炼，不用多余的文字修饰，言简意赅的说明该项内容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" name="MH_Entry_1">
            <a:hlinkClick r:id="" action="ppaction://noaction"/>
            <a:extLst>
              <a:ext uri="{FF2B5EF4-FFF2-40B4-BE49-F238E27FC236}">
                <a16:creationId xmlns:a16="http://schemas.microsoft.com/office/drawing/2014/main" id="{F8B766E9-E916-44B7-B07D-8FE552C86D69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3539022" y="2281650"/>
            <a:ext cx="2080022" cy="276529"/>
          </a:xfrm>
          <a:custGeom>
            <a:avLst/>
            <a:gdLst>
              <a:gd name="connsiteX0" fmla="*/ 0 w 2773194"/>
              <a:gd name="connsiteY0" fmla="*/ 0 h 253350"/>
              <a:gd name="connsiteX1" fmla="*/ 2508325 w 2773194"/>
              <a:gd name="connsiteY1" fmla="*/ 0 h 253350"/>
              <a:gd name="connsiteX2" fmla="*/ 2773194 w 2773194"/>
              <a:gd name="connsiteY2" fmla="*/ 253350 h 253350"/>
              <a:gd name="connsiteX3" fmla="*/ 0 w 2773194"/>
              <a:gd name="connsiteY3" fmla="*/ 253350 h 253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73194" h="253350">
                <a:moveTo>
                  <a:pt x="0" y="0"/>
                </a:moveTo>
                <a:lnTo>
                  <a:pt x="2508325" y="0"/>
                </a:lnTo>
                <a:lnTo>
                  <a:pt x="2773194" y="253350"/>
                </a:lnTo>
                <a:lnTo>
                  <a:pt x="0" y="253350"/>
                </a:lnTo>
                <a:close/>
              </a:path>
            </a:pathLst>
          </a:custGeom>
          <a:solidFill>
            <a:schemeClr val="accent1"/>
          </a:solidFill>
          <a:ln>
            <a:solidFill>
              <a:schemeClr val="accent1"/>
            </a:solidFill>
          </a:ln>
        </p:spPr>
        <p:txBody>
          <a:bodyPr wrap="square" lIns="54000" tIns="0" rIns="216000" bIns="0" anchor="ctr">
            <a:normAutofit/>
          </a:bodyPr>
          <a:lstStyle/>
          <a:p>
            <a:pPr algn="ctr"/>
            <a:r>
              <a:rPr lang="zh-CN" altLang="en-US" sz="16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Arial" panose="020B0604020202020204" pitchFamily="34" charset="0"/>
              </a:rPr>
              <a:t>年度工作概述</a:t>
            </a:r>
            <a:endParaRPr lang="en-US" altLang="zh-CN" sz="16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Arial" panose="020B0604020202020204" pitchFamily="34" charset="0"/>
            </a:endParaRPr>
          </a:p>
        </p:txBody>
      </p:sp>
      <p:sp>
        <p:nvSpPr>
          <p:cNvPr id="10" name="MH_Number_1">
            <a:hlinkClick r:id="" action="ppaction://noaction"/>
            <a:extLst>
              <a:ext uri="{FF2B5EF4-FFF2-40B4-BE49-F238E27FC236}">
                <a16:creationId xmlns:a16="http://schemas.microsoft.com/office/drawing/2014/main" id="{9D1A5690-EC4D-4A78-B1E2-CEF648B1CDB4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5599993" y="2173638"/>
            <a:ext cx="1120350" cy="384541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9525" cap="sq">
            <a:solidFill>
              <a:schemeClr val="accent1"/>
            </a:solidFill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34290" rIns="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>
              <a:spcBef>
                <a:spcPct val="0"/>
              </a:spcBef>
            </a:pPr>
            <a:r>
              <a:rPr lang="en-US" altLang="zh-CN" b="1" dirty="0">
                <a:solidFill>
                  <a:schemeClr val="accent1"/>
                </a:solidFill>
                <a:cs typeface="Times New Roman" panose="02020603050405020304" pitchFamily="18" charset="0"/>
              </a:rPr>
              <a:t>Part 1</a:t>
            </a:r>
            <a:endParaRPr lang="zh-CN" altLang="en-US" b="1" dirty="0">
              <a:solidFill>
                <a:schemeClr val="accent1"/>
              </a:solidFill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67066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Click="0" advTm="3000">
        <p14:doors dir="vert"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 animBg="1"/>
      <p:bldP spid="1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5"/>
          <p:cNvSpPr>
            <a:spLocks/>
          </p:cNvSpPr>
          <p:nvPr/>
        </p:nvSpPr>
        <p:spPr bwMode="auto">
          <a:xfrm>
            <a:off x="4582581" y="1505744"/>
            <a:ext cx="1169176" cy="1355398"/>
          </a:xfrm>
          <a:custGeom>
            <a:avLst/>
            <a:gdLst>
              <a:gd name="T0" fmla="*/ 0 w 175"/>
              <a:gd name="T1" fmla="*/ 0 h 203"/>
              <a:gd name="T2" fmla="*/ 6 w 175"/>
              <a:gd name="T3" fmla="*/ 2 h 203"/>
              <a:gd name="T4" fmla="*/ 171 w 175"/>
              <a:gd name="T5" fmla="*/ 99 h 203"/>
              <a:gd name="T6" fmla="*/ 175 w 175"/>
              <a:gd name="T7" fmla="*/ 104 h 203"/>
              <a:gd name="T8" fmla="*/ 0 w 175"/>
              <a:gd name="T9" fmla="*/ 203 h 203"/>
              <a:gd name="T10" fmla="*/ 0 w 175"/>
              <a:gd name="T11" fmla="*/ 0 h 2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75" h="203">
                <a:moveTo>
                  <a:pt x="0" y="0"/>
                </a:moveTo>
                <a:cubicBezTo>
                  <a:pt x="2" y="0"/>
                  <a:pt x="4" y="1"/>
                  <a:pt x="6" y="2"/>
                </a:cubicBezTo>
                <a:cubicBezTo>
                  <a:pt x="171" y="99"/>
                  <a:pt x="171" y="99"/>
                  <a:pt x="171" y="99"/>
                </a:cubicBezTo>
                <a:cubicBezTo>
                  <a:pt x="172" y="100"/>
                  <a:pt x="174" y="102"/>
                  <a:pt x="175" y="104"/>
                </a:cubicBezTo>
                <a:cubicBezTo>
                  <a:pt x="0" y="203"/>
                  <a:pt x="0" y="203"/>
                  <a:pt x="0" y="20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7" name="Freeform 7"/>
          <p:cNvSpPr>
            <a:spLocks/>
          </p:cNvSpPr>
          <p:nvPr/>
        </p:nvSpPr>
        <p:spPr bwMode="auto">
          <a:xfrm>
            <a:off x="4582581" y="2881244"/>
            <a:ext cx="1169176" cy="1355398"/>
          </a:xfrm>
          <a:custGeom>
            <a:avLst/>
            <a:gdLst>
              <a:gd name="T0" fmla="*/ 0 w 175"/>
              <a:gd name="T1" fmla="*/ 0 h 203"/>
              <a:gd name="T2" fmla="*/ 175 w 175"/>
              <a:gd name="T3" fmla="*/ 100 h 203"/>
              <a:gd name="T4" fmla="*/ 171 w 175"/>
              <a:gd name="T5" fmla="*/ 104 h 203"/>
              <a:gd name="T6" fmla="*/ 6 w 175"/>
              <a:gd name="T7" fmla="*/ 202 h 203"/>
              <a:gd name="T8" fmla="*/ 0 w 175"/>
              <a:gd name="T9" fmla="*/ 203 h 203"/>
              <a:gd name="T10" fmla="*/ 0 w 175"/>
              <a:gd name="T11" fmla="*/ 0 h 2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75" h="203">
                <a:moveTo>
                  <a:pt x="0" y="0"/>
                </a:moveTo>
                <a:cubicBezTo>
                  <a:pt x="175" y="100"/>
                  <a:pt x="175" y="100"/>
                  <a:pt x="175" y="100"/>
                </a:cubicBezTo>
                <a:cubicBezTo>
                  <a:pt x="174" y="102"/>
                  <a:pt x="172" y="103"/>
                  <a:pt x="171" y="104"/>
                </a:cubicBezTo>
                <a:cubicBezTo>
                  <a:pt x="6" y="202"/>
                  <a:pt x="6" y="202"/>
                  <a:pt x="6" y="202"/>
                </a:cubicBezTo>
                <a:cubicBezTo>
                  <a:pt x="4" y="203"/>
                  <a:pt x="2" y="203"/>
                  <a:pt x="0" y="20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9" name="Freeform 9"/>
          <p:cNvSpPr>
            <a:spLocks/>
          </p:cNvSpPr>
          <p:nvPr/>
        </p:nvSpPr>
        <p:spPr bwMode="auto">
          <a:xfrm>
            <a:off x="4588930" y="2207250"/>
            <a:ext cx="1176582" cy="1328946"/>
          </a:xfrm>
          <a:custGeom>
            <a:avLst/>
            <a:gdLst>
              <a:gd name="T0" fmla="*/ 0 w 176"/>
              <a:gd name="T1" fmla="*/ 100 h 199"/>
              <a:gd name="T2" fmla="*/ 175 w 176"/>
              <a:gd name="T3" fmla="*/ 0 h 199"/>
              <a:gd name="T4" fmla="*/ 176 w 176"/>
              <a:gd name="T5" fmla="*/ 6 h 199"/>
              <a:gd name="T6" fmla="*/ 176 w 176"/>
              <a:gd name="T7" fmla="*/ 193 h 199"/>
              <a:gd name="T8" fmla="*/ 175 w 176"/>
              <a:gd name="T9" fmla="*/ 199 h 199"/>
              <a:gd name="T10" fmla="*/ 0 w 176"/>
              <a:gd name="T11" fmla="*/ 100 h 1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76" h="199">
                <a:moveTo>
                  <a:pt x="0" y="100"/>
                </a:moveTo>
                <a:cubicBezTo>
                  <a:pt x="175" y="0"/>
                  <a:pt x="175" y="0"/>
                  <a:pt x="175" y="0"/>
                </a:cubicBezTo>
                <a:cubicBezTo>
                  <a:pt x="176" y="2"/>
                  <a:pt x="176" y="4"/>
                  <a:pt x="176" y="6"/>
                </a:cubicBezTo>
                <a:cubicBezTo>
                  <a:pt x="176" y="193"/>
                  <a:pt x="176" y="193"/>
                  <a:pt x="176" y="193"/>
                </a:cubicBezTo>
                <a:cubicBezTo>
                  <a:pt x="176" y="195"/>
                  <a:pt x="176" y="197"/>
                  <a:pt x="175" y="199"/>
                </a:cubicBezTo>
                <a:lnTo>
                  <a:pt x="0" y="1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1" name="Freeform 11"/>
          <p:cNvSpPr>
            <a:spLocks/>
          </p:cNvSpPr>
          <p:nvPr/>
        </p:nvSpPr>
        <p:spPr bwMode="auto">
          <a:xfrm>
            <a:off x="3398592" y="2881244"/>
            <a:ext cx="1170234" cy="1355398"/>
          </a:xfrm>
          <a:custGeom>
            <a:avLst/>
            <a:gdLst>
              <a:gd name="T0" fmla="*/ 175 w 175"/>
              <a:gd name="T1" fmla="*/ 203 h 203"/>
              <a:gd name="T2" fmla="*/ 169 w 175"/>
              <a:gd name="T3" fmla="*/ 202 h 203"/>
              <a:gd name="T4" fmla="*/ 4 w 175"/>
              <a:gd name="T5" fmla="*/ 104 h 203"/>
              <a:gd name="T6" fmla="*/ 0 w 175"/>
              <a:gd name="T7" fmla="*/ 100 h 203"/>
              <a:gd name="T8" fmla="*/ 175 w 175"/>
              <a:gd name="T9" fmla="*/ 0 h 203"/>
              <a:gd name="T10" fmla="*/ 175 w 175"/>
              <a:gd name="T11" fmla="*/ 203 h 2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75" h="203">
                <a:moveTo>
                  <a:pt x="175" y="203"/>
                </a:moveTo>
                <a:cubicBezTo>
                  <a:pt x="173" y="203"/>
                  <a:pt x="171" y="203"/>
                  <a:pt x="169" y="202"/>
                </a:cubicBezTo>
                <a:cubicBezTo>
                  <a:pt x="4" y="104"/>
                  <a:pt x="4" y="104"/>
                  <a:pt x="4" y="104"/>
                </a:cubicBezTo>
                <a:cubicBezTo>
                  <a:pt x="3" y="103"/>
                  <a:pt x="1" y="102"/>
                  <a:pt x="0" y="100"/>
                </a:cubicBezTo>
                <a:cubicBezTo>
                  <a:pt x="175" y="0"/>
                  <a:pt x="175" y="0"/>
                  <a:pt x="175" y="0"/>
                </a:cubicBezTo>
                <a:lnTo>
                  <a:pt x="175" y="203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3" name="Freeform 13"/>
          <p:cNvSpPr>
            <a:spLocks/>
          </p:cNvSpPr>
          <p:nvPr/>
        </p:nvSpPr>
        <p:spPr bwMode="auto">
          <a:xfrm>
            <a:off x="3378490" y="2207250"/>
            <a:ext cx="1183989" cy="1328946"/>
          </a:xfrm>
          <a:custGeom>
            <a:avLst/>
            <a:gdLst>
              <a:gd name="T0" fmla="*/ 2 w 177"/>
              <a:gd name="T1" fmla="*/ 199 h 199"/>
              <a:gd name="T2" fmla="*/ 0 w 177"/>
              <a:gd name="T3" fmla="*/ 193 h 199"/>
              <a:gd name="T4" fmla="*/ 0 w 177"/>
              <a:gd name="T5" fmla="*/ 6 h 199"/>
              <a:gd name="T6" fmla="*/ 2 w 177"/>
              <a:gd name="T7" fmla="*/ 0 h 199"/>
              <a:gd name="T8" fmla="*/ 177 w 177"/>
              <a:gd name="T9" fmla="*/ 100 h 199"/>
              <a:gd name="T10" fmla="*/ 2 w 177"/>
              <a:gd name="T11" fmla="*/ 199 h 1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77" h="199">
                <a:moveTo>
                  <a:pt x="2" y="199"/>
                </a:moveTo>
                <a:cubicBezTo>
                  <a:pt x="1" y="197"/>
                  <a:pt x="0" y="195"/>
                  <a:pt x="0" y="193"/>
                </a:cubicBezTo>
                <a:cubicBezTo>
                  <a:pt x="0" y="6"/>
                  <a:pt x="0" y="6"/>
                  <a:pt x="0" y="6"/>
                </a:cubicBezTo>
                <a:cubicBezTo>
                  <a:pt x="0" y="4"/>
                  <a:pt x="1" y="2"/>
                  <a:pt x="2" y="0"/>
                </a:cubicBezTo>
                <a:cubicBezTo>
                  <a:pt x="177" y="100"/>
                  <a:pt x="177" y="100"/>
                  <a:pt x="177" y="100"/>
                </a:cubicBezTo>
                <a:lnTo>
                  <a:pt x="2" y="199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5" name="Freeform 15"/>
          <p:cNvSpPr>
            <a:spLocks/>
          </p:cNvSpPr>
          <p:nvPr/>
        </p:nvSpPr>
        <p:spPr bwMode="auto">
          <a:xfrm>
            <a:off x="3398592" y="1505744"/>
            <a:ext cx="1170234" cy="1355398"/>
          </a:xfrm>
          <a:custGeom>
            <a:avLst/>
            <a:gdLst>
              <a:gd name="T0" fmla="*/ 0 w 175"/>
              <a:gd name="T1" fmla="*/ 104 h 203"/>
              <a:gd name="T2" fmla="*/ 4 w 175"/>
              <a:gd name="T3" fmla="*/ 99 h 203"/>
              <a:gd name="T4" fmla="*/ 169 w 175"/>
              <a:gd name="T5" fmla="*/ 2 h 203"/>
              <a:gd name="T6" fmla="*/ 175 w 175"/>
              <a:gd name="T7" fmla="*/ 0 h 203"/>
              <a:gd name="T8" fmla="*/ 175 w 175"/>
              <a:gd name="T9" fmla="*/ 203 h 203"/>
              <a:gd name="T10" fmla="*/ 0 w 175"/>
              <a:gd name="T11" fmla="*/ 104 h 2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75" h="203">
                <a:moveTo>
                  <a:pt x="0" y="104"/>
                </a:moveTo>
                <a:cubicBezTo>
                  <a:pt x="1" y="102"/>
                  <a:pt x="3" y="100"/>
                  <a:pt x="4" y="99"/>
                </a:cubicBezTo>
                <a:cubicBezTo>
                  <a:pt x="169" y="2"/>
                  <a:pt x="169" y="2"/>
                  <a:pt x="169" y="2"/>
                </a:cubicBezTo>
                <a:cubicBezTo>
                  <a:pt x="171" y="1"/>
                  <a:pt x="173" y="0"/>
                  <a:pt x="175" y="0"/>
                </a:cubicBezTo>
                <a:cubicBezTo>
                  <a:pt x="175" y="203"/>
                  <a:pt x="175" y="203"/>
                  <a:pt x="175" y="203"/>
                </a:cubicBezTo>
                <a:lnTo>
                  <a:pt x="0" y="10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691238" y="1505745"/>
            <a:ext cx="45719" cy="60344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2691238" y="3633194"/>
            <a:ext cx="45719" cy="60344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2691238" y="2569469"/>
            <a:ext cx="45719" cy="60344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6400801" y="1505745"/>
            <a:ext cx="45719" cy="60344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6400801" y="3633194"/>
            <a:ext cx="45719" cy="60344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6400801" y="2569469"/>
            <a:ext cx="45719" cy="60344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685801" y="1429545"/>
            <a:ext cx="121343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添加标题</a:t>
            </a:r>
            <a:endParaRPr lang="en-US" altLang="zh-CN" sz="12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685801" y="1684457"/>
            <a:ext cx="195932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9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Lorem Ipsum make simply dummy text of the printing.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85801" y="2496345"/>
            <a:ext cx="121343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添加标题</a:t>
            </a:r>
            <a:endParaRPr lang="en-US" altLang="zh-CN" sz="1200" dirty="0">
              <a:solidFill>
                <a:schemeClr val="accent4"/>
              </a:solidFill>
              <a:latin typeface="Arial" panose="020B0604020202020204" pitchFamily="34" charset="0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685801" y="2751257"/>
            <a:ext cx="195932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90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Lorem Ipsum make simply dummy text of the printing.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85801" y="3563145"/>
            <a:ext cx="134380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添加标题</a:t>
            </a:r>
            <a:endParaRPr lang="en-US" altLang="zh-CN" sz="1200" dirty="0">
              <a:solidFill>
                <a:schemeClr val="accent3"/>
              </a:solidFill>
              <a:latin typeface="Arial" panose="020B0604020202020204" pitchFamily="34" charset="0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685801" y="3818057"/>
            <a:ext cx="195932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90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Lorem Ipsum make simply dummy text of the printing.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6553201" y="1429545"/>
            <a:ext cx="121343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添加标题</a:t>
            </a:r>
            <a:endParaRPr lang="en-US" altLang="zh-CN" sz="12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6553201" y="1684457"/>
            <a:ext cx="195932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90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Lorem Ipsum make simply dummy text of the printing.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553201" y="2496345"/>
            <a:ext cx="121343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添加标题</a:t>
            </a:r>
            <a:endParaRPr lang="en-US" altLang="zh-CN" sz="12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6553201" y="2751257"/>
            <a:ext cx="195932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90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Lorem Ipsum make simply dummy text of the printing.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6553201" y="3563145"/>
            <a:ext cx="134380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添加标题</a:t>
            </a:r>
            <a:endParaRPr lang="en-US" altLang="zh-CN" sz="1200" dirty="0">
              <a:solidFill>
                <a:schemeClr val="accent3"/>
              </a:solidFill>
              <a:latin typeface="Arial" panose="020B0604020202020204" pitchFamily="34" charset="0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6553201" y="3818057"/>
            <a:ext cx="195932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90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Lorem Ipsum make simply dummy text of the printing.</a:t>
            </a:r>
          </a:p>
        </p:txBody>
      </p:sp>
      <p:grpSp>
        <p:nvGrpSpPr>
          <p:cNvPr id="41" name="Group 40"/>
          <p:cNvGrpSpPr/>
          <p:nvPr/>
        </p:nvGrpSpPr>
        <p:grpSpPr>
          <a:xfrm>
            <a:off x="3951985" y="1999783"/>
            <a:ext cx="468188" cy="409875"/>
            <a:chOff x="4252913" y="6116638"/>
            <a:chExt cx="446087" cy="390525"/>
          </a:xfrm>
          <a:solidFill>
            <a:schemeClr val="bg1"/>
          </a:solidFill>
        </p:grpSpPr>
        <p:sp>
          <p:nvSpPr>
            <p:cNvPr id="42" name="Freeform 41"/>
            <p:cNvSpPr>
              <a:spLocks noEditPoints="1"/>
            </p:cNvSpPr>
            <p:nvPr/>
          </p:nvSpPr>
          <p:spPr bwMode="auto">
            <a:xfrm>
              <a:off x="4503738" y="6342063"/>
              <a:ext cx="195262" cy="157163"/>
            </a:xfrm>
            <a:custGeom>
              <a:avLst/>
              <a:gdLst>
                <a:gd name="T0" fmla="*/ 52 w 52"/>
                <a:gd name="T1" fmla="*/ 5 h 42"/>
                <a:gd name="T2" fmla="*/ 42 w 52"/>
                <a:gd name="T3" fmla="*/ 4 h 42"/>
                <a:gd name="T4" fmla="*/ 36 w 52"/>
                <a:gd name="T5" fmla="*/ 7 h 42"/>
                <a:gd name="T6" fmla="*/ 28 w 52"/>
                <a:gd name="T7" fmla="*/ 3 h 42"/>
                <a:gd name="T8" fmla="*/ 0 w 52"/>
                <a:gd name="T9" fmla="*/ 0 h 42"/>
                <a:gd name="T10" fmla="*/ 30 w 52"/>
                <a:gd name="T11" fmla="*/ 42 h 42"/>
                <a:gd name="T12" fmla="*/ 52 w 52"/>
                <a:gd name="T13" fmla="*/ 5 h 42"/>
                <a:gd name="T14" fmla="*/ 26 w 52"/>
                <a:gd name="T15" fmla="*/ 26 h 42"/>
                <a:gd name="T16" fmla="*/ 19 w 52"/>
                <a:gd name="T17" fmla="*/ 20 h 42"/>
                <a:gd name="T18" fmla="*/ 26 w 52"/>
                <a:gd name="T19" fmla="*/ 13 h 42"/>
                <a:gd name="T20" fmla="*/ 32 w 52"/>
                <a:gd name="T21" fmla="*/ 20 h 42"/>
                <a:gd name="T22" fmla="*/ 26 w 52"/>
                <a:gd name="T23" fmla="*/ 26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2" h="42">
                  <a:moveTo>
                    <a:pt x="52" y="5"/>
                  </a:moveTo>
                  <a:cubicBezTo>
                    <a:pt x="42" y="4"/>
                    <a:pt x="42" y="4"/>
                    <a:pt x="42" y="4"/>
                  </a:cubicBezTo>
                  <a:cubicBezTo>
                    <a:pt x="41" y="6"/>
                    <a:pt x="38" y="7"/>
                    <a:pt x="36" y="7"/>
                  </a:cubicBezTo>
                  <a:cubicBezTo>
                    <a:pt x="32" y="7"/>
                    <a:pt x="30" y="5"/>
                    <a:pt x="28" y="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0" y="42"/>
                    <a:pt x="30" y="42"/>
                    <a:pt x="30" y="42"/>
                  </a:cubicBezTo>
                  <a:cubicBezTo>
                    <a:pt x="42" y="34"/>
                    <a:pt x="50" y="20"/>
                    <a:pt x="52" y="5"/>
                  </a:cubicBezTo>
                  <a:close/>
                  <a:moveTo>
                    <a:pt x="26" y="26"/>
                  </a:moveTo>
                  <a:cubicBezTo>
                    <a:pt x="22" y="26"/>
                    <a:pt x="19" y="24"/>
                    <a:pt x="19" y="20"/>
                  </a:cubicBezTo>
                  <a:cubicBezTo>
                    <a:pt x="19" y="16"/>
                    <a:pt x="22" y="13"/>
                    <a:pt x="26" y="13"/>
                  </a:cubicBezTo>
                  <a:cubicBezTo>
                    <a:pt x="29" y="13"/>
                    <a:pt x="32" y="16"/>
                    <a:pt x="32" y="20"/>
                  </a:cubicBezTo>
                  <a:cubicBezTo>
                    <a:pt x="32" y="24"/>
                    <a:pt x="29" y="26"/>
                    <a:pt x="26" y="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43" name="Freeform 42"/>
            <p:cNvSpPr>
              <a:spLocks noEditPoints="1"/>
            </p:cNvSpPr>
            <p:nvPr/>
          </p:nvSpPr>
          <p:spPr bwMode="auto">
            <a:xfrm>
              <a:off x="4252913" y="6116638"/>
              <a:ext cx="388937" cy="390525"/>
            </a:xfrm>
            <a:custGeom>
              <a:avLst/>
              <a:gdLst>
                <a:gd name="T0" fmla="*/ 52 w 104"/>
                <a:gd name="T1" fmla="*/ 0 h 104"/>
                <a:gd name="T2" fmla="*/ 0 w 104"/>
                <a:gd name="T3" fmla="*/ 52 h 104"/>
                <a:gd name="T4" fmla="*/ 52 w 104"/>
                <a:gd name="T5" fmla="*/ 104 h 104"/>
                <a:gd name="T6" fmla="*/ 83 w 104"/>
                <a:gd name="T7" fmla="*/ 95 h 104"/>
                <a:gd name="T8" fmla="*/ 52 w 104"/>
                <a:gd name="T9" fmla="*/ 52 h 104"/>
                <a:gd name="T10" fmla="*/ 80 w 104"/>
                <a:gd name="T11" fmla="*/ 55 h 104"/>
                <a:gd name="T12" fmla="*/ 78 w 104"/>
                <a:gd name="T13" fmla="*/ 49 h 104"/>
                <a:gd name="T14" fmla="*/ 88 w 104"/>
                <a:gd name="T15" fmla="*/ 39 h 104"/>
                <a:gd name="T16" fmla="*/ 97 w 104"/>
                <a:gd name="T17" fmla="*/ 49 h 104"/>
                <a:gd name="T18" fmla="*/ 94 w 104"/>
                <a:gd name="T19" fmla="*/ 56 h 104"/>
                <a:gd name="T20" fmla="*/ 104 w 104"/>
                <a:gd name="T21" fmla="*/ 57 h 104"/>
                <a:gd name="T22" fmla="*/ 104 w 104"/>
                <a:gd name="T23" fmla="*/ 52 h 104"/>
                <a:gd name="T24" fmla="*/ 52 w 104"/>
                <a:gd name="T25" fmla="*/ 0 h 104"/>
                <a:gd name="T26" fmla="*/ 13 w 104"/>
                <a:gd name="T27" fmla="*/ 46 h 104"/>
                <a:gd name="T28" fmla="*/ 19 w 104"/>
                <a:gd name="T29" fmla="*/ 39 h 104"/>
                <a:gd name="T30" fmla="*/ 26 w 104"/>
                <a:gd name="T31" fmla="*/ 46 h 104"/>
                <a:gd name="T32" fmla="*/ 19 w 104"/>
                <a:gd name="T33" fmla="*/ 52 h 104"/>
                <a:gd name="T34" fmla="*/ 13 w 104"/>
                <a:gd name="T35" fmla="*/ 46 h 104"/>
                <a:gd name="T36" fmla="*/ 29 w 104"/>
                <a:gd name="T37" fmla="*/ 85 h 104"/>
                <a:gd name="T38" fmla="*/ 19 w 104"/>
                <a:gd name="T39" fmla="*/ 75 h 104"/>
                <a:gd name="T40" fmla="*/ 29 w 104"/>
                <a:gd name="T41" fmla="*/ 65 h 104"/>
                <a:gd name="T42" fmla="*/ 39 w 104"/>
                <a:gd name="T43" fmla="*/ 75 h 104"/>
                <a:gd name="T44" fmla="*/ 29 w 104"/>
                <a:gd name="T45" fmla="*/ 85 h 104"/>
                <a:gd name="T46" fmla="*/ 36 w 104"/>
                <a:gd name="T47" fmla="*/ 33 h 104"/>
                <a:gd name="T48" fmla="*/ 26 w 104"/>
                <a:gd name="T49" fmla="*/ 23 h 104"/>
                <a:gd name="T50" fmla="*/ 36 w 104"/>
                <a:gd name="T51" fmla="*/ 13 h 104"/>
                <a:gd name="T52" fmla="*/ 45 w 104"/>
                <a:gd name="T53" fmla="*/ 23 h 104"/>
                <a:gd name="T54" fmla="*/ 36 w 104"/>
                <a:gd name="T55" fmla="*/ 33 h 104"/>
                <a:gd name="T56" fmla="*/ 55 w 104"/>
                <a:gd name="T57" fmla="*/ 82 h 104"/>
                <a:gd name="T58" fmla="*/ 62 w 104"/>
                <a:gd name="T59" fmla="*/ 88 h 104"/>
                <a:gd name="T60" fmla="*/ 55 w 104"/>
                <a:gd name="T61" fmla="*/ 95 h 104"/>
                <a:gd name="T62" fmla="*/ 49 w 104"/>
                <a:gd name="T63" fmla="*/ 88 h 104"/>
                <a:gd name="T64" fmla="*/ 55 w 104"/>
                <a:gd name="T65" fmla="*/ 82 h 104"/>
                <a:gd name="T66" fmla="*/ 65 w 104"/>
                <a:gd name="T67" fmla="*/ 46 h 104"/>
                <a:gd name="T68" fmla="*/ 58 w 104"/>
                <a:gd name="T69" fmla="*/ 39 h 104"/>
                <a:gd name="T70" fmla="*/ 65 w 104"/>
                <a:gd name="T71" fmla="*/ 33 h 104"/>
                <a:gd name="T72" fmla="*/ 71 w 104"/>
                <a:gd name="T73" fmla="*/ 39 h 104"/>
                <a:gd name="T74" fmla="*/ 65 w 104"/>
                <a:gd name="T75" fmla="*/ 46 h 104"/>
                <a:gd name="T76" fmla="*/ 71 w 104"/>
                <a:gd name="T77" fmla="*/ 26 h 104"/>
                <a:gd name="T78" fmla="*/ 65 w 104"/>
                <a:gd name="T79" fmla="*/ 20 h 104"/>
                <a:gd name="T80" fmla="*/ 71 w 104"/>
                <a:gd name="T81" fmla="*/ 13 h 104"/>
                <a:gd name="T82" fmla="*/ 78 w 104"/>
                <a:gd name="T83" fmla="*/ 20 h 104"/>
                <a:gd name="T84" fmla="*/ 71 w 104"/>
                <a:gd name="T85" fmla="*/ 26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04" h="104">
                  <a:moveTo>
                    <a:pt x="52" y="0"/>
                  </a:moveTo>
                  <a:cubicBezTo>
                    <a:pt x="23" y="0"/>
                    <a:pt x="0" y="24"/>
                    <a:pt x="0" y="52"/>
                  </a:cubicBezTo>
                  <a:cubicBezTo>
                    <a:pt x="0" y="81"/>
                    <a:pt x="23" y="104"/>
                    <a:pt x="52" y="104"/>
                  </a:cubicBezTo>
                  <a:cubicBezTo>
                    <a:pt x="63" y="104"/>
                    <a:pt x="74" y="101"/>
                    <a:pt x="83" y="95"/>
                  </a:cubicBezTo>
                  <a:cubicBezTo>
                    <a:pt x="52" y="52"/>
                    <a:pt x="52" y="52"/>
                    <a:pt x="52" y="52"/>
                  </a:cubicBezTo>
                  <a:cubicBezTo>
                    <a:pt x="80" y="55"/>
                    <a:pt x="80" y="55"/>
                    <a:pt x="80" y="55"/>
                  </a:cubicBezTo>
                  <a:cubicBezTo>
                    <a:pt x="79" y="53"/>
                    <a:pt x="78" y="51"/>
                    <a:pt x="78" y="49"/>
                  </a:cubicBezTo>
                  <a:cubicBezTo>
                    <a:pt x="78" y="44"/>
                    <a:pt x="82" y="39"/>
                    <a:pt x="88" y="39"/>
                  </a:cubicBezTo>
                  <a:cubicBezTo>
                    <a:pt x="93" y="39"/>
                    <a:pt x="97" y="44"/>
                    <a:pt x="97" y="49"/>
                  </a:cubicBezTo>
                  <a:cubicBezTo>
                    <a:pt x="97" y="52"/>
                    <a:pt x="96" y="54"/>
                    <a:pt x="94" y="56"/>
                  </a:cubicBezTo>
                  <a:cubicBezTo>
                    <a:pt x="104" y="57"/>
                    <a:pt x="104" y="57"/>
                    <a:pt x="104" y="57"/>
                  </a:cubicBezTo>
                  <a:cubicBezTo>
                    <a:pt x="104" y="56"/>
                    <a:pt x="104" y="54"/>
                    <a:pt x="104" y="52"/>
                  </a:cubicBezTo>
                  <a:cubicBezTo>
                    <a:pt x="104" y="24"/>
                    <a:pt x="81" y="0"/>
                    <a:pt x="52" y="0"/>
                  </a:cubicBezTo>
                  <a:close/>
                  <a:moveTo>
                    <a:pt x="13" y="46"/>
                  </a:moveTo>
                  <a:cubicBezTo>
                    <a:pt x="13" y="42"/>
                    <a:pt x="16" y="39"/>
                    <a:pt x="19" y="39"/>
                  </a:cubicBezTo>
                  <a:cubicBezTo>
                    <a:pt x="23" y="39"/>
                    <a:pt x="26" y="42"/>
                    <a:pt x="26" y="46"/>
                  </a:cubicBezTo>
                  <a:cubicBezTo>
                    <a:pt x="26" y="50"/>
                    <a:pt x="23" y="52"/>
                    <a:pt x="19" y="52"/>
                  </a:cubicBezTo>
                  <a:cubicBezTo>
                    <a:pt x="16" y="52"/>
                    <a:pt x="13" y="50"/>
                    <a:pt x="13" y="46"/>
                  </a:cubicBezTo>
                  <a:close/>
                  <a:moveTo>
                    <a:pt x="29" y="85"/>
                  </a:moveTo>
                  <a:cubicBezTo>
                    <a:pt x="24" y="85"/>
                    <a:pt x="19" y="81"/>
                    <a:pt x="19" y="75"/>
                  </a:cubicBezTo>
                  <a:cubicBezTo>
                    <a:pt x="19" y="70"/>
                    <a:pt x="24" y="65"/>
                    <a:pt x="29" y="65"/>
                  </a:cubicBezTo>
                  <a:cubicBezTo>
                    <a:pt x="35" y="65"/>
                    <a:pt x="39" y="70"/>
                    <a:pt x="39" y="75"/>
                  </a:cubicBezTo>
                  <a:cubicBezTo>
                    <a:pt x="39" y="81"/>
                    <a:pt x="35" y="85"/>
                    <a:pt x="29" y="85"/>
                  </a:cubicBezTo>
                  <a:close/>
                  <a:moveTo>
                    <a:pt x="36" y="33"/>
                  </a:moveTo>
                  <a:cubicBezTo>
                    <a:pt x="30" y="33"/>
                    <a:pt x="26" y="29"/>
                    <a:pt x="26" y="23"/>
                  </a:cubicBezTo>
                  <a:cubicBezTo>
                    <a:pt x="26" y="18"/>
                    <a:pt x="30" y="13"/>
                    <a:pt x="36" y="13"/>
                  </a:cubicBezTo>
                  <a:cubicBezTo>
                    <a:pt x="41" y="13"/>
                    <a:pt x="45" y="18"/>
                    <a:pt x="45" y="23"/>
                  </a:cubicBezTo>
                  <a:cubicBezTo>
                    <a:pt x="45" y="29"/>
                    <a:pt x="41" y="33"/>
                    <a:pt x="36" y="33"/>
                  </a:cubicBezTo>
                  <a:close/>
                  <a:moveTo>
                    <a:pt x="55" y="82"/>
                  </a:moveTo>
                  <a:cubicBezTo>
                    <a:pt x="59" y="82"/>
                    <a:pt x="62" y="85"/>
                    <a:pt x="62" y="88"/>
                  </a:cubicBezTo>
                  <a:cubicBezTo>
                    <a:pt x="62" y="92"/>
                    <a:pt x="59" y="95"/>
                    <a:pt x="55" y="95"/>
                  </a:cubicBezTo>
                  <a:cubicBezTo>
                    <a:pt x="52" y="95"/>
                    <a:pt x="49" y="92"/>
                    <a:pt x="49" y="88"/>
                  </a:cubicBezTo>
                  <a:cubicBezTo>
                    <a:pt x="49" y="85"/>
                    <a:pt x="52" y="82"/>
                    <a:pt x="55" y="82"/>
                  </a:cubicBezTo>
                  <a:close/>
                  <a:moveTo>
                    <a:pt x="65" y="46"/>
                  </a:moveTo>
                  <a:cubicBezTo>
                    <a:pt x="61" y="46"/>
                    <a:pt x="58" y="43"/>
                    <a:pt x="58" y="39"/>
                  </a:cubicBezTo>
                  <a:cubicBezTo>
                    <a:pt x="58" y="36"/>
                    <a:pt x="61" y="33"/>
                    <a:pt x="65" y="33"/>
                  </a:cubicBezTo>
                  <a:cubicBezTo>
                    <a:pt x="69" y="33"/>
                    <a:pt x="71" y="36"/>
                    <a:pt x="71" y="39"/>
                  </a:cubicBezTo>
                  <a:cubicBezTo>
                    <a:pt x="71" y="43"/>
                    <a:pt x="69" y="46"/>
                    <a:pt x="65" y="46"/>
                  </a:cubicBezTo>
                  <a:close/>
                  <a:moveTo>
                    <a:pt x="71" y="26"/>
                  </a:moveTo>
                  <a:cubicBezTo>
                    <a:pt x="68" y="26"/>
                    <a:pt x="65" y="23"/>
                    <a:pt x="65" y="20"/>
                  </a:cubicBezTo>
                  <a:cubicBezTo>
                    <a:pt x="65" y="16"/>
                    <a:pt x="68" y="13"/>
                    <a:pt x="71" y="13"/>
                  </a:cubicBezTo>
                  <a:cubicBezTo>
                    <a:pt x="75" y="13"/>
                    <a:pt x="78" y="16"/>
                    <a:pt x="78" y="20"/>
                  </a:cubicBezTo>
                  <a:cubicBezTo>
                    <a:pt x="78" y="23"/>
                    <a:pt x="75" y="26"/>
                    <a:pt x="71" y="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44" name="Group 43"/>
          <p:cNvGrpSpPr/>
          <p:nvPr/>
        </p:nvGrpSpPr>
        <p:grpSpPr>
          <a:xfrm>
            <a:off x="4769401" y="1996118"/>
            <a:ext cx="423735" cy="422265"/>
            <a:chOff x="6780213" y="5662613"/>
            <a:chExt cx="457199" cy="455612"/>
          </a:xfrm>
          <a:solidFill>
            <a:schemeClr val="bg1"/>
          </a:solidFill>
        </p:grpSpPr>
        <p:sp>
          <p:nvSpPr>
            <p:cNvPr id="45" name="Freeform 44"/>
            <p:cNvSpPr>
              <a:spLocks noEditPoints="1"/>
            </p:cNvSpPr>
            <p:nvPr/>
          </p:nvSpPr>
          <p:spPr bwMode="auto">
            <a:xfrm>
              <a:off x="7038975" y="5662613"/>
              <a:ext cx="198437" cy="198437"/>
            </a:xfrm>
            <a:custGeom>
              <a:avLst/>
              <a:gdLst>
                <a:gd name="T0" fmla="*/ 42 w 53"/>
                <a:gd name="T1" fmla="*/ 23 h 53"/>
                <a:gd name="T2" fmla="*/ 26 w 53"/>
                <a:gd name="T3" fmla="*/ 38 h 53"/>
                <a:gd name="T4" fmla="*/ 19 w 53"/>
                <a:gd name="T5" fmla="*/ 38 h 53"/>
                <a:gd name="T6" fmla="*/ 11 w 53"/>
                <a:gd name="T7" fmla="*/ 30 h 53"/>
                <a:gd name="T8" fmla="*/ 11 w 53"/>
                <a:gd name="T9" fmla="*/ 23 h 53"/>
                <a:gd name="T10" fmla="*/ 19 w 53"/>
                <a:gd name="T11" fmla="*/ 23 h 53"/>
                <a:gd name="T12" fmla="*/ 23 w 53"/>
                <a:gd name="T13" fmla="*/ 26 h 53"/>
                <a:gd name="T14" fmla="*/ 34 w 53"/>
                <a:gd name="T15" fmla="*/ 15 h 53"/>
                <a:gd name="T16" fmla="*/ 42 w 53"/>
                <a:gd name="T17" fmla="*/ 15 h 53"/>
                <a:gd name="T18" fmla="*/ 42 w 53"/>
                <a:gd name="T19" fmla="*/ 23 h 53"/>
                <a:gd name="T20" fmla="*/ 26 w 53"/>
                <a:gd name="T21" fmla="*/ 0 h 53"/>
                <a:gd name="T22" fmla="*/ 0 w 53"/>
                <a:gd name="T23" fmla="*/ 26 h 53"/>
                <a:gd name="T24" fmla="*/ 26 w 53"/>
                <a:gd name="T25" fmla="*/ 53 h 53"/>
                <a:gd name="T26" fmla="*/ 53 w 53"/>
                <a:gd name="T27" fmla="*/ 26 h 53"/>
                <a:gd name="T28" fmla="*/ 26 w 53"/>
                <a:gd name="T29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3" h="53">
                  <a:moveTo>
                    <a:pt x="42" y="23"/>
                  </a:moveTo>
                  <a:cubicBezTo>
                    <a:pt x="26" y="38"/>
                    <a:pt x="26" y="38"/>
                    <a:pt x="26" y="38"/>
                  </a:cubicBezTo>
                  <a:cubicBezTo>
                    <a:pt x="24" y="40"/>
                    <a:pt x="21" y="40"/>
                    <a:pt x="19" y="38"/>
                  </a:cubicBezTo>
                  <a:cubicBezTo>
                    <a:pt x="11" y="30"/>
                    <a:pt x="11" y="30"/>
                    <a:pt x="11" y="30"/>
                  </a:cubicBezTo>
                  <a:cubicBezTo>
                    <a:pt x="9" y="28"/>
                    <a:pt x="9" y="25"/>
                    <a:pt x="11" y="23"/>
                  </a:cubicBezTo>
                  <a:cubicBezTo>
                    <a:pt x="13" y="20"/>
                    <a:pt x="17" y="20"/>
                    <a:pt x="19" y="23"/>
                  </a:cubicBezTo>
                  <a:cubicBezTo>
                    <a:pt x="23" y="26"/>
                    <a:pt x="23" y="26"/>
                    <a:pt x="23" y="26"/>
                  </a:cubicBezTo>
                  <a:cubicBezTo>
                    <a:pt x="34" y="15"/>
                    <a:pt x="34" y="15"/>
                    <a:pt x="34" y="15"/>
                  </a:cubicBezTo>
                  <a:cubicBezTo>
                    <a:pt x="36" y="13"/>
                    <a:pt x="40" y="13"/>
                    <a:pt x="42" y="15"/>
                  </a:cubicBezTo>
                  <a:cubicBezTo>
                    <a:pt x="44" y="17"/>
                    <a:pt x="44" y="20"/>
                    <a:pt x="42" y="23"/>
                  </a:cubicBezTo>
                  <a:close/>
                  <a:moveTo>
                    <a:pt x="26" y="0"/>
                  </a:moveTo>
                  <a:cubicBezTo>
                    <a:pt x="12" y="0"/>
                    <a:pt x="0" y="11"/>
                    <a:pt x="0" y="26"/>
                  </a:cubicBezTo>
                  <a:cubicBezTo>
                    <a:pt x="0" y="41"/>
                    <a:pt x="12" y="53"/>
                    <a:pt x="26" y="53"/>
                  </a:cubicBezTo>
                  <a:cubicBezTo>
                    <a:pt x="41" y="53"/>
                    <a:pt x="53" y="41"/>
                    <a:pt x="53" y="26"/>
                  </a:cubicBezTo>
                  <a:cubicBezTo>
                    <a:pt x="53" y="11"/>
                    <a:pt x="41" y="0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46" name="Freeform 45"/>
            <p:cNvSpPr>
              <a:spLocks/>
            </p:cNvSpPr>
            <p:nvPr/>
          </p:nvSpPr>
          <p:spPr bwMode="auto">
            <a:xfrm>
              <a:off x="6780213" y="5662613"/>
              <a:ext cx="346075" cy="455612"/>
            </a:xfrm>
            <a:custGeom>
              <a:avLst/>
              <a:gdLst>
                <a:gd name="T0" fmla="*/ 84 w 92"/>
                <a:gd name="T1" fmla="*/ 95 h 122"/>
                <a:gd name="T2" fmla="*/ 65 w 92"/>
                <a:gd name="T3" fmla="*/ 95 h 122"/>
                <a:gd name="T4" fmla="*/ 65 w 92"/>
                <a:gd name="T5" fmla="*/ 114 h 122"/>
                <a:gd name="T6" fmla="*/ 65 w 92"/>
                <a:gd name="T7" fmla="*/ 114 h 122"/>
                <a:gd name="T8" fmla="*/ 65 w 92"/>
                <a:gd name="T9" fmla="*/ 114 h 122"/>
                <a:gd name="T10" fmla="*/ 59 w 92"/>
                <a:gd name="T11" fmla="*/ 114 h 122"/>
                <a:gd name="T12" fmla="*/ 32 w 92"/>
                <a:gd name="T13" fmla="*/ 114 h 122"/>
                <a:gd name="T14" fmla="*/ 17 w 92"/>
                <a:gd name="T15" fmla="*/ 114 h 122"/>
                <a:gd name="T16" fmla="*/ 7 w 92"/>
                <a:gd name="T17" fmla="*/ 105 h 122"/>
                <a:gd name="T18" fmla="*/ 7 w 92"/>
                <a:gd name="T19" fmla="*/ 17 h 122"/>
                <a:gd name="T20" fmla="*/ 10 w 92"/>
                <a:gd name="T21" fmla="*/ 10 h 122"/>
                <a:gd name="T22" fmla="*/ 17 w 92"/>
                <a:gd name="T23" fmla="*/ 7 h 122"/>
                <a:gd name="T24" fmla="*/ 67 w 92"/>
                <a:gd name="T25" fmla="*/ 7 h 122"/>
                <a:gd name="T26" fmla="*/ 74 w 92"/>
                <a:gd name="T27" fmla="*/ 0 h 122"/>
                <a:gd name="T28" fmla="*/ 16 w 92"/>
                <a:gd name="T29" fmla="*/ 0 h 122"/>
                <a:gd name="T30" fmla="*/ 16 w 92"/>
                <a:gd name="T31" fmla="*/ 0 h 122"/>
                <a:gd name="T32" fmla="*/ 4 w 92"/>
                <a:gd name="T33" fmla="*/ 4 h 122"/>
                <a:gd name="T34" fmla="*/ 0 w 92"/>
                <a:gd name="T35" fmla="*/ 16 h 122"/>
                <a:gd name="T36" fmla="*/ 0 w 92"/>
                <a:gd name="T37" fmla="*/ 106 h 122"/>
                <a:gd name="T38" fmla="*/ 16 w 92"/>
                <a:gd name="T39" fmla="*/ 122 h 122"/>
                <a:gd name="T40" fmla="*/ 32 w 92"/>
                <a:gd name="T41" fmla="*/ 122 h 122"/>
                <a:gd name="T42" fmla="*/ 59 w 92"/>
                <a:gd name="T43" fmla="*/ 122 h 122"/>
                <a:gd name="T44" fmla="*/ 66 w 92"/>
                <a:gd name="T45" fmla="*/ 122 h 122"/>
                <a:gd name="T46" fmla="*/ 70 w 92"/>
                <a:gd name="T47" fmla="*/ 120 h 122"/>
                <a:gd name="T48" fmla="*/ 90 w 92"/>
                <a:gd name="T49" fmla="*/ 101 h 122"/>
                <a:gd name="T50" fmla="*/ 92 w 92"/>
                <a:gd name="T51" fmla="*/ 96 h 122"/>
                <a:gd name="T52" fmla="*/ 92 w 92"/>
                <a:gd name="T53" fmla="*/ 96 h 122"/>
                <a:gd name="T54" fmla="*/ 92 w 92"/>
                <a:gd name="T55" fmla="*/ 96 h 122"/>
                <a:gd name="T56" fmla="*/ 92 w 92"/>
                <a:gd name="T57" fmla="*/ 61 h 122"/>
                <a:gd name="T58" fmla="*/ 84 w 92"/>
                <a:gd name="T59" fmla="*/ 59 h 122"/>
                <a:gd name="T60" fmla="*/ 84 w 92"/>
                <a:gd name="T61" fmla="*/ 95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92" h="122">
                  <a:moveTo>
                    <a:pt x="84" y="95"/>
                  </a:moveTo>
                  <a:cubicBezTo>
                    <a:pt x="65" y="95"/>
                    <a:pt x="65" y="95"/>
                    <a:pt x="65" y="95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59" y="114"/>
                    <a:pt x="59" y="114"/>
                    <a:pt x="59" y="114"/>
                  </a:cubicBezTo>
                  <a:cubicBezTo>
                    <a:pt x="32" y="114"/>
                    <a:pt x="32" y="114"/>
                    <a:pt x="32" y="114"/>
                  </a:cubicBezTo>
                  <a:cubicBezTo>
                    <a:pt x="17" y="114"/>
                    <a:pt x="17" y="114"/>
                    <a:pt x="17" y="114"/>
                  </a:cubicBezTo>
                  <a:cubicBezTo>
                    <a:pt x="12" y="114"/>
                    <a:pt x="7" y="110"/>
                    <a:pt x="7" y="105"/>
                  </a:cubicBezTo>
                  <a:cubicBezTo>
                    <a:pt x="7" y="17"/>
                    <a:pt x="7" y="17"/>
                    <a:pt x="7" y="17"/>
                  </a:cubicBezTo>
                  <a:cubicBezTo>
                    <a:pt x="7" y="14"/>
                    <a:pt x="8" y="12"/>
                    <a:pt x="10" y="10"/>
                  </a:cubicBezTo>
                  <a:cubicBezTo>
                    <a:pt x="12" y="8"/>
                    <a:pt x="14" y="7"/>
                    <a:pt x="17" y="7"/>
                  </a:cubicBezTo>
                  <a:cubicBezTo>
                    <a:pt x="67" y="7"/>
                    <a:pt x="67" y="7"/>
                    <a:pt x="67" y="7"/>
                  </a:cubicBezTo>
                  <a:cubicBezTo>
                    <a:pt x="69" y="4"/>
                    <a:pt x="71" y="2"/>
                    <a:pt x="74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1" y="0"/>
                    <a:pt x="7" y="1"/>
                    <a:pt x="4" y="4"/>
                  </a:cubicBezTo>
                  <a:cubicBezTo>
                    <a:pt x="2" y="7"/>
                    <a:pt x="0" y="11"/>
                    <a:pt x="0" y="16"/>
                  </a:cubicBezTo>
                  <a:cubicBezTo>
                    <a:pt x="0" y="106"/>
                    <a:pt x="0" y="106"/>
                    <a:pt x="0" y="106"/>
                  </a:cubicBezTo>
                  <a:cubicBezTo>
                    <a:pt x="0" y="115"/>
                    <a:pt x="7" y="122"/>
                    <a:pt x="16" y="122"/>
                  </a:cubicBezTo>
                  <a:cubicBezTo>
                    <a:pt x="32" y="122"/>
                    <a:pt x="32" y="122"/>
                    <a:pt x="32" y="122"/>
                  </a:cubicBezTo>
                  <a:cubicBezTo>
                    <a:pt x="59" y="122"/>
                    <a:pt x="59" y="122"/>
                    <a:pt x="59" y="122"/>
                  </a:cubicBezTo>
                  <a:cubicBezTo>
                    <a:pt x="66" y="122"/>
                    <a:pt x="66" y="122"/>
                    <a:pt x="66" y="122"/>
                  </a:cubicBezTo>
                  <a:cubicBezTo>
                    <a:pt x="68" y="122"/>
                    <a:pt x="69" y="121"/>
                    <a:pt x="70" y="120"/>
                  </a:cubicBezTo>
                  <a:cubicBezTo>
                    <a:pt x="90" y="101"/>
                    <a:pt x="90" y="101"/>
                    <a:pt x="90" y="101"/>
                  </a:cubicBezTo>
                  <a:cubicBezTo>
                    <a:pt x="91" y="100"/>
                    <a:pt x="91" y="98"/>
                    <a:pt x="92" y="96"/>
                  </a:cubicBezTo>
                  <a:cubicBezTo>
                    <a:pt x="92" y="96"/>
                    <a:pt x="92" y="96"/>
                    <a:pt x="92" y="96"/>
                  </a:cubicBezTo>
                  <a:cubicBezTo>
                    <a:pt x="92" y="96"/>
                    <a:pt x="92" y="96"/>
                    <a:pt x="92" y="96"/>
                  </a:cubicBezTo>
                  <a:cubicBezTo>
                    <a:pt x="92" y="61"/>
                    <a:pt x="92" y="61"/>
                    <a:pt x="92" y="61"/>
                  </a:cubicBezTo>
                  <a:cubicBezTo>
                    <a:pt x="89" y="60"/>
                    <a:pt x="86" y="60"/>
                    <a:pt x="84" y="59"/>
                  </a:cubicBezTo>
                  <a:lnTo>
                    <a:pt x="84" y="9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47" name="Freeform 46"/>
            <p:cNvSpPr>
              <a:spLocks/>
            </p:cNvSpPr>
            <p:nvPr/>
          </p:nvSpPr>
          <p:spPr bwMode="auto">
            <a:xfrm>
              <a:off x="6835775" y="5756275"/>
              <a:ext cx="60325" cy="58737"/>
            </a:xfrm>
            <a:custGeom>
              <a:avLst/>
              <a:gdLst>
                <a:gd name="T0" fmla="*/ 14 w 16"/>
                <a:gd name="T1" fmla="*/ 0 h 16"/>
                <a:gd name="T2" fmla="*/ 3 w 16"/>
                <a:gd name="T3" fmla="*/ 0 h 16"/>
                <a:gd name="T4" fmla="*/ 0 w 16"/>
                <a:gd name="T5" fmla="*/ 3 h 16"/>
                <a:gd name="T6" fmla="*/ 0 w 16"/>
                <a:gd name="T7" fmla="*/ 13 h 16"/>
                <a:gd name="T8" fmla="*/ 3 w 16"/>
                <a:gd name="T9" fmla="*/ 16 h 16"/>
                <a:gd name="T10" fmla="*/ 14 w 16"/>
                <a:gd name="T11" fmla="*/ 16 h 16"/>
                <a:gd name="T12" fmla="*/ 16 w 16"/>
                <a:gd name="T13" fmla="*/ 13 h 16"/>
                <a:gd name="T14" fmla="*/ 16 w 16"/>
                <a:gd name="T15" fmla="*/ 3 h 16"/>
                <a:gd name="T16" fmla="*/ 14 w 16"/>
                <a:gd name="T17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" h="16">
                  <a:moveTo>
                    <a:pt x="14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5"/>
                    <a:pt x="1" y="16"/>
                    <a:pt x="3" y="16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5" y="16"/>
                    <a:pt x="16" y="15"/>
                    <a:pt x="16" y="13"/>
                  </a:cubicBezTo>
                  <a:cubicBezTo>
                    <a:pt x="16" y="3"/>
                    <a:pt x="16" y="3"/>
                    <a:pt x="16" y="3"/>
                  </a:cubicBezTo>
                  <a:cubicBezTo>
                    <a:pt x="16" y="1"/>
                    <a:pt x="15" y="0"/>
                    <a:pt x="1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48" name="Freeform 47"/>
            <p:cNvSpPr>
              <a:spLocks/>
            </p:cNvSpPr>
            <p:nvPr/>
          </p:nvSpPr>
          <p:spPr bwMode="auto">
            <a:xfrm>
              <a:off x="6835775" y="5861050"/>
              <a:ext cx="60325" cy="58737"/>
            </a:xfrm>
            <a:custGeom>
              <a:avLst/>
              <a:gdLst>
                <a:gd name="T0" fmla="*/ 14 w 16"/>
                <a:gd name="T1" fmla="*/ 0 h 16"/>
                <a:gd name="T2" fmla="*/ 3 w 16"/>
                <a:gd name="T3" fmla="*/ 0 h 16"/>
                <a:gd name="T4" fmla="*/ 0 w 16"/>
                <a:gd name="T5" fmla="*/ 2 h 16"/>
                <a:gd name="T6" fmla="*/ 0 w 16"/>
                <a:gd name="T7" fmla="*/ 13 h 16"/>
                <a:gd name="T8" fmla="*/ 3 w 16"/>
                <a:gd name="T9" fmla="*/ 16 h 16"/>
                <a:gd name="T10" fmla="*/ 14 w 16"/>
                <a:gd name="T11" fmla="*/ 16 h 16"/>
                <a:gd name="T12" fmla="*/ 16 w 16"/>
                <a:gd name="T13" fmla="*/ 13 h 16"/>
                <a:gd name="T14" fmla="*/ 16 w 16"/>
                <a:gd name="T15" fmla="*/ 2 h 16"/>
                <a:gd name="T16" fmla="*/ 14 w 16"/>
                <a:gd name="T17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" h="16">
                  <a:moveTo>
                    <a:pt x="14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5"/>
                    <a:pt x="1" y="16"/>
                    <a:pt x="3" y="16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5" y="16"/>
                    <a:pt x="16" y="15"/>
                    <a:pt x="16" y="13"/>
                  </a:cubicBezTo>
                  <a:cubicBezTo>
                    <a:pt x="16" y="2"/>
                    <a:pt x="16" y="2"/>
                    <a:pt x="16" y="2"/>
                  </a:cubicBezTo>
                  <a:cubicBezTo>
                    <a:pt x="16" y="1"/>
                    <a:pt x="15" y="0"/>
                    <a:pt x="1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49" name="Freeform 48"/>
            <p:cNvSpPr>
              <a:spLocks/>
            </p:cNvSpPr>
            <p:nvPr/>
          </p:nvSpPr>
          <p:spPr bwMode="auto">
            <a:xfrm>
              <a:off x="6835775" y="5961063"/>
              <a:ext cx="60325" cy="63500"/>
            </a:xfrm>
            <a:custGeom>
              <a:avLst/>
              <a:gdLst>
                <a:gd name="T0" fmla="*/ 14 w 16"/>
                <a:gd name="T1" fmla="*/ 0 h 17"/>
                <a:gd name="T2" fmla="*/ 3 w 16"/>
                <a:gd name="T3" fmla="*/ 0 h 17"/>
                <a:gd name="T4" fmla="*/ 0 w 16"/>
                <a:gd name="T5" fmla="*/ 3 h 17"/>
                <a:gd name="T6" fmla="*/ 0 w 16"/>
                <a:gd name="T7" fmla="*/ 14 h 17"/>
                <a:gd name="T8" fmla="*/ 3 w 16"/>
                <a:gd name="T9" fmla="*/ 17 h 17"/>
                <a:gd name="T10" fmla="*/ 14 w 16"/>
                <a:gd name="T11" fmla="*/ 17 h 17"/>
                <a:gd name="T12" fmla="*/ 16 w 16"/>
                <a:gd name="T13" fmla="*/ 14 h 17"/>
                <a:gd name="T14" fmla="*/ 16 w 16"/>
                <a:gd name="T15" fmla="*/ 3 h 17"/>
                <a:gd name="T16" fmla="*/ 14 w 16"/>
                <a:gd name="T17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" h="17">
                  <a:moveTo>
                    <a:pt x="14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2"/>
                    <a:pt x="0" y="3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15"/>
                    <a:pt x="1" y="17"/>
                    <a:pt x="3" y="17"/>
                  </a:cubicBezTo>
                  <a:cubicBezTo>
                    <a:pt x="14" y="17"/>
                    <a:pt x="14" y="17"/>
                    <a:pt x="14" y="17"/>
                  </a:cubicBezTo>
                  <a:cubicBezTo>
                    <a:pt x="15" y="17"/>
                    <a:pt x="16" y="15"/>
                    <a:pt x="16" y="14"/>
                  </a:cubicBezTo>
                  <a:cubicBezTo>
                    <a:pt x="16" y="3"/>
                    <a:pt x="16" y="3"/>
                    <a:pt x="16" y="3"/>
                  </a:cubicBezTo>
                  <a:cubicBezTo>
                    <a:pt x="16" y="2"/>
                    <a:pt x="15" y="0"/>
                    <a:pt x="1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50" name="Freeform 49"/>
            <p:cNvSpPr>
              <a:spLocks/>
            </p:cNvSpPr>
            <p:nvPr/>
          </p:nvSpPr>
          <p:spPr bwMode="auto">
            <a:xfrm>
              <a:off x="6923088" y="5759450"/>
              <a:ext cx="90487" cy="30162"/>
            </a:xfrm>
            <a:custGeom>
              <a:avLst/>
              <a:gdLst>
                <a:gd name="T0" fmla="*/ 23 w 24"/>
                <a:gd name="T1" fmla="*/ 0 h 8"/>
                <a:gd name="T2" fmla="*/ 4 w 24"/>
                <a:gd name="T3" fmla="*/ 0 h 8"/>
                <a:gd name="T4" fmla="*/ 0 w 24"/>
                <a:gd name="T5" fmla="*/ 4 h 8"/>
                <a:gd name="T6" fmla="*/ 4 w 24"/>
                <a:gd name="T7" fmla="*/ 8 h 8"/>
                <a:gd name="T8" fmla="*/ 24 w 24"/>
                <a:gd name="T9" fmla="*/ 8 h 8"/>
                <a:gd name="T10" fmla="*/ 23 w 24"/>
                <a:gd name="T11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" h="8">
                  <a:moveTo>
                    <a:pt x="23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6"/>
                    <a:pt x="2" y="8"/>
                    <a:pt x="4" y="8"/>
                  </a:cubicBezTo>
                  <a:cubicBezTo>
                    <a:pt x="24" y="8"/>
                    <a:pt x="24" y="8"/>
                    <a:pt x="24" y="8"/>
                  </a:cubicBezTo>
                  <a:cubicBezTo>
                    <a:pt x="23" y="5"/>
                    <a:pt x="23" y="3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51" name="Freeform 50"/>
            <p:cNvSpPr>
              <a:spLocks/>
            </p:cNvSpPr>
            <p:nvPr/>
          </p:nvSpPr>
          <p:spPr bwMode="auto">
            <a:xfrm>
              <a:off x="6923088" y="5819775"/>
              <a:ext cx="120650" cy="25400"/>
            </a:xfrm>
            <a:custGeom>
              <a:avLst/>
              <a:gdLst>
                <a:gd name="T0" fmla="*/ 4 w 32"/>
                <a:gd name="T1" fmla="*/ 0 h 7"/>
                <a:gd name="T2" fmla="*/ 0 w 32"/>
                <a:gd name="T3" fmla="*/ 3 h 7"/>
                <a:gd name="T4" fmla="*/ 4 w 32"/>
                <a:gd name="T5" fmla="*/ 7 h 7"/>
                <a:gd name="T6" fmla="*/ 32 w 32"/>
                <a:gd name="T7" fmla="*/ 7 h 7"/>
                <a:gd name="T8" fmla="*/ 27 w 32"/>
                <a:gd name="T9" fmla="*/ 0 h 7"/>
                <a:gd name="T10" fmla="*/ 4 w 32"/>
                <a:gd name="T11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" h="7">
                  <a:moveTo>
                    <a:pt x="4" y="0"/>
                  </a:moveTo>
                  <a:cubicBezTo>
                    <a:pt x="2" y="0"/>
                    <a:pt x="0" y="1"/>
                    <a:pt x="0" y="3"/>
                  </a:cubicBezTo>
                  <a:cubicBezTo>
                    <a:pt x="0" y="6"/>
                    <a:pt x="2" y="7"/>
                    <a:pt x="4" y="7"/>
                  </a:cubicBezTo>
                  <a:cubicBezTo>
                    <a:pt x="32" y="7"/>
                    <a:pt x="32" y="7"/>
                    <a:pt x="32" y="7"/>
                  </a:cubicBezTo>
                  <a:cubicBezTo>
                    <a:pt x="30" y="5"/>
                    <a:pt x="28" y="2"/>
                    <a:pt x="27" y="0"/>
                  </a:cubicBezTo>
                  <a:lnTo>
                    <a:pt x="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52" name="Freeform 51"/>
            <p:cNvSpPr>
              <a:spLocks/>
            </p:cNvSpPr>
            <p:nvPr/>
          </p:nvSpPr>
          <p:spPr bwMode="auto">
            <a:xfrm>
              <a:off x="6923088" y="5875338"/>
              <a:ext cx="142875" cy="30162"/>
            </a:xfrm>
            <a:custGeom>
              <a:avLst/>
              <a:gdLst>
                <a:gd name="T0" fmla="*/ 0 w 38"/>
                <a:gd name="T1" fmla="*/ 4 h 8"/>
                <a:gd name="T2" fmla="*/ 4 w 38"/>
                <a:gd name="T3" fmla="*/ 8 h 8"/>
                <a:gd name="T4" fmla="*/ 34 w 38"/>
                <a:gd name="T5" fmla="*/ 8 h 8"/>
                <a:gd name="T6" fmla="*/ 38 w 38"/>
                <a:gd name="T7" fmla="*/ 4 h 8"/>
                <a:gd name="T8" fmla="*/ 34 w 38"/>
                <a:gd name="T9" fmla="*/ 0 h 8"/>
                <a:gd name="T10" fmla="*/ 4 w 38"/>
                <a:gd name="T11" fmla="*/ 0 h 8"/>
                <a:gd name="T12" fmla="*/ 0 w 38"/>
                <a:gd name="T13" fmla="*/ 4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8" h="8">
                  <a:moveTo>
                    <a:pt x="0" y="4"/>
                  </a:moveTo>
                  <a:cubicBezTo>
                    <a:pt x="0" y="6"/>
                    <a:pt x="2" y="8"/>
                    <a:pt x="4" y="8"/>
                  </a:cubicBezTo>
                  <a:cubicBezTo>
                    <a:pt x="34" y="8"/>
                    <a:pt x="34" y="8"/>
                    <a:pt x="34" y="8"/>
                  </a:cubicBezTo>
                  <a:cubicBezTo>
                    <a:pt x="37" y="8"/>
                    <a:pt x="38" y="6"/>
                    <a:pt x="38" y="4"/>
                  </a:cubicBezTo>
                  <a:cubicBezTo>
                    <a:pt x="38" y="2"/>
                    <a:pt x="37" y="0"/>
                    <a:pt x="3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53" name="Freeform 52"/>
            <p:cNvSpPr>
              <a:spLocks/>
            </p:cNvSpPr>
            <p:nvPr/>
          </p:nvSpPr>
          <p:spPr bwMode="auto">
            <a:xfrm>
              <a:off x="6923088" y="5930900"/>
              <a:ext cx="142875" cy="30162"/>
            </a:xfrm>
            <a:custGeom>
              <a:avLst/>
              <a:gdLst>
                <a:gd name="T0" fmla="*/ 34 w 38"/>
                <a:gd name="T1" fmla="*/ 0 h 8"/>
                <a:gd name="T2" fmla="*/ 4 w 38"/>
                <a:gd name="T3" fmla="*/ 0 h 8"/>
                <a:gd name="T4" fmla="*/ 0 w 38"/>
                <a:gd name="T5" fmla="*/ 4 h 8"/>
                <a:gd name="T6" fmla="*/ 4 w 38"/>
                <a:gd name="T7" fmla="*/ 8 h 8"/>
                <a:gd name="T8" fmla="*/ 34 w 38"/>
                <a:gd name="T9" fmla="*/ 8 h 8"/>
                <a:gd name="T10" fmla="*/ 38 w 38"/>
                <a:gd name="T11" fmla="*/ 4 h 8"/>
                <a:gd name="T12" fmla="*/ 34 w 38"/>
                <a:gd name="T13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8" h="8">
                  <a:moveTo>
                    <a:pt x="3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6"/>
                    <a:pt x="2" y="8"/>
                    <a:pt x="4" y="8"/>
                  </a:cubicBezTo>
                  <a:cubicBezTo>
                    <a:pt x="34" y="8"/>
                    <a:pt x="34" y="8"/>
                    <a:pt x="34" y="8"/>
                  </a:cubicBezTo>
                  <a:cubicBezTo>
                    <a:pt x="37" y="8"/>
                    <a:pt x="38" y="6"/>
                    <a:pt x="38" y="4"/>
                  </a:cubicBezTo>
                  <a:cubicBezTo>
                    <a:pt x="38" y="2"/>
                    <a:pt x="37" y="0"/>
                    <a:pt x="3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54" name="Freeform 53"/>
            <p:cNvSpPr>
              <a:spLocks/>
            </p:cNvSpPr>
            <p:nvPr/>
          </p:nvSpPr>
          <p:spPr bwMode="auto">
            <a:xfrm>
              <a:off x="6923088" y="5991225"/>
              <a:ext cx="85725" cy="26987"/>
            </a:xfrm>
            <a:custGeom>
              <a:avLst/>
              <a:gdLst>
                <a:gd name="T0" fmla="*/ 19 w 23"/>
                <a:gd name="T1" fmla="*/ 0 h 7"/>
                <a:gd name="T2" fmla="*/ 4 w 23"/>
                <a:gd name="T3" fmla="*/ 0 h 7"/>
                <a:gd name="T4" fmla="*/ 0 w 23"/>
                <a:gd name="T5" fmla="*/ 3 h 7"/>
                <a:gd name="T6" fmla="*/ 4 w 23"/>
                <a:gd name="T7" fmla="*/ 7 h 7"/>
                <a:gd name="T8" fmla="*/ 19 w 23"/>
                <a:gd name="T9" fmla="*/ 7 h 7"/>
                <a:gd name="T10" fmla="*/ 23 w 23"/>
                <a:gd name="T11" fmla="*/ 3 h 7"/>
                <a:gd name="T12" fmla="*/ 19 w 23"/>
                <a:gd name="T13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" h="7">
                  <a:moveTo>
                    <a:pt x="19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1"/>
                    <a:pt x="0" y="3"/>
                  </a:cubicBezTo>
                  <a:cubicBezTo>
                    <a:pt x="0" y="6"/>
                    <a:pt x="2" y="7"/>
                    <a:pt x="4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21" y="7"/>
                    <a:pt x="23" y="6"/>
                    <a:pt x="23" y="3"/>
                  </a:cubicBezTo>
                  <a:cubicBezTo>
                    <a:pt x="23" y="1"/>
                    <a:pt x="21" y="0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55" name="Group 54"/>
          <p:cNvGrpSpPr/>
          <p:nvPr/>
        </p:nvGrpSpPr>
        <p:grpSpPr>
          <a:xfrm>
            <a:off x="3558982" y="2651790"/>
            <a:ext cx="486293" cy="416821"/>
            <a:chOff x="6238875" y="3305175"/>
            <a:chExt cx="511176" cy="438150"/>
          </a:xfrm>
          <a:solidFill>
            <a:schemeClr val="bg1"/>
          </a:solidFill>
        </p:grpSpPr>
        <p:sp>
          <p:nvSpPr>
            <p:cNvPr id="56" name="Freeform 55"/>
            <p:cNvSpPr>
              <a:spLocks noEditPoints="1"/>
            </p:cNvSpPr>
            <p:nvPr/>
          </p:nvSpPr>
          <p:spPr bwMode="auto">
            <a:xfrm>
              <a:off x="6367463" y="3305175"/>
              <a:ext cx="382588" cy="377825"/>
            </a:xfrm>
            <a:custGeom>
              <a:avLst/>
              <a:gdLst>
                <a:gd name="T0" fmla="*/ 97 w 102"/>
                <a:gd name="T1" fmla="*/ 97 h 101"/>
                <a:gd name="T2" fmla="*/ 88 w 102"/>
                <a:gd name="T3" fmla="*/ 101 h 101"/>
                <a:gd name="T4" fmla="*/ 79 w 102"/>
                <a:gd name="T5" fmla="*/ 97 h 101"/>
                <a:gd name="T6" fmla="*/ 59 w 102"/>
                <a:gd name="T7" fmla="*/ 77 h 101"/>
                <a:gd name="T8" fmla="*/ 41 w 102"/>
                <a:gd name="T9" fmla="*/ 82 h 101"/>
                <a:gd name="T10" fmla="*/ 0 w 102"/>
                <a:gd name="T11" fmla="*/ 41 h 101"/>
                <a:gd name="T12" fmla="*/ 41 w 102"/>
                <a:gd name="T13" fmla="*/ 0 h 101"/>
                <a:gd name="T14" fmla="*/ 82 w 102"/>
                <a:gd name="T15" fmla="*/ 41 h 101"/>
                <a:gd name="T16" fmla="*/ 77 w 102"/>
                <a:gd name="T17" fmla="*/ 59 h 101"/>
                <a:gd name="T18" fmla="*/ 97 w 102"/>
                <a:gd name="T19" fmla="*/ 79 h 101"/>
                <a:gd name="T20" fmla="*/ 97 w 102"/>
                <a:gd name="T21" fmla="*/ 97 h 101"/>
                <a:gd name="T22" fmla="*/ 41 w 102"/>
                <a:gd name="T23" fmla="*/ 63 h 101"/>
                <a:gd name="T24" fmla="*/ 63 w 102"/>
                <a:gd name="T25" fmla="*/ 41 h 101"/>
                <a:gd name="T26" fmla="*/ 41 w 102"/>
                <a:gd name="T27" fmla="*/ 19 h 101"/>
                <a:gd name="T28" fmla="*/ 19 w 102"/>
                <a:gd name="T29" fmla="*/ 41 h 101"/>
                <a:gd name="T30" fmla="*/ 41 w 102"/>
                <a:gd name="T31" fmla="*/ 63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02" h="101">
                  <a:moveTo>
                    <a:pt x="97" y="97"/>
                  </a:moveTo>
                  <a:cubicBezTo>
                    <a:pt x="94" y="99"/>
                    <a:pt x="91" y="101"/>
                    <a:pt x="88" y="101"/>
                  </a:cubicBezTo>
                  <a:cubicBezTo>
                    <a:pt x="85" y="101"/>
                    <a:pt x="81" y="99"/>
                    <a:pt x="79" y="97"/>
                  </a:cubicBezTo>
                  <a:cubicBezTo>
                    <a:pt x="59" y="77"/>
                    <a:pt x="59" y="77"/>
                    <a:pt x="59" y="77"/>
                  </a:cubicBezTo>
                  <a:cubicBezTo>
                    <a:pt x="54" y="80"/>
                    <a:pt x="47" y="82"/>
                    <a:pt x="41" y="82"/>
                  </a:cubicBezTo>
                  <a:cubicBezTo>
                    <a:pt x="18" y="82"/>
                    <a:pt x="0" y="63"/>
                    <a:pt x="0" y="41"/>
                  </a:cubicBezTo>
                  <a:cubicBezTo>
                    <a:pt x="0" y="18"/>
                    <a:pt x="18" y="0"/>
                    <a:pt x="41" y="0"/>
                  </a:cubicBezTo>
                  <a:cubicBezTo>
                    <a:pt x="63" y="0"/>
                    <a:pt x="82" y="18"/>
                    <a:pt x="82" y="41"/>
                  </a:cubicBezTo>
                  <a:cubicBezTo>
                    <a:pt x="82" y="47"/>
                    <a:pt x="80" y="54"/>
                    <a:pt x="77" y="59"/>
                  </a:cubicBezTo>
                  <a:cubicBezTo>
                    <a:pt x="97" y="79"/>
                    <a:pt x="97" y="79"/>
                    <a:pt x="97" y="79"/>
                  </a:cubicBezTo>
                  <a:cubicBezTo>
                    <a:pt x="102" y="84"/>
                    <a:pt x="102" y="92"/>
                    <a:pt x="97" y="97"/>
                  </a:cubicBezTo>
                  <a:close/>
                  <a:moveTo>
                    <a:pt x="41" y="63"/>
                  </a:moveTo>
                  <a:cubicBezTo>
                    <a:pt x="53" y="63"/>
                    <a:pt x="63" y="53"/>
                    <a:pt x="63" y="41"/>
                  </a:cubicBezTo>
                  <a:cubicBezTo>
                    <a:pt x="63" y="28"/>
                    <a:pt x="53" y="19"/>
                    <a:pt x="41" y="19"/>
                  </a:cubicBezTo>
                  <a:cubicBezTo>
                    <a:pt x="28" y="19"/>
                    <a:pt x="19" y="28"/>
                    <a:pt x="19" y="41"/>
                  </a:cubicBezTo>
                  <a:cubicBezTo>
                    <a:pt x="19" y="53"/>
                    <a:pt x="28" y="63"/>
                    <a:pt x="41" y="6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57" name="Freeform 56"/>
            <p:cNvSpPr>
              <a:spLocks noEditPoints="1"/>
            </p:cNvSpPr>
            <p:nvPr/>
          </p:nvSpPr>
          <p:spPr bwMode="auto">
            <a:xfrm>
              <a:off x="6238875" y="3473450"/>
              <a:ext cx="285750" cy="269875"/>
            </a:xfrm>
            <a:custGeom>
              <a:avLst/>
              <a:gdLst>
                <a:gd name="T0" fmla="*/ 66 w 76"/>
                <a:gd name="T1" fmla="*/ 44 h 72"/>
                <a:gd name="T2" fmla="*/ 66 w 76"/>
                <a:gd name="T3" fmla="*/ 46 h 72"/>
                <a:gd name="T4" fmla="*/ 59 w 76"/>
                <a:gd name="T5" fmla="*/ 53 h 72"/>
                <a:gd name="T6" fmla="*/ 52 w 76"/>
                <a:gd name="T7" fmla="*/ 46 h 72"/>
                <a:gd name="T8" fmla="*/ 55 w 76"/>
                <a:gd name="T9" fmla="*/ 41 h 72"/>
                <a:gd name="T10" fmla="*/ 35 w 76"/>
                <a:gd name="T11" fmla="*/ 25 h 72"/>
                <a:gd name="T12" fmla="*/ 21 w 76"/>
                <a:gd name="T13" fmla="*/ 25 h 72"/>
                <a:gd name="T14" fmla="*/ 16 w 76"/>
                <a:gd name="T15" fmla="*/ 25 h 72"/>
                <a:gd name="T16" fmla="*/ 12 w 76"/>
                <a:gd name="T17" fmla="*/ 21 h 72"/>
                <a:gd name="T18" fmla="*/ 12 w 76"/>
                <a:gd name="T19" fmla="*/ 16 h 72"/>
                <a:gd name="T20" fmla="*/ 21 w 76"/>
                <a:gd name="T21" fmla="*/ 6 h 72"/>
                <a:gd name="T22" fmla="*/ 26 w 76"/>
                <a:gd name="T23" fmla="*/ 6 h 72"/>
                <a:gd name="T24" fmla="*/ 26 w 76"/>
                <a:gd name="T25" fmla="*/ 0 h 72"/>
                <a:gd name="T26" fmla="*/ 25 w 76"/>
                <a:gd name="T27" fmla="*/ 0 h 72"/>
                <a:gd name="T28" fmla="*/ 6 w 76"/>
                <a:gd name="T29" fmla="*/ 15 h 72"/>
                <a:gd name="T30" fmla="*/ 0 w 76"/>
                <a:gd name="T31" fmla="*/ 21 h 72"/>
                <a:gd name="T32" fmla="*/ 6 w 76"/>
                <a:gd name="T33" fmla="*/ 27 h 72"/>
                <a:gd name="T34" fmla="*/ 6 w 76"/>
                <a:gd name="T35" fmla="*/ 27 h 72"/>
                <a:gd name="T36" fmla="*/ 0 w 76"/>
                <a:gd name="T37" fmla="*/ 37 h 72"/>
                <a:gd name="T38" fmla="*/ 0 w 76"/>
                <a:gd name="T39" fmla="*/ 48 h 72"/>
                <a:gd name="T40" fmla="*/ 6 w 76"/>
                <a:gd name="T41" fmla="*/ 60 h 72"/>
                <a:gd name="T42" fmla="*/ 6 w 76"/>
                <a:gd name="T43" fmla="*/ 64 h 72"/>
                <a:gd name="T44" fmla="*/ 15 w 76"/>
                <a:gd name="T45" fmla="*/ 72 h 72"/>
                <a:gd name="T46" fmla="*/ 18 w 76"/>
                <a:gd name="T47" fmla="*/ 72 h 72"/>
                <a:gd name="T48" fmla="*/ 26 w 76"/>
                <a:gd name="T49" fmla="*/ 64 h 72"/>
                <a:gd name="T50" fmla="*/ 26 w 76"/>
                <a:gd name="T51" fmla="*/ 64 h 72"/>
                <a:gd name="T52" fmla="*/ 49 w 76"/>
                <a:gd name="T53" fmla="*/ 64 h 72"/>
                <a:gd name="T54" fmla="*/ 50 w 76"/>
                <a:gd name="T55" fmla="*/ 64 h 72"/>
                <a:gd name="T56" fmla="*/ 58 w 76"/>
                <a:gd name="T57" fmla="*/ 72 h 72"/>
                <a:gd name="T58" fmla="*/ 61 w 76"/>
                <a:gd name="T59" fmla="*/ 72 h 72"/>
                <a:gd name="T60" fmla="*/ 70 w 76"/>
                <a:gd name="T61" fmla="*/ 64 h 72"/>
                <a:gd name="T62" fmla="*/ 70 w 76"/>
                <a:gd name="T63" fmla="*/ 60 h 72"/>
                <a:gd name="T64" fmla="*/ 76 w 76"/>
                <a:gd name="T65" fmla="*/ 48 h 72"/>
                <a:gd name="T66" fmla="*/ 76 w 76"/>
                <a:gd name="T67" fmla="*/ 45 h 72"/>
                <a:gd name="T68" fmla="*/ 75 w 76"/>
                <a:gd name="T69" fmla="*/ 45 h 72"/>
                <a:gd name="T70" fmla="*/ 66 w 76"/>
                <a:gd name="T71" fmla="*/ 44 h 72"/>
                <a:gd name="T72" fmla="*/ 17 w 76"/>
                <a:gd name="T73" fmla="*/ 53 h 72"/>
                <a:gd name="T74" fmla="*/ 10 w 76"/>
                <a:gd name="T75" fmla="*/ 46 h 72"/>
                <a:gd name="T76" fmla="*/ 17 w 76"/>
                <a:gd name="T77" fmla="*/ 39 h 72"/>
                <a:gd name="T78" fmla="*/ 24 w 76"/>
                <a:gd name="T79" fmla="*/ 46 h 72"/>
                <a:gd name="T80" fmla="*/ 17 w 76"/>
                <a:gd name="T81" fmla="*/ 53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76" h="72">
                  <a:moveTo>
                    <a:pt x="66" y="44"/>
                  </a:moveTo>
                  <a:cubicBezTo>
                    <a:pt x="66" y="45"/>
                    <a:pt x="66" y="46"/>
                    <a:pt x="66" y="46"/>
                  </a:cubicBezTo>
                  <a:cubicBezTo>
                    <a:pt x="66" y="50"/>
                    <a:pt x="63" y="53"/>
                    <a:pt x="59" y="53"/>
                  </a:cubicBezTo>
                  <a:cubicBezTo>
                    <a:pt x="55" y="53"/>
                    <a:pt x="52" y="50"/>
                    <a:pt x="52" y="46"/>
                  </a:cubicBezTo>
                  <a:cubicBezTo>
                    <a:pt x="52" y="44"/>
                    <a:pt x="53" y="42"/>
                    <a:pt x="55" y="41"/>
                  </a:cubicBezTo>
                  <a:cubicBezTo>
                    <a:pt x="47" y="37"/>
                    <a:pt x="40" y="32"/>
                    <a:pt x="35" y="25"/>
                  </a:cubicBezTo>
                  <a:cubicBezTo>
                    <a:pt x="21" y="25"/>
                    <a:pt x="21" y="25"/>
                    <a:pt x="21" y="25"/>
                  </a:cubicBezTo>
                  <a:cubicBezTo>
                    <a:pt x="16" y="25"/>
                    <a:pt x="16" y="25"/>
                    <a:pt x="16" y="25"/>
                  </a:cubicBezTo>
                  <a:cubicBezTo>
                    <a:pt x="14" y="25"/>
                    <a:pt x="12" y="23"/>
                    <a:pt x="12" y="21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2" y="10"/>
                    <a:pt x="16" y="6"/>
                    <a:pt x="21" y="6"/>
                  </a:cubicBezTo>
                  <a:cubicBezTo>
                    <a:pt x="26" y="6"/>
                    <a:pt x="26" y="6"/>
                    <a:pt x="26" y="6"/>
                  </a:cubicBezTo>
                  <a:cubicBezTo>
                    <a:pt x="26" y="4"/>
                    <a:pt x="26" y="2"/>
                    <a:pt x="26" y="0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14" y="0"/>
                    <a:pt x="6" y="7"/>
                    <a:pt x="6" y="15"/>
                  </a:cubicBezTo>
                  <a:cubicBezTo>
                    <a:pt x="3" y="15"/>
                    <a:pt x="0" y="18"/>
                    <a:pt x="0" y="21"/>
                  </a:cubicBezTo>
                  <a:cubicBezTo>
                    <a:pt x="0" y="24"/>
                    <a:pt x="3" y="27"/>
                    <a:pt x="6" y="27"/>
                  </a:cubicBezTo>
                  <a:cubicBezTo>
                    <a:pt x="6" y="27"/>
                    <a:pt x="6" y="27"/>
                    <a:pt x="6" y="27"/>
                  </a:cubicBezTo>
                  <a:cubicBezTo>
                    <a:pt x="2" y="30"/>
                    <a:pt x="0" y="33"/>
                    <a:pt x="0" y="37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53"/>
                    <a:pt x="2" y="58"/>
                    <a:pt x="6" y="60"/>
                  </a:cubicBezTo>
                  <a:cubicBezTo>
                    <a:pt x="6" y="63"/>
                    <a:pt x="6" y="63"/>
                    <a:pt x="6" y="64"/>
                  </a:cubicBezTo>
                  <a:cubicBezTo>
                    <a:pt x="6" y="68"/>
                    <a:pt x="10" y="72"/>
                    <a:pt x="15" y="72"/>
                  </a:cubicBezTo>
                  <a:cubicBezTo>
                    <a:pt x="18" y="72"/>
                    <a:pt x="18" y="72"/>
                    <a:pt x="18" y="72"/>
                  </a:cubicBezTo>
                  <a:cubicBezTo>
                    <a:pt x="22" y="72"/>
                    <a:pt x="26" y="68"/>
                    <a:pt x="26" y="64"/>
                  </a:cubicBezTo>
                  <a:cubicBezTo>
                    <a:pt x="26" y="63"/>
                    <a:pt x="26" y="65"/>
                    <a:pt x="26" y="64"/>
                  </a:cubicBezTo>
                  <a:cubicBezTo>
                    <a:pt x="49" y="64"/>
                    <a:pt x="49" y="64"/>
                    <a:pt x="49" y="64"/>
                  </a:cubicBezTo>
                  <a:cubicBezTo>
                    <a:pt x="50" y="65"/>
                    <a:pt x="50" y="63"/>
                    <a:pt x="50" y="64"/>
                  </a:cubicBezTo>
                  <a:cubicBezTo>
                    <a:pt x="50" y="68"/>
                    <a:pt x="53" y="72"/>
                    <a:pt x="58" y="72"/>
                  </a:cubicBezTo>
                  <a:cubicBezTo>
                    <a:pt x="61" y="72"/>
                    <a:pt x="61" y="72"/>
                    <a:pt x="61" y="72"/>
                  </a:cubicBezTo>
                  <a:cubicBezTo>
                    <a:pt x="66" y="72"/>
                    <a:pt x="70" y="68"/>
                    <a:pt x="70" y="64"/>
                  </a:cubicBezTo>
                  <a:cubicBezTo>
                    <a:pt x="70" y="63"/>
                    <a:pt x="70" y="63"/>
                    <a:pt x="70" y="60"/>
                  </a:cubicBezTo>
                  <a:cubicBezTo>
                    <a:pt x="73" y="58"/>
                    <a:pt x="76" y="53"/>
                    <a:pt x="76" y="48"/>
                  </a:cubicBezTo>
                  <a:cubicBezTo>
                    <a:pt x="76" y="45"/>
                    <a:pt x="76" y="45"/>
                    <a:pt x="76" y="45"/>
                  </a:cubicBezTo>
                  <a:cubicBezTo>
                    <a:pt x="75" y="45"/>
                    <a:pt x="75" y="45"/>
                    <a:pt x="75" y="45"/>
                  </a:cubicBezTo>
                  <a:cubicBezTo>
                    <a:pt x="72" y="45"/>
                    <a:pt x="69" y="45"/>
                    <a:pt x="66" y="44"/>
                  </a:cubicBezTo>
                  <a:close/>
                  <a:moveTo>
                    <a:pt x="17" y="53"/>
                  </a:moveTo>
                  <a:cubicBezTo>
                    <a:pt x="13" y="53"/>
                    <a:pt x="10" y="50"/>
                    <a:pt x="10" y="46"/>
                  </a:cubicBezTo>
                  <a:cubicBezTo>
                    <a:pt x="10" y="42"/>
                    <a:pt x="13" y="39"/>
                    <a:pt x="17" y="39"/>
                  </a:cubicBezTo>
                  <a:cubicBezTo>
                    <a:pt x="21" y="39"/>
                    <a:pt x="24" y="42"/>
                    <a:pt x="24" y="46"/>
                  </a:cubicBezTo>
                  <a:cubicBezTo>
                    <a:pt x="24" y="50"/>
                    <a:pt x="21" y="53"/>
                    <a:pt x="17" y="5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58" name="Group 57"/>
          <p:cNvGrpSpPr/>
          <p:nvPr/>
        </p:nvGrpSpPr>
        <p:grpSpPr>
          <a:xfrm>
            <a:off x="4006749" y="3374057"/>
            <a:ext cx="348328" cy="346023"/>
            <a:chOff x="4899025" y="2557463"/>
            <a:chExt cx="479425" cy="476251"/>
          </a:xfrm>
          <a:solidFill>
            <a:schemeClr val="bg1"/>
          </a:solidFill>
        </p:grpSpPr>
        <p:sp>
          <p:nvSpPr>
            <p:cNvPr id="59" name="Freeform 58"/>
            <p:cNvSpPr>
              <a:spLocks/>
            </p:cNvSpPr>
            <p:nvPr/>
          </p:nvSpPr>
          <p:spPr bwMode="auto">
            <a:xfrm>
              <a:off x="4899025" y="2882901"/>
              <a:ext cx="149225" cy="150813"/>
            </a:xfrm>
            <a:custGeom>
              <a:avLst/>
              <a:gdLst>
                <a:gd name="T0" fmla="*/ 19 w 40"/>
                <a:gd name="T1" fmla="*/ 0 h 40"/>
                <a:gd name="T2" fmla="*/ 0 w 40"/>
                <a:gd name="T3" fmla="*/ 0 h 40"/>
                <a:gd name="T4" fmla="*/ 40 w 40"/>
                <a:gd name="T5" fmla="*/ 40 h 40"/>
                <a:gd name="T6" fmla="*/ 40 w 40"/>
                <a:gd name="T7" fmla="*/ 21 h 40"/>
                <a:gd name="T8" fmla="*/ 19 w 40"/>
                <a:gd name="T9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40">
                  <a:moveTo>
                    <a:pt x="1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40" y="40"/>
                    <a:pt x="40" y="40"/>
                    <a:pt x="40" y="40"/>
                  </a:cubicBezTo>
                  <a:cubicBezTo>
                    <a:pt x="40" y="21"/>
                    <a:pt x="40" y="21"/>
                    <a:pt x="40" y="21"/>
                  </a:cubicBezTo>
                  <a:cubicBezTo>
                    <a:pt x="40" y="10"/>
                    <a:pt x="31" y="0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60" name="Freeform 59"/>
            <p:cNvSpPr>
              <a:spLocks/>
            </p:cNvSpPr>
            <p:nvPr/>
          </p:nvSpPr>
          <p:spPr bwMode="auto">
            <a:xfrm>
              <a:off x="5213350" y="2560638"/>
              <a:ext cx="161925" cy="161925"/>
            </a:xfrm>
            <a:custGeom>
              <a:avLst/>
              <a:gdLst>
                <a:gd name="T0" fmla="*/ 3 w 43"/>
                <a:gd name="T1" fmla="*/ 40 h 43"/>
                <a:gd name="T2" fmla="*/ 16 w 43"/>
                <a:gd name="T3" fmla="*/ 39 h 43"/>
                <a:gd name="T4" fmla="*/ 43 w 43"/>
                <a:gd name="T5" fmla="*/ 12 h 43"/>
                <a:gd name="T6" fmla="*/ 30 w 43"/>
                <a:gd name="T7" fmla="*/ 0 h 43"/>
                <a:gd name="T8" fmla="*/ 4 w 43"/>
                <a:gd name="T9" fmla="*/ 26 h 43"/>
                <a:gd name="T10" fmla="*/ 3 w 43"/>
                <a:gd name="T11" fmla="*/ 4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3" h="43">
                  <a:moveTo>
                    <a:pt x="3" y="40"/>
                  </a:moveTo>
                  <a:cubicBezTo>
                    <a:pt x="6" y="43"/>
                    <a:pt x="12" y="43"/>
                    <a:pt x="16" y="39"/>
                  </a:cubicBezTo>
                  <a:cubicBezTo>
                    <a:pt x="43" y="12"/>
                    <a:pt x="43" y="12"/>
                    <a:pt x="43" y="12"/>
                  </a:cubicBezTo>
                  <a:cubicBezTo>
                    <a:pt x="40" y="7"/>
                    <a:pt x="36" y="2"/>
                    <a:pt x="30" y="0"/>
                  </a:cubicBezTo>
                  <a:cubicBezTo>
                    <a:pt x="4" y="26"/>
                    <a:pt x="4" y="26"/>
                    <a:pt x="4" y="26"/>
                  </a:cubicBezTo>
                  <a:cubicBezTo>
                    <a:pt x="0" y="30"/>
                    <a:pt x="0" y="36"/>
                    <a:pt x="3" y="4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61" name="Freeform 60"/>
            <p:cNvSpPr>
              <a:spLocks noEditPoints="1"/>
            </p:cNvSpPr>
            <p:nvPr/>
          </p:nvSpPr>
          <p:spPr bwMode="auto">
            <a:xfrm>
              <a:off x="4899025" y="2557463"/>
              <a:ext cx="479425" cy="476250"/>
            </a:xfrm>
            <a:custGeom>
              <a:avLst/>
              <a:gdLst>
                <a:gd name="T0" fmla="*/ 105 w 128"/>
                <a:gd name="T1" fmla="*/ 44 h 127"/>
                <a:gd name="T2" fmla="*/ 105 w 128"/>
                <a:gd name="T3" fmla="*/ 58 h 127"/>
                <a:gd name="T4" fmla="*/ 92 w 128"/>
                <a:gd name="T5" fmla="*/ 57 h 127"/>
                <a:gd name="T6" fmla="*/ 71 w 128"/>
                <a:gd name="T7" fmla="*/ 35 h 127"/>
                <a:gd name="T8" fmla="*/ 69 w 128"/>
                <a:gd name="T9" fmla="*/ 23 h 127"/>
                <a:gd name="T10" fmla="*/ 83 w 128"/>
                <a:gd name="T11" fmla="*/ 23 h 127"/>
                <a:gd name="T12" fmla="*/ 106 w 128"/>
                <a:gd name="T13" fmla="*/ 0 h 127"/>
                <a:gd name="T14" fmla="*/ 21 w 128"/>
                <a:gd name="T15" fmla="*/ 0 h 127"/>
                <a:gd name="T16" fmla="*/ 0 w 128"/>
                <a:gd name="T17" fmla="*/ 21 h 127"/>
                <a:gd name="T18" fmla="*/ 0 w 128"/>
                <a:gd name="T19" fmla="*/ 79 h 127"/>
                <a:gd name="T20" fmla="*/ 19 w 128"/>
                <a:gd name="T21" fmla="*/ 79 h 127"/>
                <a:gd name="T22" fmla="*/ 48 w 128"/>
                <a:gd name="T23" fmla="*/ 108 h 127"/>
                <a:gd name="T24" fmla="*/ 48 w 128"/>
                <a:gd name="T25" fmla="*/ 127 h 127"/>
                <a:gd name="T26" fmla="*/ 107 w 128"/>
                <a:gd name="T27" fmla="*/ 127 h 127"/>
                <a:gd name="T28" fmla="*/ 128 w 128"/>
                <a:gd name="T29" fmla="*/ 106 h 127"/>
                <a:gd name="T30" fmla="*/ 128 w 128"/>
                <a:gd name="T31" fmla="*/ 21 h 127"/>
                <a:gd name="T32" fmla="*/ 105 w 128"/>
                <a:gd name="T33" fmla="*/ 44 h 127"/>
                <a:gd name="T34" fmla="*/ 86 w 128"/>
                <a:gd name="T35" fmla="*/ 63 h 127"/>
                <a:gd name="T36" fmla="*/ 69 w 128"/>
                <a:gd name="T37" fmla="*/ 63 h 127"/>
                <a:gd name="T38" fmla="*/ 65 w 128"/>
                <a:gd name="T39" fmla="*/ 59 h 127"/>
                <a:gd name="T40" fmla="*/ 65 w 128"/>
                <a:gd name="T41" fmla="*/ 42 h 127"/>
                <a:gd name="T42" fmla="*/ 68 w 128"/>
                <a:gd name="T43" fmla="*/ 40 h 127"/>
                <a:gd name="T44" fmla="*/ 87 w 128"/>
                <a:gd name="T45" fmla="*/ 60 h 127"/>
                <a:gd name="T46" fmla="*/ 86 w 128"/>
                <a:gd name="T47" fmla="*/ 63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28" h="127">
                  <a:moveTo>
                    <a:pt x="105" y="44"/>
                  </a:moveTo>
                  <a:cubicBezTo>
                    <a:pt x="101" y="48"/>
                    <a:pt x="101" y="54"/>
                    <a:pt x="105" y="58"/>
                  </a:cubicBezTo>
                  <a:cubicBezTo>
                    <a:pt x="101" y="61"/>
                    <a:pt x="96" y="60"/>
                    <a:pt x="92" y="57"/>
                  </a:cubicBezTo>
                  <a:cubicBezTo>
                    <a:pt x="71" y="35"/>
                    <a:pt x="71" y="35"/>
                    <a:pt x="71" y="35"/>
                  </a:cubicBezTo>
                  <a:cubicBezTo>
                    <a:pt x="67" y="32"/>
                    <a:pt x="67" y="27"/>
                    <a:pt x="69" y="23"/>
                  </a:cubicBezTo>
                  <a:cubicBezTo>
                    <a:pt x="73" y="27"/>
                    <a:pt x="79" y="27"/>
                    <a:pt x="83" y="23"/>
                  </a:cubicBezTo>
                  <a:cubicBezTo>
                    <a:pt x="106" y="0"/>
                    <a:pt x="106" y="0"/>
                    <a:pt x="106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10" y="0"/>
                    <a:pt x="0" y="9"/>
                    <a:pt x="0" y="21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19" y="79"/>
                    <a:pt x="19" y="79"/>
                    <a:pt x="19" y="79"/>
                  </a:cubicBezTo>
                  <a:cubicBezTo>
                    <a:pt x="35" y="79"/>
                    <a:pt x="48" y="92"/>
                    <a:pt x="48" y="108"/>
                  </a:cubicBezTo>
                  <a:cubicBezTo>
                    <a:pt x="48" y="127"/>
                    <a:pt x="48" y="127"/>
                    <a:pt x="48" y="127"/>
                  </a:cubicBezTo>
                  <a:cubicBezTo>
                    <a:pt x="107" y="127"/>
                    <a:pt x="107" y="127"/>
                    <a:pt x="107" y="127"/>
                  </a:cubicBezTo>
                  <a:cubicBezTo>
                    <a:pt x="119" y="127"/>
                    <a:pt x="128" y="118"/>
                    <a:pt x="128" y="106"/>
                  </a:cubicBezTo>
                  <a:cubicBezTo>
                    <a:pt x="128" y="21"/>
                    <a:pt x="128" y="21"/>
                    <a:pt x="128" y="21"/>
                  </a:cubicBezTo>
                  <a:lnTo>
                    <a:pt x="105" y="44"/>
                  </a:lnTo>
                  <a:close/>
                  <a:moveTo>
                    <a:pt x="86" y="63"/>
                  </a:moveTo>
                  <a:cubicBezTo>
                    <a:pt x="69" y="63"/>
                    <a:pt x="69" y="63"/>
                    <a:pt x="69" y="63"/>
                  </a:cubicBezTo>
                  <a:cubicBezTo>
                    <a:pt x="66" y="63"/>
                    <a:pt x="65" y="61"/>
                    <a:pt x="65" y="59"/>
                  </a:cubicBezTo>
                  <a:cubicBezTo>
                    <a:pt x="65" y="42"/>
                    <a:pt x="65" y="42"/>
                    <a:pt x="65" y="42"/>
                  </a:cubicBezTo>
                  <a:cubicBezTo>
                    <a:pt x="65" y="39"/>
                    <a:pt x="66" y="39"/>
                    <a:pt x="68" y="40"/>
                  </a:cubicBezTo>
                  <a:cubicBezTo>
                    <a:pt x="87" y="60"/>
                    <a:pt x="87" y="60"/>
                    <a:pt x="87" y="60"/>
                  </a:cubicBezTo>
                  <a:cubicBezTo>
                    <a:pt x="89" y="62"/>
                    <a:pt x="88" y="63"/>
                    <a:pt x="86" y="6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62" name="Group 61"/>
          <p:cNvGrpSpPr/>
          <p:nvPr/>
        </p:nvGrpSpPr>
        <p:grpSpPr>
          <a:xfrm>
            <a:off x="4754002" y="3337146"/>
            <a:ext cx="423755" cy="382933"/>
            <a:chOff x="8296275" y="3235325"/>
            <a:chExt cx="477838" cy="431800"/>
          </a:xfrm>
          <a:solidFill>
            <a:schemeClr val="bg1"/>
          </a:solidFill>
        </p:grpSpPr>
        <p:sp>
          <p:nvSpPr>
            <p:cNvPr id="63" name="Freeform 62"/>
            <p:cNvSpPr>
              <a:spLocks noEditPoints="1"/>
            </p:cNvSpPr>
            <p:nvPr/>
          </p:nvSpPr>
          <p:spPr bwMode="auto">
            <a:xfrm>
              <a:off x="8296275" y="3606800"/>
              <a:ext cx="477838" cy="60325"/>
            </a:xfrm>
            <a:custGeom>
              <a:avLst/>
              <a:gdLst>
                <a:gd name="T0" fmla="*/ 127 w 127"/>
                <a:gd name="T1" fmla="*/ 8 h 16"/>
                <a:gd name="T2" fmla="*/ 119 w 127"/>
                <a:gd name="T3" fmla="*/ 16 h 16"/>
                <a:gd name="T4" fmla="*/ 8 w 127"/>
                <a:gd name="T5" fmla="*/ 16 h 16"/>
                <a:gd name="T6" fmla="*/ 0 w 127"/>
                <a:gd name="T7" fmla="*/ 8 h 16"/>
                <a:gd name="T8" fmla="*/ 0 w 127"/>
                <a:gd name="T9" fmla="*/ 8 h 16"/>
                <a:gd name="T10" fmla="*/ 8 w 127"/>
                <a:gd name="T11" fmla="*/ 0 h 16"/>
                <a:gd name="T12" fmla="*/ 119 w 127"/>
                <a:gd name="T13" fmla="*/ 0 h 16"/>
                <a:gd name="T14" fmla="*/ 127 w 127"/>
                <a:gd name="T15" fmla="*/ 8 h 16"/>
                <a:gd name="T16" fmla="*/ 79 w 127"/>
                <a:gd name="T17" fmla="*/ 8 h 16"/>
                <a:gd name="T18" fmla="*/ 75 w 127"/>
                <a:gd name="T19" fmla="*/ 4 h 16"/>
                <a:gd name="T20" fmla="*/ 52 w 127"/>
                <a:gd name="T21" fmla="*/ 4 h 16"/>
                <a:gd name="T22" fmla="*/ 48 w 127"/>
                <a:gd name="T23" fmla="*/ 8 h 16"/>
                <a:gd name="T24" fmla="*/ 48 w 127"/>
                <a:gd name="T25" fmla="*/ 8 h 16"/>
                <a:gd name="T26" fmla="*/ 52 w 127"/>
                <a:gd name="T27" fmla="*/ 12 h 16"/>
                <a:gd name="T28" fmla="*/ 75 w 127"/>
                <a:gd name="T29" fmla="*/ 12 h 16"/>
                <a:gd name="T30" fmla="*/ 79 w 127"/>
                <a:gd name="T31" fmla="*/ 8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27" h="16">
                  <a:moveTo>
                    <a:pt x="127" y="8"/>
                  </a:moveTo>
                  <a:cubicBezTo>
                    <a:pt x="127" y="12"/>
                    <a:pt x="123" y="16"/>
                    <a:pt x="119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4" y="16"/>
                    <a:pt x="0" y="12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3"/>
                    <a:pt x="4" y="0"/>
                    <a:pt x="8" y="0"/>
                  </a:cubicBezTo>
                  <a:cubicBezTo>
                    <a:pt x="119" y="0"/>
                    <a:pt x="119" y="0"/>
                    <a:pt x="119" y="0"/>
                  </a:cubicBezTo>
                  <a:cubicBezTo>
                    <a:pt x="123" y="0"/>
                    <a:pt x="127" y="3"/>
                    <a:pt x="127" y="8"/>
                  </a:cubicBezTo>
                  <a:close/>
                  <a:moveTo>
                    <a:pt x="79" y="8"/>
                  </a:moveTo>
                  <a:cubicBezTo>
                    <a:pt x="79" y="6"/>
                    <a:pt x="78" y="4"/>
                    <a:pt x="75" y="4"/>
                  </a:cubicBezTo>
                  <a:cubicBezTo>
                    <a:pt x="52" y="4"/>
                    <a:pt x="52" y="4"/>
                    <a:pt x="52" y="4"/>
                  </a:cubicBezTo>
                  <a:cubicBezTo>
                    <a:pt x="49" y="4"/>
                    <a:pt x="48" y="6"/>
                    <a:pt x="48" y="8"/>
                  </a:cubicBezTo>
                  <a:cubicBezTo>
                    <a:pt x="48" y="8"/>
                    <a:pt x="48" y="8"/>
                    <a:pt x="48" y="8"/>
                  </a:cubicBezTo>
                  <a:cubicBezTo>
                    <a:pt x="48" y="10"/>
                    <a:pt x="49" y="12"/>
                    <a:pt x="52" y="12"/>
                  </a:cubicBezTo>
                  <a:cubicBezTo>
                    <a:pt x="75" y="12"/>
                    <a:pt x="75" y="12"/>
                    <a:pt x="75" y="12"/>
                  </a:cubicBezTo>
                  <a:cubicBezTo>
                    <a:pt x="78" y="12"/>
                    <a:pt x="79" y="10"/>
                    <a:pt x="79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64" name="Freeform 63"/>
            <p:cNvSpPr>
              <a:spLocks noEditPoints="1"/>
            </p:cNvSpPr>
            <p:nvPr/>
          </p:nvSpPr>
          <p:spPr bwMode="auto">
            <a:xfrm>
              <a:off x="8304213" y="3235325"/>
              <a:ext cx="461963" cy="338138"/>
            </a:xfrm>
            <a:custGeom>
              <a:avLst/>
              <a:gdLst>
                <a:gd name="T0" fmla="*/ 97 w 123"/>
                <a:gd name="T1" fmla="*/ 90 h 90"/>
                <a:gd name="T2" fmla="*/ 26 w 123"/>
                <a:gd name="T3" fmla="*/ 90 h 90"/>
                <a:gd name="T4" fmla="*/ 0 w 123"/>
                <a:gd name="T5" fmla="*/ 64 h 90"/>
                <a:gd name="T6" fmla="*/ 0 w 123"/>
                <a:gd name="T7" fmla="*/ 26 h 90"/>
                <a:gd name="T8" fmla="*/ 26 w 123"/>
                <a:gd name="T9" fmla="*/ 0 h 90"/>
                <a:gd name="T10" fmla="*/ 97 w 123"/>
                <a:gd name="T11" fmla="*/ 0 h 90"/>
                <a:gd name="T12" fmla="*/ 123 w 123"/>
                <a:gd name="T13" fmla="*/ 26 h 90"/>
                <a:gd name="T14" fmla="*/ 123 w 123"/>
                <a:gd name="T15" fmla="*/ 64 h 90"/>
                <a:gd name="T16" fmla="*/ 97 w 123"/>
                <a:gd name="T17" fmla="*/ 90 h 90"/>
                <a:gd name="T18" fmla="*/ 26 w 123"/>
                <a:gd name="T19" fmla="*/ 10 h 90"/>
                <a:gd name="T20" fmla="*/ 10 w 123"/>
                <a:gd name="T21" fmla="*/ 26 h 90"/>
                <a:gd name="T22" fmla="*/ 10 w 123"/>
                <a:gd name="T23" fmla="*/ 64 h 90"/>
                <a:gd name="T24" fmla="*/ 26 w 123"/>
                <a:gd name="T25" fmla="*/ 80 h 90"/>
                <a:gd name="T26" fmla="*/ 97 w 123"/>
                <a:gd name="T27" fmla="*/ 80 h 90"/>
                <a:gd name="T28" fmla="*/ 113 w 123"/>
                <a:gd name="T29" fmla="*/ 64 h 90"/>
                <a:gd name="T30" fmla="*/ 113 w 123"/>
                <a:gd name="T31" fmla="*/ 26 h 90"/>
                <a:gd name="T32" fmla="*/ 97 w 123"/>
                <a:gd name="T33" fmla="*/ 10 h 90"/>
                <a:gd name="T34" fmla="*/ 26 w 123"/>
                <a:gd name="T35" fmla="*/ 1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23" h="90">
                  <a:moveTo>
                    <a:pt x="97" y="90"/>
                  </a:moveTo>
                  <a:cubicBezTo>
                    <a:pt x="26" y="90"/>
                    <a:pt x="26" y="90"/>
                    <a:pt x="26" y="90"/>
                  </a:cubicBezTo>
                  <a:cubicBezTo>
                    <a:pt x="12" y="90"/>
                    <a:pt x="0" y="79"/>
                    <a:pt x="0" y="64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11"/>
                    <a:pt x="12" y="0"/>
                    <a:pt x="26" y="0"/>
                  </a:cubicBezTo>
                  <a:cubicBezTo>
                    <a:pt x="97" y="0"/>
                    <a:pt x="97" y="0"/>
                    <a:pt x="97" y="0"/>
                  </a:cubicBezTo>
                  <a:cubicBezTo>
                    <a:pt x="111" y="0"/>
                    <a:pt x="123" y="11"/>
                    <a:pt x="123" y="26"/>
                  </a:cubicBezTo>
                  <a:cubicBezTo>
                    <a:pt x="123" y="64"/>
                    <a:pt x="123" y="64"/>
                    <a:pt x="123" y="64"/>
                  </a:cubicBezTo>
                  <a:cubicBezTo>
                    <a:pt x="123" y="79"/>
                    <a:pt x="111" y="90"/>
                    <a:pt x="97" y="90"/>
                  </a:cubicBezTo>
                  <a:close/>
                  <a:moveTo>
                    <a:pt x="26" y="10"/>
                  </a:moveTo>
                  <a:cubicBezTo>
                    <a:pt x="17" y="10"/>
                    <a:pt x="10" y="17"/>
                    <a:pt x="10" y="26"/>
                  </a:cubicBezTo>
                  <a:cubicBezTo>
                    <a:pt x="10" y="64"/>
                    <a:pt x="10" y="64"/>
                    <a:pt x="10" y="64"/>
                  </a:cubicBezTo>
                  <a:cubicBezTo>
                    <a:pt x="10" y="73"/>
                    <a:pt x="17" y="80"/>
                    <a:pt x="26" y="80"/>
                  </a:cubicBezTo>
                  <a:cubicBezTo>
                    <a:pt x="97" y="80"/>
                    <a:pt x="97" y="80"/>
                    <a:pt x="97" y="80"/>
                  </a:cubicBezTo>
                  <a:cubicBezTo>
                    <a:pt x="106" y="80"/>
                    <a:pt x="113" y="73"/>
                    <a:pt x="113" y="64"/>
                  </a:cubicBezTo>
                  <a:cubicBezTo>
                    <a:pt x="113" y="26"/>
                    <a:pt x="113" y="26"/>
                    <a:pt x="113" y="26"/>
                  </a:cubicBezTo>
                  <a:cubicBezTo>
                    <a:pt x="113" y="17"/>
                    <a:pt x="106" y="10"/>
                    <a:pt x="97" y="10"/>
                  </a:cubicBezTo>
                  <a:lnTo>
                    <a:pt x="26" y="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65" name="Freeform 64"/>
            <p:cNvSpPr>
              <a:spLocks noEditPoints="1"/>
            </p:cNvSpPr>
            <p:nvPr/>
          </p:nvSpPr>
          <p:spPr bwMode="auto">
            <a:xfrm>
              <a:off x="8447088" y="3309938"/>
              <a:ext cx="176213" cy="187325"/>
            </a:xfrm>
            <a:custGeom>
              <a:avLst/>
              <a:gdLst>
                <a:gd name="T0" fmla="*/ 33 w 47"/>
                <a:gd name="T1" fmla="*/ 34 h 50"/>
                <a:gd name="T2" fmla="*/ 46 w 47"/>
                <a:gd name="T3" fmla="*/ 36 h 50"/>
                <a:gd name="T4" fmla="*/ 38 w 47"/>
                <a:gd name="T5" fmla="*/ 47 h 50"/>
                <a:gd name="T6" fmla="*/ 24 w 47"/>
                <a:gd name="T7" fmla="*/ 50 h 50"/>
                <a:gd name="T8" fmla="*/ 5 w 47"/>
                <a:gd name="T9" fmla="*/ 42 h 50"/>
                <a:gd name="T10" fmla="*/ 0 w 47"/>
                <a:gd name="T11" fmla="*/ 25 h 50"/>
                <a:gd name="T12" fmla="*/ 7 w 47"/>
                <a:gd name="T13" fmla="*/ 7 h 50"/>
                <a:gd name="T14" fmla="*/ 23 w 47"/>
                <a:gd name="T15" fmla="*/ 0 h 50"/>
                <a:gd name="T16" fmla="*/ 41 w 47"/>
                <a:gd name="T17" fmla="*/ 7 h 50"/>
                <a:gd name="T18" fmla="*/ 47 w 47"/>
                <a:gd name="T19" fmla="*/ 29 h 50"/>
                <a:gd name="T20" fmla="*/ 14 w 47"/>
                <a:gd name="T21" fmla="*/ 29 h 50"/>
                <a:gd name="T22" fmla="*/ 17 w 47"/>
                <a:gd name="T23" fmla="*/ 38 h 50"/>
                <a:gd name="T24" fmla="*/ 24 w 47"/>
                <a:gd name="T25" fmla="*/ 41 h 50"/>
                <a:gd name="T26" fmla="*/ 30 w 47"/>
                <a:gd name="T27" fmla="*/ 39 h 50"/>
                <a:gd name="T28" fmla="*/ 33 w 47"/>
                <a:gd name="T29" fmla="*/ 34 h 50"/>
                <a:gd name="T30" fmla="*/ 34 w 47"/>
                <a:gd name="T31" fmla="*/ 21 h 50"/>
                <a:gd name="T32" fmla="*/ 31 w 47"/>
                <a:gd name="T33" fmla="*/ 12 h 50"/>
                <a:gd name="T34" fmla="*/ 24 w 47"/>
                <a:gd name="T35" fmla="*/ 10 h 50"/>
                <a:gd name="T36" fmla="*/ 17 w 47"/>
                <a:gd name="T37" fmla="*/ 13 h 50"/>
                <a:gd name="T38" fmla="*/ 14 w 47"/>
                <a:gd name="T39" fmla="*/ 21 h 50"/>
                <a:gd name="T40" fmla="*/ 34 w 47"/>
                <a:gd name="T41" fmla="*/ 21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7" h="50">
                  <a:moveTo>
                    <a:pt x="33" y="34"/>
                  </a:moveTo>
                  <a:cubicBezTo>
                    <a:pt x="46" y="36"/>
                    <a:pt x="46" y="36"/>
                    <a:pt x="46" y="36"/>
                  </a:cubicBezTo>
                  <a:cubicBezTo>
                    <a:pt x="44" y="41"/>
                    <a:pt x="42" y="44"/>
                    <a:pt x="38" y="47"/>
                  </a:cubicBezTo>
                  <a:cubicBezTo>
                    <a:pt x="34" y="49"/>
                    <a:pt x="30" y="50"/>
                    <a:pt x="24" y="50"/>
                  </a:cubicBezTo>
                  <a:cubicBezTo>
                    <a:pt x="16" y="50"/>
                    <a:pt x="9" y="48"/>
                    <a:pt x="5" y="42"/>
                  </a:cubicBezTo>
                  <a:cubicBezTo>
                    <a:pt x="2" y="38"/>
                    <a:pt x="0" y="32"/>
                    <a:pt x="0" y="25"/>
                  </a:cubicBezTo>
                  <a:cubicBezTo>
                    <a:pt x="0" y="17"/>
                    <a:pt x="2" y="11"/>
                    <a:pt x="7" y="7"/>
                  </a:cubicBezTo>
                  <a:cubicBezTo>
                    <a:pt x="11" y="2"/>
                    <a:pt x="16" y="0"/>
                    <a:pt x="23" y="0"/>
                  </a:cubicBezTo>
                  <a:cubicBezTo>
                    <a:pt x="30" y="0"/>
                    <a:pt x="36" y="2"/>
                    <a:pt x="41" y="7"/>
                  </a:cubicBezTo>
                  <a:cubicBezTo>
                    <a:pt x="45" y="12"/>
                    <a:pt x="47" y="19"/>
                    <a:pt x="47" y="29"/>
                  </a:cubicBezTo>
                  <a:cubicBezTo>
                    <a:pt x="14" y="29"/>
                    <a:pt x="14" y="29"/>
                    <a:pt x="14" y="29"/>
                  </a:cubicBezTo>
                  <a:cubicBezTo>
                    <a:pt x="14" y="33"/>
                    <a:pt x="15" y="35"/>
                    <a:pt x="17" y="38"/>
                  </a:cubicBezTo>
                  <a:cubicBezTo>
                    <a:pt x="19" y="40"/>
                    <a:pt x="21" y="41"/>
                    <a:pt x="24" y="41"/>
                  </a:cubicBezTo>
                  <a:cubicBezTo>
                    <a:pt x="27" y="41"/>
                    <a:pt x="28" y="40"/>
                    <a:pt x="30" y="39"/>
                  </a:cubicBezTo>
                  <a:cubicBezTo>
                    <a:pt x="31" y="38"/>
                    <a:pt x="32" y="36"/>
                    <a:pt x="33" y="34"/>
                  </a:cubicBezTo>
                  <a:close/>
                  <a:moveTo>
                    <a:pt x="34" y="21"/>
                  </a:moveTo>
                  <a:cubicBezTo>
                    <a:pt x="34" y="17"/>
                    <a:pt x="33" y="14"/>
                    <a:pt x="31" y="12"/>
                  </a:cubicBezTo>
                  <a:cubicBezTo>
                    <a:pt x="29" y="11"/>
                    <a:pt x="27" y="10"/>
                    <a:pt x="24" y="10"/>
                  </a:cubicBezTo>
                  <a:cubicBezTo>
                    <a:pt x="21" y="10"/>
                    <a:pt x="19" y="11"/>
                    <a:pt x="17" y="13"/>
                  </a:cubicBezTo>
                  <a:cubicBezTo>
                    <a:pt x="15" y="15"/>
                    <a:pt x="14" y="17"/>
                    <a:pt x="14" y="21"/>
                  </a:cubicBezTo>
                  <a:lnTo>
                    <a:pt x="34" y="2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66" name="Group 65"/>
          <p:cNvGrpSpPr/>
          <p:nvPr/>
        </p:nvGrpSpPr>
        <p:grpSpPr>
          <a:xfrm>
            <a:off x="5181600" y="2621185"/>
            <a:ext cx="435880" cy="432744"/>
            <a:chOff x="7454900" y="1990725"/>
            <a:chExt cx="441325" cy="438150"/>
          </a:xfrm>
          <a:solidFill>
            <a:schemeClr val="bg1"/>
          </a:solidFill>
        </p:grpSpPr>
        <p:sp>
          <p:nvSpPr>
            <p:cNvPr id="67" name="Freeform 66"/>
            <p:cNvSpPr>
              <a:spLocks noEditPoints="1"/>
            </p:cNvSpPr>
            <p:nvPr/>
          </p:nvSpPr>
          <p:spPr bwMode="auto">
            <a:xfrm>
              <a:off x="7620000" y="2162175"/>
              <a:ext cx="276225" cy="266700"/>
            </a:xfrm>
            <a:custGeom>
              <a:avLst/>
              <a:gdLst>
                <a:gd name="T0" fmla="*/ 68 w 74"/>
                <a:gd name="T1" fmla="*/ 27 h 71"/>
                <a:gd name="T2" fmla="*/ 68 w 74"/>
                <a:gd name="T3" fmla="*/ 27 h 71"/>
                <a:gd name="T4" fmla="*/ 74 w 74"/>
                <a:gd name="T5" fmla="*/ 21 h 71"/>
                <a:gd name="T6" fmla="*/ 68 w 74"/>
                <a:gd name="T7" fmla="*/ 15 h 71"/>
                <a:gd name="T8" fmla="*/ 50 w 74"/>
                <a:gd name="T9" fmla="*/ 0 h 71"/>
                <a:gd name="T10" fmla="*/ 24 w 74"/>
                <a:gd name="T11" fmla="*/ 0 h 71"/>
                <a:gd name="T12" fmla="*/ 6 w 74"/>
                <a:gd name="T13" fmla="*/ 15 h 71"/>
                <a:gd name="T14" fmla="*/ 0 w 74"/>
                <a:gd name="T15" fmla="*/ 21 h 71"/>
                <a:gd name="T16" fmla="*/ 6 w 74"/>
                <a:gd name="T17" fmla="*/ 27 h 71"/>
                <a:gd name="T18" fmla="*/ 6 w 74"/>
                <a:gd name="T19" fmla="*/ 27 h 71"/>
                <a:gd name="T20" fmla="*/ 0 w 74"/>
                <a:gd name="T21" fmla="*/ 36 h 71"/>
                <a:gd name="T22" fmla="*/ 0 w 74"/>
                <a:gd name="T23" fmla="*/ 48 h 71"/>
                <a:gd name="T24" fmla="*/ 6 w 74"/>
                <a:gd name="T25" fmla="*/ 60 h 71"/>
                <a:gd name="T26" fmla="*/ 6 w 74"/>
                <a:gd name="T27" fmla="*/ 63 h 71"/>
                <a:gd name="T28" fmla="*/ 14 w 74"/>
                <a:gd name="T29" fmla="*/ 71 h 71"/>
                <a:gd name="T30" fmla="*/ 17 w 74"/>
                <a:gd name="T31" fmla="*/ 71 h 71"/>
                <a:gd name="T32" fmla="*/ 26 w 74"/>
                <a:gd name="T33" fmla="*/ 63 h 71"/>
                <a:gd name="T34" fmla="*/ 26 w 74"/>
                <a:gd name="T35" fmla="*/ 63 h 71"/>
                <a:gd name="T36" fmla="*/ 48 w 74"/>
                <a:gd name="T37" fmla="*/ 63 h 71"/>
                <a:gd name="T38" fmla="*/ 48 w 74"/>
                <a:gd name="T39" fmla="*/ 63 h 71"/>
                <a:gd name="T40" fmla="*/ 57 w 74"/>
                <a:gd name="T41" fmla="*/ 71 h 71"/>
                <a:gd name="T42" fmla="*/ 60 w 74"/>
                <a:gd name="T43" fmla="*/ 71 h 71"/>
                <a:gd name="T44" fmla="*/ 68 w 74"/>
                <a:gd name="T45" fmla="*/ 63 h 71"/>
                <a:gd name="T46" fmla="*/ 68 w 74"/>
                <a:gd name="T47" fmla="*/ 60 h 71"/>
                <a:gd name="T48" fmla="*/ 74 w 74"/>
                <a:gd name="T49" fmla="*/ 48 h 71"/>
                <a:gd name="T50" fmla="*/ 74 w 74"/>
                <a:gd name="T51" fmla="*/ 36 h 71"/>
                <a:gd name="T52" fmla="*/ 68 w 74"/>
                <a:gd name="T53" fmla="*/ 27 h 71"/>
                <a:gd name="T54" fmla="*/ 16 w 74"/>
                <a:gd name="T55" fmla="*/ 53 h 71"/>
                <a:gd name="T56" fmla="*/ 9 w 74"/>
                <a:gd name="T57" fmla="*/ 46 h 71"/>
                <a:gd name="T58" fmla="*/ 16 w 74"/>
                <a:gd name="T59" fmla="*/ 39 h 71"/>
                <a:gd name="T60" fmla="*/ 23 w 74"/>
                <a:gd name="T61" fmla="*/ 46 h 71"/>
                <a:gd name="T62" fmla="*/ 16 w 74"/>
                <a:gd name="T63" fmla="*/ 53 h 71"/>
                <a:gd name="T64" fmla="*/ 21 w 74"/>
                <a:gd name="T65" fmla="*/ 25 h 71"/>
                <a:gd name="T66" fmla="*/ 16 w 74"/>
                <a:gd name="T67" fmla="*/ 25 h 71"/>
                <a:gd name="T68" fmla="*/ 12 w 74"/>
                <a:gd name="T69" fmla="*/ 21 h 71"/>
                <a:gd name="T70" fmla="*/ 12 w 74"/>
                <a:gd name="T71" fmla="*/ 16 h 71"/>
                <a:gd name="T72" fmla="*/ 21 w 74"/>
                <a:gd name="T73" fmla="*/ 6 h 71"/>
                <a:gd name="T74" fmla="*/ 53 w 74"/>
                <a:gd name="T75" fmla="*/ 6 h 71"/>
                <a:gd name="T76" fmla="*/ 62 w 74"/>
                <a:gd name="T77" fmla="*/ 16 h 71"/>
                <a:gd name="T78" fmla="*/ 62 w 74"/>
                <a:gd name="T79" fmla="*/ 21 h 71"/>
                <a:gd name="T80" fmla="*/ 58 w 74"/>
                <a:gd name="T81" fmla="*/ 25 h 71"/>
                <a:gd name="T82" fmla="*/ 53 w 74"/>
                <a:gd name="T83" fmla="*/ 25 h 71"/>
                <a:gd name="T84" fmla="*/ 21 w 74"/>
                <a:gd name="T85" fmla="*/ 25 h 71"/>
                <a:gd name="T86" fmla="*/ 58 w 74"/>
                <a:gd name="T87" fmla="*/ 53 h 71"/>
                <a:gd name="T88" fmla="*/ 51 w 74"/>
                <a:gd name="T89" fmla="*/ 46 h 71"/>
                <a:gd name="T90" fmla="*/ 58 w 74"/>
                <a:gd name="T91" fmla="*/ 39 h 71"/>
                <a:gd name="T92" fmla="*/ 65 w 74"/>
                <a:gd name="T93" fmla="*/ 46 h 71"/>
                <a:gd name="T94" fmla="*/ 58 w 74"/>
                <a:gd name="T95" fmla="*/ 53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4" h="71">
                  <a:moveTo>
                    <a:pt x="68" y="27"/>
                  </a:moveTo>
                  <a:cubicBezTo>
                    <a:pt x="68" y="27"/>
                    <a:pt x="68" y="27"/>
                    <a:pt x="68" y="27"/>
                  </a:cubicBezTo>
                  <a:cubicBezTo>
                    <a:pt x="71" y="27"/>
                    <a:pt x="74" y="24"/>
                    <a:pt x="74" y="21"/>
                  </a:cubicBezTo>
                  <a:cubicBezTo>
                    <a:pt x="74" y="18"/>
                    <a:pt x="71" y="15"/>
                    <a:pt x="68" y="15"/>
                  </a:cubicBezTo>
                  <a:cubicBezTo>
                    <a:pt x="68" y="7"/>
                    <a:pt x="60" y="0"/>
                    <a:pt x="50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14" y="0"/>
                    <a:pt x="6" y="7"/>
                    <a:pt x="6" y="15"/>
                  </a:cubicBezTo>
                  <a:cubicBezTo>
                    <a:pt x="3" y="15"/>
                    <a:pt x="0" y="18"/>
                    <a:pt x="0" y="21"/>
                  </a:cubicBezTo>
                  <a:cubicBezTo>
                    <a:pt x="0" y="24"/>
                    <a:pt x="3" y="27"/>
                    <a:pt x="6" y="27"/>
                  </a:cubicBezTo>
                  <a:cubicBezTo>
                    <a:pt x="6" y="27"/>
                    <a:pt x="6" y="27"/>
                    <a:pt x="6" y="27"/>
                  </a:cubicBezTo>
                  <a:cubicBezTo>
                    <a:pt x="3" y="30"/>
                    <a:pt x="0" y="33"/>
                    <a:pt x="0" y="36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53"/>
                    <a:pt x="3" y="57"/>
                    <a:pt x="6" y="60"/>
                  </a:cubicBezTo>
                  <a:cubicBezTo>
                    <a:pt x="6" y="63"/>
                    <a:pt x="6" y="62"/>
                    <a:pt x="6" y="63"/>
                  </a:cubicBezTo>
                  <a:cubicBezTo>
                    <a:pt x="6" y="68"/>
                    <a:pt x="10" y="71"/>
                    <a:pt x="14" y="71"/>
                  </a:cubicBezTo>
                  <a:cubicBezTo>
                    <a:pt x="17" y="71"/>
                    <a:pt x="17" y="71"/>
                    <a:pt x="17" y="71"/>
                  </a:cubicBezTo>
                  <a:cubicBezTo>
                    <a:pt x="22" y="71"/>
                    <a:pt x="26" y="68"/>
                    <a:pt x="26" y="63"/>
                  </a:cubicBezTo>
                  <a:cubicBezTo>
                    <a:pt x="26" y="62"/>
                    <a:pt x="26" y="64"/>
                    <a:pt x="26" y="63"/>
                  </a:cubicBezTo>
                  <a:cubicBezTo>
                    <a:pt x="48" y="63"/>
                    <a:pt x="48" y="63"/>
                    <a:pt x="48" y="63"/>
                  </a:cubicBezTo>
                  <a:cubicBezTo>
                    <a:pt x="48" y="64"/>
                    <a:pt x="48" y="62"/>
                    <a:pt x="48" y="63"/>
                  </a:cubicBezTo>
                  <a:cubicBezTo>
                    <a:pt x="48" y="68"/>
                    <a:pt x="52" y="71"/>
                    <a:pt x="57" y="71"/>
                  </a:cubicBezTo>
                  <a:cubicBezTo>
                    <a:pt x="60" y="71"/>
                    <a:pt x="60" y="71"/>
                    <a:pt x="60" y="71"/>
                  </a:cubicBezTo>
                  <a:cubicBezTo>
                    <a:pt x="64" y="71"/>
                    <a:pt x="68" y="68"/>
                    <a:pt x="68" y="63"/>
                  </a:cubicBezTo>
                  <a:cubicBezTo>
                    <a:pt x="68" y="62"/>
                    <a:pt x="68" y="63"/>
                    <a:pt x="68" y="60"/>
                  </a:cubicBezTo>
                  <a:cubicBezTo>
                    <a:pt x="72" y="57"/>
                    <a:pt x="74" y="53"/>
                    <a:pt x="74" y="48"/>
                  </a:cubicBezTo>
                  <a:cubicBezTo>
                    <a:pt x="74" y="36"/>
                    <a:pt x="74" y="36"/>
                    <a:pt x="74" y="36"/>
                  </a:cubicBezTo>
                  <a:cubicBezTo>
                    <a:pt x="74" y="33"/>
                    <a:pt x="71" y="30"/>
                    <a:pt x="68" y="27"/>
                  </a:cubicBezTo>
                  <a:close/>
                  <a:moveTo>
                    <a:pt x="16" y="53"/>
                  </a:moveTo>
                  <a:cubicBezTo>
                    <a:pt x="13" y="53"/>
                    <a:pt x="9" y="50"/>
                    <a:pt x="9" y="46"/>
                  </a:cubicBezTo>
                  <a:cubicBezTo>
                    <a:pt x="9" y="42"/>
                    <a:pt x="13" y="39"/>
                    <a:pt x="16" y="39"/>
                  </a:cubicBezTo>
                  <a:cubicBezTo>
                    <a:pt x="20" y="39"/>
                    <a:pt x="23" y="42"/>
                    <a:pt x="23" y="46"/>
                  </a:cubicBezTo>
                  <a:cubicBezTo>
                    <a:pt x="23" y="50"/>
                    <a:pt x="20" y="53"/>
                    <a:pt x="16" y="53"/>
                  </a:cubicBezTo>
                  <a:close/>
                  <a:moveTo>
                    <a:pt x="21" y="25"/>
                  </a:moveTo>
                  <a:cubicBezTo>
                    <a:pt x="16" y="25"/>
                    <a:pt x="16" y="25"/>
                    <a:pt x="16" y="25"/>
                  </a:cubicBezTo>
                  <a:cubicBezTo>
                    <a:pt x="14" y="25"/>
                    <a:pt x="12" y="23"/>
                    <a:pt x="12" y="21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2" y="10"/>
                    <a:pt x="16" y="6"/>
                    <a:pt x="21" y="6"/>
                  </a:cubicBezTo>
                  <a:cubicBezTo>
                    <a:pt x="53" y="6"/>
                    <a:pt x="53" y="6"/>
                    <a:pt x="53" y="6"/>
                  </a:cubicBezTo>
                  <a:cubicBezTo>
                    <a:pt x="58" y="6"/>
                    <a:pt x="62" y="10"/>
                    <a:pt x="62" y="16"/>
                  </a:cubicBezTo>
                  <a:cubicBezTo>
                    <a:pt x="62" y="21"/>
                    <a:pt x="62" y="21"/>
                    <a:pt x="62" y="21"/>
                  </a:cubicBezTo>
                  <a:cubicBezTo>
                    <a:pt x="62" y="23"/>
                    <a:pt x="60" y="25"/>
                    <a:pt x="58" y="25"/>
                  </a:cubicBezTo>
                  <a:cubicBezTo>
                    <a:pt x="53" y="25"/>
                    <a:pt x="53" y="25"/>
                    <a:pt x="53" y="25"/>
                  </a:cubicBezTo>
                  <a:lnTo>
                    <a:pt x="21" y="25"/>
                  </a:lnTo>
                  <a:close/>
                  <a:moveTo>
                    <a:pt x="58" y="53"/>
                  </a:moveTo>
                  <a:cubicBezTo>
                    <a:pt x="54" y="53"/>
                    <a:pt x="51" y="50"/>
                    <a:pt x="51" y="46"/>
                  </a:cubicBezTo>
                  <a:cubicBezTo>
                    <a:pt x="51" y="42"/>
                    <a:pt x="54" y="39"/>
                    <a:pt x="58" y="39"/>
                  </a:cubicBezTo>
                  <a:cubicBezTo>
                    <a:pt x="62" y="39"/>
                    <a:pt x="65" y="42"/>
                    <a:pt x="65" y="46"/>
                  </a:cubicBezTo>
                  <a:cubicBezTo>
                    <a:pt x="65" y="50"/>
                    <a:pt x="62" y="53"/>
                    <a:pt x="58" y="5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68" name="Rectangle 67"/>
            <p:cNvSpPr>
              <a:spLocks noChangeArrowheads="1"/>
            </p:cNvSpPr>
            <p:nvPr/>
          </p:nvSpPr>
          <p:spPr bwMode="auto">
            <a:xfrm>
              <a:off x="7454900" y="2263775"/>
              <a:ext cx="134938" cy="682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69" name="Freeform 68"/>
            <p:cNvSpPr>
              <a:spLocks/>
            </p:cNvSpPr>
            <p:nvPr/>
          </p:nvSpPr>
          <p:spPr bwMode="auto">
            <a:xfrm>
              <a:off x="7454900" y="2365375"/>
              <a:ext cx="134938" cy="63500"/>
            </a:xfrm>
            <a:custGeom>
              <a:avLst/>
              <a:gdLst>
                <a:gd name="T0" fmla="*/ 0 w 36"/>
                <a:gd name="T1" fmla="*/ 5 h 17"/>
                <a:gd name="T2" fmla="*/ 13 w 36"/>
                <a:gd name="T3" fmla="*/ 17 h 17"/>
                <a:gd name="T4" fmla="*/ 24 w 36"/>
                <a:gd name="T5" fmla="*/ 17 h 17"/>
                <a:gd name="T6" fmla="*/ 36 w 36"/>
                <a:gd name="T7" fmla="*/ 5 h 17"/>
                <a:gd name="T8" fmla="*/ 36 w 36"/>
                <a:gd name="T9" fmla="*/ 0 h 17"/>
                <a:gd name="T10" fmla="*/ 0 w 36"/>
                <a:gd name="T11" fmla="*/ 0 h 17"/>
                <a:gd name="T12" fmla="*/ 0 w 36"/>
                <a:gd name="T13" fmla="*/ 5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" h="17">
                  <a:moveTo>
                    <a:pt x="0" y="5"/>
                  </a:moveTo>
                  <a:cubicBezTo>
                    <a:pt x="0" y="12"/>
                    <a:pt x="6" y="17"/>
                    <a:pt x="13" y="17"/>
                  </a:cubicBezTo>
                  <a:cubicBezTo>
                    <a:pt x="24" y="17"/>
                    <a:pt x="24" y="17"/>
                    <a:pt x="24" y="17"/>
                  </a:cubicBezTo>
                  <a:cubicBezTo>
                    <a:pt x="31" y="17"/>
                    <a:pt x="36" y="12"/>
                    <a:pt x="36" y="5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70" name="Freeform 69"/>
            <p:cNvSpPr>
              <a:spLocks/>
            </p:cNvSpPr>
            <p:nvPr/>
          </p:nvSpPr>
          <p:spPr bwMode="auto">
            <a:xfrm>
              <a:off x="7454900" y="2128838"/>
              <a:ext cx="134938" cy="101600"/>
            </a:xfrm>
            <a:custGeom>
              <a:avLst/>
              <a:gdLst>
                <a:gd name="T0" fmla="*/ 24 w 36"/>
                <a:gd name="T1" fmla="*/ 9 h 27"/>
                <a:gd name="T2" fmla="*/ 23 w 36"/>
                <a:gd name="T3" fmla="*/ 9 h 27"/>
                <a:gd name="T4" fmla="*/ 23 w 36"/>
                <a:gd name="T5" fmla="*/ 4 h 27"/>
                <a:gd name="T6" fmla="*/ 18 w 36"/>
                <a:gd name="T7" fmla="*/ 0 h 27"/>
                <a:gd name="T8" fmla="*/ 14 w 36"/>
                <a:gd name="T9" fmla="*/ 4 h 27"/>
                <a:gd name="T10" fmla="*/ 14 w 36"/>
                <a:gd name="T11" fmla="*/ 9 h 27"/>
                <a:gd name="T12" fmla="*/ 13 w 36"/>
                <a:gd name="T13" fmla="*/ 9 h 27"/>
                <a:gd name="T14" fmla="*/ 0 w 36"/>
                <a:gd name="T15" fmla="*/ 21 h 27"/>
                <a:gd name="T16" fmla="*/ 0 w 36"/>
                <a:gd name="T17" fmla="*/ 27 h 27"/>
                <a:gd name="T18" fmla="*/ 36 w 36"/>
                <a:gd name="T19" fmla="*/ 27 h 27"/>
                <a:gd name="T20" fmla="*/ 36 w 36"/>
                <a:gd name="T21" fmla="*/ 21 h 27"/>
                <a:gd name="T22" fmla="*/ 24 w 36"/>
                <a:gd name="T23" fmla="*/ 9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6" h="27">
                  <a:moveTo>
                    <a:pt x="24" y="9"/>
                  </a:moveTo>
                  <a:cubicBezTo>
                    <a:pt x="23" y="9"/>
                    <a:pt x="23" y="9"/>
                    <a:pt x="23" y="9"/>
                  </a:cubicBezTo>
                  <a:cubicBezTo>
                    <a:pt x="23" y="4"/>
                    <a:pt x="23" y="4"/>
                    <a:pt x="23" y="4"/>
                  </a:cubicBezTo>
                  <a:cubicBezTo>
                    <a:pt x="23" y="2"/>
                    <a:pt x="21" y="0"/>
                    <a:pt x="18" y="0"/>
                  </a:cubicBezTo>
                  <a:cubicBezTo>
                    <a:pt x="16" y="0"/>
                    <a:pt x="14" y="2"/>
                    <a:pt x="14" y="4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3" y="9"/>
                    <a:pt x="13" y="9"/>
                    <a:pt x="13" y="9"/>
                  </a:cubicBezTo>
                  <a:cubicBezTo>
                    <a:pt x="6" y="9"/>
                    <a:pt x="0" y="14"/>
                    <a:pt x="0" y="21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36" y="27"/>
                    <a:pt x="36" y="27"/>
                    <a:pt x="36" y="27"/>
                  </a:cubicBezTo>
                  <a:cubicBezTo>
                    <a:pt x="36" y="21"/>
                    <a:pt x="36" y="21"/>
                    <a:pt x="36" y="21"/>
                  </a:cubicBezTo>
                  <a:cubicBezTo>
                    <a:pt x="36" y="14"/>
                    <a:pt x="31" y="9"/>
                    <a:pt x="24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71" name="Rectangle 70"/>
            <p:cNvSpPr>
              <a:spLocks noChangeArrowheads="1"/>
            </p:cNvSpPr>
            <p:nvPr/>
          </p:nvSpPr>
          <p:spPr bwMode="auto">
            <a:xfrm>
              <a:off x="7691438" y="1990725"/>
              <a:ext cx="66675" cy="1381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72" name="Freeform 71"/>
            <p:cNvSpPr>
              <a:spLocks/>
            </p:cNvSpPr>
            <p:nvPr/>
          </p:nvSpPr>
          <p:spPr bwMode="auto">
            <a:xfrm>
              <a:off x="7585075" y="1990725"/>
              <a:ext cx="68263" cy="138113"/>
            </a:xfrm>
            <a:custGeom>
              <a:avLst/>
              <a:gdLst>
                <a:gd name="T0" fmla="*/ 13 w 18"/>
                <a:gd name="T1" fmla="*/ 0 h 37"/>
                <a:gd name="T2" fmla="*/ 0 w 18"/>
                <a:gd name="T3" fmla="*/ 12 h 37"/>
                <a:gd name="T4" fmla="*/ 0 w 18"/>
                <a:gd name="T5" fmla="*/ 24 h 37"/>
                <a:gd name="T6" fmla="*/ 13 w 18"/>
                <a:gd name="T7" fmla="*/ 37 h 37"/>
                <a:gd name="T8" fmla="*/ 18 w 18"/>
                <a:gd name="T9" fmla="*/ 37 h 37"/>
                <a:gd name="T10" fmla="*/ 18 w 18"/>
                <a:gd name="T11" fmla="*/ 0 h 37"/>
                <a:gd name="T12" fmla="*/ 13 w 18"/>
                <a:gd name="T13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" h="37">
                  <a:moveTo>
                    <a:pt x="13" y="0"/>
                  </a:moveTo>
                  <a:cubicBezTo>
                    <a:pt x="6" y="0"/>
                    <a:pt x="0" y="5"/>
                    <a:pt x="0" y="12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31"/>
                    <a:pt x="6" y="37"/>
                    <a:pt x="13" y="37"/>
                  </a:cubicBezTo>
                  <a:cubicBezTo>
                    <a:pt x="18" y="37"/>
                    <a:pt x="18" y="37"/>
                    <a:pt x="18" y="37"/>
                  </a:cubicBezTo>
                  <a:cubicBezTo>
                    <a:pt x="18" y="0"/>
                    <a:pt x="18" y="0"/>
                    <a:pt x="18" y="0"/>
                  </a:cubicBezTo>
                  <a:lnTo>
                    <a:pt x="1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73" name="Freeform 72"/>
            <p:cNvSpPr>
              <a:spLocks/>
            </p:cNvSpPr>
            <p:nvPr/>
          </p:nvSpPr>
          <p:spPr bwMode="auto">
            <a:xfrm>
              <a:off x="7791450" y="1990725"/>
              <a:ext cx="104775" cy="138113"/>
            </a:xfrm>
            <a:custGeom>
              <a:avLst/>
              <a:gdLst>
                <a:gd name="T0" fmla="*/ 19 w 28"/>
                <a:gd name="T1" fmla="*/ 24 h 37"/>
                <a:gd name="T2" fmla="*/ 19 w 28"/>
                <a:gd name="T3" fmla="*/ 23 h 37"/>
                <a:gd name="T4" fmla="*/ 23 w 28"/>
                <a:gd name="T5" fmla="*/ 23 h 37"/>
                <a:gd name="T6" fmla="*/ 28 w 28"/>
                <a:gd name="T7" fmla="*/ 18 h 37"/>
                <a:gd name="T8" fmla="*/ 23 w 28"/>
                <a:gd name="T9" fmla="*/ 14 h 37"/>
                <a:gd name="T10" fmla="*/ 19 w 28"/>
                <a:gd name="T11" fmla="*/ 14 h 37"/>
                <a:gd name="T12" fmla="*/ 19 w 28"/>
                <a:gd name="T13" fmla="*/ 12 h 37"/>
                <a:gd name="T14" fmla="*/ 6 w 28"/>
                <a:gd name="T15" fmla="*/ 0 h 37"/>
                <a:gd name="T16" fmla="*/ 0 w 28"/>
                <a:gd name="T17" fmla="*/ 0 h 37"/>
                <a:gd name="T18" fmla="*/ 0 w 28"/>
                <a:gd name="T19" fmla="*/ 37 h 37"/>
                <a:gd name="T20" fmla="*/ 6 w 28"/>
                <a:gd name="T21" fmla="*/ 37 h 37"/>
                <a:gd name="T22" fmla="*/ 19 w 28"/>
                <a:gd name="T23" fmla="*/ 24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8" h="37">
                  <a:moveTo>
                    <a:pt x="19" y="24"/>
                  </a:moveTo>
                  <a:cubicBezTo>
                    <a:pt x="19" y="23"/>
                    <a:pt x="19" y="23"/>
                    <a:pt x="19" y="23"/>
                  </a:cubicBezTo>
                  <a:cubicBezTo>
                    <a:pt x="23" y="23"/>
                    <a:pt x="23" y="23"/>
                    <a:pt x="23" y="23"/>
                  </a:cubicBezTo>
                  <a:cubicBezTo>
                    <a:pt x="26" y="23"/>
                    <a:pt x="28" y="21"/>
                    <a:pt x="28" y="18"/>
                  </a:cubicBezTo>
                  <a:cubicBezTo>
                    <a:pt x="28" y="16"/>
                    <a:pt x="26" y="14"/>
                    <a:pt x="23" y="14"/>
                  </a:cubicBezTo>
                  <a:cubicBezTo>
                    <a:pt x="19" y="14"/>
                    <a:pt x="19" y="14"/>
                    <a:pt x="19" y="14"/>
                  </a:cubicBezTo>
                  <a:cubicBezTo>
                    <a:pt x="19" y="12"/>
                    <a:pt x="19" y="12"/>
                    <a:pt x="19" y="12"/>
                  </a:cubicBezTo>
                  <a:cubicBezTo>
                    <a:pt x="19" y="5"/>
                    <a:pt x="13" y="0"/>
                    <a:pt x="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6" y="37"/>
                    <a:pt x="6" y="37"/>
                    <a:pt x="6" y="37"/>
                  </a:cubicBezTo>
                  <a:cubicBezTo>
                    <a:pt x="13" y="37"/>
                    <a:pt x="19" y="31"/>
                    <a:pt x="19" y="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556661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Click="0" advTm="3000">
        <p14:doors dir="vert"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5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7000"/>
                            </p:stCondLst>
                            <p:childTnLst>
                              <p:par>
                                <p:cTn id="6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7500"/>
                            </p:stCondLst>
                            <p:childTnLst>
                              <p:par>
                                <p:cTn id="66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6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8000"/>
                            </p:stCondLst>
                            <p:childTnLst>
                              <p:par>
                                <p:cTn id="7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8500"/>
                            </p:stCondLst>
                            <p:childTnLst>
                              <p:par>
                                <p:cTn id="7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9000"/>
                            </p:stCondLst>
                            <p:childTnLst>
                              <p:par>
                                <p:cTn id="79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8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9500"/>
                            </p:stCondLst>
                            <p:childTnLst>
                              <p:par>
                                <p:cTn id="8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10000"/>
                            </p:stCondLst>
                            <p:childTnLst>
                              <p:par>
                                <p:cTn id="8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10500"/>
                            </p:stCondLst>
                            <p:childTnLst>
                              <p:par>
                                <p:cTn id="92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9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11000"/>
                            </p:stCondLst>
                            <p:childTnLst>
                              <p:par>
                                <p:cTn id="9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1500"/>
                            </p:stCondLst>
                            <p:childTnLst>
                              <p:par>
                                <p:cTn id="10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2000"/>
                            </p:stCondLst>
                            <p:childTnLst>
                              <p:par>
                                <p:cTn id="105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0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2500"/>
                            </p:stCondLst>
                            <p:childTnLst>
                              <p:par>
                                <p:cTn id="10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13000"/>
                            </p:stCondLst>
                            <p:childTnLst>
                              <p:par>
                                <p:cTn id="1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13500"/>
                            </p:stCondLst>
                            <p:childTnLst>
                              <p:par>
                                <p:cTn id="118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2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14000"/>
                            </p:stCondLst>
                            <p:childTnLst>
                              <p:par>
                                <p:cTn id="12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14500"/>
                            </p:stCondLst>
                            <p:childTnLst>
                              <p:par>
                                <p:cTn id="1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9" grpId="0" animBg="1"/>
      <p:bldP spid="11" grpId="0" animBg="1"/>
      <p:bldP spid="13" grpId="0" animBg="1"/>
      <p:bldP spid="15" grpId="0" animBg="1"/>
      <p:bldP spid="10" grpId="0" animBg="1"/>
      <p:bldP spid="22" grpId="0" animBg="1"/>
      <p:bldP spid="23" grpId="0" animBg="1"/>
      <p:bldP spid="25" grpId="0" animBg="1"/>
      <p:bldP spid="26" grpId="0" animBg="1"/>
      <p:bldP spid="27" grpId="0" animBg="1"/>
      <p:bldP spid="28" grpId="0"/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  <p:bldP spid="39" grpId="0"/>
      <p:bldP spid="4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0" name="直接连接符 29"/>
          <p:cNvCxnSpPr/>
          <p:nvPr/>
        </p:nvCxnSpPr>
        <p:spPr>
          <a:xfrm>
            <a:off x="0" y="1456301"/>
            <a:ext cx="4662011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接连接符 30"/>
          <p:cNvCxnSpPr/>
          <p:nvPr/>
        </p:nvCxnSpPr>
        <p:spPr>
          <a:xfrm>
            <a:off x="1094259" y="2210237"/>
            <a:ext cx="3567752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接连接符 31"/>
          <p:cNvCxnSpPr/>
          <p:nvPr/>
        </p:nvCxnSpPr>
        <p:spPr>
          <a:xfrm>
            <a:off x="1094261" y="4472043"/>
            <a:ext cx="8049741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接连接符 32"/>
          <p:cNvCxnSpPr/>
          <p:nvPr/>
        </p:nvCxnSpPr>
        <p:spPr>
          <a:xfrm>
            <a:off x="1094259" y="2964173"/>
            <a:ext cx="3567752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接连接符 33"/>
          <p:cNvCxnSpPr/>
          <p:nvPr/>
        </p:nvCxnSpPr>
        <p:spPr>
          <a:xfrm>
            <a:off x="1106615" y="3718109"/>
            <a:ext cx="3567752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组合 2"/>
          <p:cNvGrpSpPr/>
          <p:nvPr/>
        </p:nvGrpSpPr>
        <p:grpSpPr>
          <a:xfrm>
            <a:off x="4218360" y="1372679"/>
            <a:ext cx="938706" cy="938833"/>
            <a:chOff x="4218359" y="1372047"/>
            <a:chExt cx="938706" cy="938706"/>
          </a:xfrm>
          <a:solidFill>
            <a:srgbClr val="FA600F"/>
          </a:solidFill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</p:grpSpPr>
        <p:sp>
          <p:nvSpPr>
            <p:cNvPr id="35" name="椭圆 34"/>
            <p:cNvSpPr/>
            <p:nvPr/>
          </p:nvSpPr>
          <p:spPr>
            <a:xfrm>
              <a:off x="4218359" y="1372047"/>
              <a:ext cx="938706" cy="938706"/>
            </a:xfrm>
            <a:prstGeom prst="ellipse">
              <a:avLst/>
            </a:prstGeom>
            <a:solidFill>
              <a:schemeClr val="accent1"/>
            </a:solidFill>
            <a:ln w="28575">
              <a:noFill/>
            </a:ln>
            <a:effectLst/>
            <a:sp3d prstMaterial="matt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zh-CN" altLang="en-US" sz="1400" b="1" dirty="0">
                <a:solidFill>
                  <a:srgbClr val="FFFFFF"/>
                </a:solidFill>
                <a:latin typeface="微软雅黑"/>
              </a:endParaRPr>
            </a:p>
          </p:txBody>
        </p:sp>
        <p:sp>
          <p:nvSpPr>
            <p:cNvPr id="36" name="矩形 35"/>
            <p:cNvSpPr/>
            <p:nvPr/>
          </p:nvSpPr>
          <p:spPr>
            <a:xfrm>
              <a:off x="4415844" y="1610567"/>
              <a:ext cx="543739" cy="523220"/>
            </a:xfrm>
            <a:prstGeom prst="rect">
              <a:avLst/>
            </a:prstGeom>
            <a:noFill/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p3d prstMaterial="matte">
              <a:bevelT w="127000" h="63500"/>
            </a:sp3d>
          </p:spPr>
          <p:txBody>
            <a:bodyPr wrap="none">
              <a:spAutoFit/>
            </a:bodyPr>
            <a:lstStyle/>
            <a:p>
              <a:pPr lvl="0" algn="ctr"/>
              <a:r>
                <a:rPr lang="zh-CN" altLang="en-US" sz="1400" b="1" dirty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添加</a:t>
              </a:r>
              <a:endParaRPr lang="en-US" altLang="zh-CN" sz="1400" b="1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lvl="0" algn="ctr"/>
              <a:r>
                <a:rPr lang="zh-CN" altLang="en-US" sz="1400" b="1" dirty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文本</a:t>
              </a: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617959" y="2126230"/>
            <a:ext cx="938706" cy="938833"/>
            <a:chOff x="617959" y="2125497"/>
            <a:chExt cx="938706" cy="938706"/>
          </a:xfrm>
          <a:solidFill>
            <a:srgbClr val="FAC90F"/>
          </a:solidFill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</p:grpSpPr>
        <p:sp>
          <p:nvSpPr>
            <p:cNvPr id="37" name="椭圆 36"/>
            <p:cNvSpPr/>
            <p:nvPr/>
          </p:nvSpPr>
          <p:spPr>
            <a:xfrm>
              <a:off x="617959" y="2125497"/>
              <a:ext cx="938706" cy="938706"/>
            </a:xfrm>
            <a:prstGeom prst="ellipse">
              <a:avLst/>
            </a:prstGeom>
            <a:solidFill>
              <a:schemeClr val="accent2"/>
            </a:solidFill>
            <a:ln w="28575">
              <a:noFill/>
            </a:ln>
            <a:effectLst/>
            <a:sp3d prstMaterial="matt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zh-CN" altLang="en-US" sz="1400" b="1" dirty="0">
                <a:solidFill>
                  <a:srgbClr val="FFFFFF"/>
                </a:solidFill>
                <a:latin typeface="微软雅黑"/>
              </a:endParaRPr>
            </a:p>
          </p:txBody>
        </p:sp>
        <p:sp>
          <p:nvSpPr>
            <p:cNvPr id="38" name="矩形 37"/>
            <p:cNvSpPr/>
            <p:nvPr/>
          </p:nvSpPr>
          <p:spPr>
            <a:xfrm>
              <a:off x="815443" y="2364017"/>
              <a:ext cx="543739" cy="523220"/>
            </a:xfrm>
            <a:prstGeom prst="rect">
              <a:avLst/>
            </a:prstGeom>
            <a:noFill/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p3d prstMaterial="matte">
              <a:bevelT w="127000" h="63500"/>
            </a:sp3d>
          </p:spPr>
          <p:txBody>
            <a:bodyPr wrap="none">
              <a:spAutoFit/>
            </a:bodyPr>
            <a:lstStyle/>
            <a:p>
              <a:pPr lvl="0" algn="ctr"/>
              <a:r>
                <a:rPr lang="zh-CN" altLang="en-US" sz="1400" b="1" dirty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添加</a:t>
              </a:r>
              <a:endParaRPr lang="en-US" altLang="zh-CN" sz="1400" b="1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lvl="0" algn="ctr"/>
              <a:r>
                <a:rPr lang="zh-CN" altLang="en-US" sz="1400" b="1" dirty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文本</a:t>
              </a: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4218360" y="2896656"/>
            <a:ext cx="938706" cy="938833"/>
            <a:chOff x="4218359" y="2895818"/>
            <a:chExt cx="938706" cy="938706"/>
          </a:xfrm>
          <a:solidFill>
            <a:srgbClr val="35BCD9"/>
          </a:solidFill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</p:grpSpPr>
        <p:sp>
          <p:nvSpPr>
            <p:cNvPr id="39" name="椭圆 38"/>
            <p:cNvSpPr/>
            <p:nvPr/>
          </p:nvSpPr>
          <p:spPr>
            <a:xfrm>
              <a:off x="4218359" y="2895818"/>
              <a:ext cx="938706" cy="938706"/>
            </a:xfrm>
            <a:prstGeom prst="ellipse">
              <a:avLst/>
            </a:prstGeom>
            <a:solidFill>
              <a:schemeClr val="accent3"/>
            </a:solidFill>
            <a:ln w="28575">
              <a:noFill/>
            </a:ln>
            <a:effectLst/>
            <a:sp3d prstMaterial="matt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zh-CN" altLang="en-US" sz="1400" b="1" dirty="0">
                <a:solidFill>
                  <a:srgbClr val="FFFFFF"/>
                </a:solidFill>
                <a:latin typeface="微软雅黑"/>
              </a:endParaRPr>
            </a:p>
          </p:txBody>
        </p:sp>
        <p:sp>
          <p:nvSpPr>
            <p:cNvPr id="40" name="矩形 39"/>
            <p:cNvSpPr/>
            <p:nvPr/>
          </p:nvSpPr>
          <p:spPr>
            <a:xfrm>
              <a:off x="4415843" y="3134338"/>
              <a:ext cx="543739" cy="523220"/>
            </a:xfrm>
            <a:prstGeom prst="rect">
              <a:avLst/>
            </a:prstGeom>
            <a:noFill/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p3d prstMaterial="matte">
              <a:bevelT w="127000" h="63500"/>
            </a:sp3d>
          </p:spPr>
          <p:txBody>
            <a:bodyPr wrap="none">
              <a:spAutoFit/>
            </a:bodyPr>
            <a:lstStyle/>
            <a:p>
              <a:pPr lvl="0" algn="ctr"/>
              <a:r>
                <a:rPr lang="zh-CN" altLang="en-US" sz="1400" b="1" dirty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添加</a:t>
              </a:r>
              <a:endParaRPr lang="en-US" altLang="zh-CN" sz="1400" b="1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lvl="0" algn="ctr"/>
              <a:r>
                <a:rPr lang="zh-CN" altLang="en-US" sz="1400" b="1" dirty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文本</a:t>
              </a: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617959" y="3650208"/>
            <a:ext cx="938706" cy="938833"/>
            <a:chOff x="617959" y="3649268"/>
            <a:chExt cx="938706" cy="938706"/>
          </a:xfrm>
          <a:solidFill>
            <a:srgbClr val="92E2D9"/>
          </a:solidFill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</p:grpSpPr>
        <p:sp>
          <p:nvSpPr>
            <p:cNvPr id="41" name="椭圆 40"/>
            <p:cNvSpPr/>
            <p:nvPr/>
          </p:nvSpPr>
          <p:spPr>
            <a:xfrm>
              <a:off x="617959" y="3649268"/>
              <a:ext cx="938706" cy="938706"/>
            </a:xfrm>
            <a:prstGeom prst="ellipse">
              <a:avLst/>
            </a:prstGeom>
            <a:solidFill>
              <a:schemeClr val="accent4"/>
            </a:solidFill>
            <a:ln w="28575">
              <a:noFill/>
            </a:ln>
            <a:effectLst/>
            <a:sp3d prstMaterial="matt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zh-CN" altLang="en-US" sz="1400" b="1" dirty="0">
                <a:solidFill>
                  <a:srgbClr val="FFFFFF"/>
                </a:solidFill>
                <a:latin typeface="微软雅黑"/>
              </a:endParaRPr>
            </a:p>
          </p:txBody>
        </p:sp>
        <p:sp>
          <p:nvSpPr>
            <p:cNvPr id="42" name="矩形 41"/>
            <p:cNvSpPr/>
            <p:nvPr/>
          </p:nvSpPr>
          <p:spPr>
            <a:xfrm>
              <a:off x="815443" y="3887788"/>
              <a:ext cx="543739" cy="523220"/>
            </a:xfrm>
            <a:prstGeom prst="rect">
              <a:avLst/>
            </a:prstGeom>
            <a:noFill/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p3d prstMaterial="matte">
              <a:bevelT w="127000" h="63500"/>
            </a:sp3d>
          </p:spPr>
          <p:txBody>
            <a:bodyPr wrap="none">
              <a:spAutoFit/>
            </a:bodyPr>
            <a:lstStyle/>
            <a:p>
              <a:pPr lvl="0" algn="ctr"/>
              <a:r>
                <a:rPr lang="zh-CN" altLang="en-US" sz="1400" b="1" dirty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添加</a:t>
              </a:r>
              <a:endParaRPr lang="en-US" altLang="zh-CN" sz="1400" b="1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lvl="0" algn="ctr"/>
              <a:r>
                <a:rPr lang="zh-CN" altLang="en-US" sz="1400" b="1" dirty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文本</a:t>
              </a:r>
            </a:p>
          </p:txBody>
        </p:sp>
      </p:grpSp>
      <p:sp>
        <p:nvSpPr>
          <p:cNvPr id="43" name="矩形 42"/>
          <p:cNvSpPr/>
          <p:nvPr/>
        </p:nvSpPr>
        <p:spPr>
          <a:xfrm>
            <a:off x="1601670" y="2295524"/>
            <a:ext cx="2193018" cy="492376"/>
          </a:xfrm>
          <a:prstGeom prst="rect">
            <a:avLst/>
          </a:prstGeom>
        </p:spPr>
        <p:txBody>
          <a:bodyPr wrap="square" lIns="91442" tIns="45721" rIns="91442" bIns="45721">
            <a:spAutoFit/>
          </a:bodyPr>
          <a:lstStyle/>
          <a:p>
            <a:pPr>
              <a:lnSpc>
                <a:spcPct val="130000"/>
              </a:lnSpc>
              <a:spcBef>
                <a:spcPts val="600"/>
              </a:spcBef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点击此处添加文本内容点击此处添加文本内容点击此处添加</a:t>
            </a:r>
          </a:p>
        </p:txBody>
      </p:sp>
      <p:sp>
        <p:nvSpPr>
          <p:cNvPr id="44" name="矩形 43"/>
          <p:cNvSpPr/>
          <p:nvPr/>
        </p:nvSpPr>
        <p:spPr>
          <a:xfrm>
            <a:off x="1601670" y="3819501"/>
            <a:ext cx="2193018" cy="492376"/>
          </a:xfrm>
          <a:prstGeom prst="rect">
            <a:avLst/>
          </a:prstGeom>
        </p:spPr>
        <p:txBody>
          <a:bodyPr wrap="square" lIns="91442" tIns="45721" rIns="91442" bIns="45721">
            <a:spAutoFit/>
          </a:bodyPr>
          <a:lstStyle/>
          <a:p>
            <a:pPr>
              <a:lnSpc>
                <a:spcPct val="130000"/>
              </a:lnSpc>
              <a:spcBef>
                <a:spcPts val="600"/>
              </a:spcBef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点击此处添加文本内容点击此处添加文本内容点击此处添加</a:t>
            </a:r>
          </a:p>
        </p:txBody>
      </p:sp>
      <p:sp>
        <p:nvSpPr>
          <p:cNvPr id="45" name="矩形 44"/>
          <p:cNvSpPr/>
          <p:nvPr/>
        </p:nvSpPr>
        <p:spPr>
          <a:xfrm>
            <a:off x="1973938" y="3046473"/>
            <a:ext cx="2193018" cy="492376"/>
          </a:xfrm>
          <a:prstGeom prst="rect">
            <a:avLst/>
          </a:prstGeom>
        </p:spPr>
        <p:txBody>
          <a:bodyPr wrap="square" lIns="91442" tIns="45721" rIns="91442" bIns="45721">
            <a:spAutoFit/>
          </a:bodyPr>
          <a:lstStyle/>
          <a:p>
            <a:pPr algn="r">
              <a:lnSpc>
                <a:spcPct val="130000"/>
              </a:lnSpc>
              <a:spcBef>
                <a:spcPts val="600"/>
              </a:spcBef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点击此处添加文本内容点击此处添加文本内容点击此处添加</a:t>
            </a:r>
          </a:p>
        </p:txBody>
      </p:sp>
      <p:sp>
        <p:nvSpPr>
          <p:cNvPr id="46" name="矩形 45"/>
          <p:cNvSpPr/>
          <p:nvPr/>
        </p:nvSpPr>
        <p:spPr>
          <a:xfrm>
            <a:off x="1973938" y="1556916"/>
            <a:ext cx="2193018" cy="492376"/>
          </a:xfrm>
          <a:prstGeom prst="rect">
            <a:avLst/>
          </a:prstGeom>
        </p:spPr>
        <p:txBody>
          <a:bodyPr wrap="square" lIns="91442" tIns="45721" rIns="91442" bIns="45721">
            <a:spAutoFit/>
          </a:bodyPr>
          <a:lstStyle/>
          <a:p>
            <a:pPr algn="r">
              <a:lnSpc>
                <a:spcPct val="130000"/>
              </a:lnSpc>
              <a:spcBef>
                <a:spcPts val="600"/>
              </a:spcBef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点击此处添加文本内容点击此处添加文本内容点击此处添加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52120" y="3366072"/>
            <a:ext cx="2056973" cy="1200492"/>
          </a:xfrm>
          <a:prstGeom prst="rect">
            <a:avLst/>
          </a:prstGeom>
          <a:noFill/>
        </p:spPr>
        <p:txBody>
          <a:bodyPr wrap="none" lIns="91442" tIns="45721" rIns="91442" bIns="45721" rtlCol="0">
            <a:spAutoFit/>
          </a:bodyPr>
          <a:lstStyle/>
          <a:p>
            <a:r>
              <a:rPr lang="en-US" altLang="zh-CN" sz="7199" b="1" dirty="0">
                <a:solidFill>
                  <a:schemeClr val="accent1"/>
                </a:solidFill>
              </a:rPr>
              <a:t>2018</a:t>
            </a:r>
            <a:endParaRPr lang="zh-CN" altLang="en-US" sz="7199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44235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Click="0" advTm="3000">
        <p14:doors dir="vert"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3" presetClass="entr" presetSubtype="28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3" presetClass="entr" presetSubtype="28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23" presetClass="entr" presetSubtype="28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23" presetClass="entr" presetSubtype="28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000"/>
                            </p:stCondLst>
                            <p:childTnLst>
                              <p:par>
                                <p:cTn id="5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500"/>
                            </p:stCondLst>
                            <p:childTnLst>
                              <p:par>
                                <p:cTn id="5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  <p:bldP spid="44" grpId="0"/>
      <p:bldP spid="45" grpId="0"/>
      <p:bldP spid="46" grpId="0"/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A_淘宝店chenying0907 22"/>
          <p:cNvSpPr>
            <a:spLocks/>
          </p:cNvSpPr>
          <p:nvPr>
            <p:custDataLst>
              <p:tags r:id="rId1"/>
            </p:custDataLst>
          </p:nvPr>
        </p:nvSpPr>
        <p:spPr bwMode="auto">
          <a:xfrm>
            <a:off x="4564857" y="1731055"/>
            <a:ext cx="1068203" cy="1281287"/>
          </a:xfrm>
          <a:custGeom>
            <a:avLst/>
            <a:gdLst>
              <a:gd name="T0" fmla="*/ 0 w 285"/>
              <a:gd name="T1" fmla="*/ 0 h 342"/>
              <a:gd name="T2" fmla="*/ 0 w 285"/>
              <a:gd name="T3" fmla="*/ 68 h 342"/>
              <a:gd name="T4" fmla="*/ 52 w 285"/>
              <a:gd name="T5" fmla="*/ 143 h 342"/>
              <a:gd name="T6" fmla="*/ 0 w 285"/>
              <a:gd name="T7" fmla="*/ 217 h 342"/>
              <a:gd name="T8" fmla="*/ 0 w 285"/>
              <a:gd name="T9" fmla="*/ 285 h 342"/>
              <a:gd name="T10" fmla="*/ 86 w 285"/>
              <a:gd name="T11" fmla="*/ 285 h 342"/>
              <a:gd name="T12" fmla="*/ 142 w 285"/>
              <a:gd name="T13" fmla="*/ 342 h 342"/>
              <a:gd name="T14" fmla="*/ 199 w 285"/>
              <a:gd name="T15" fmla="*/ 285 h 342"/>
              <a:gd name="T16" fmla="*/ 285 w 285"/>
              <a:gd name="T17" fmla="*/ 285 h 342"/>
              <a:gd name="T18" fmla="*/ 285 w 285"/>
              <a:gd name="T19" fmla="*/ 0 h 342"/>
              <a:gd name="T20" fmla="*/ 0 w 285"/>
              <a:gd name="T21" fmla="*/ 0 h 3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285" h="342">
                <a:moveTo>
                  <a:pt x="0" y="0"/>
                </a:moveTo>
                <a:cubicBezTo>
                  <a:pt x="0" y="68"/>
                  <a:pt x="0" y="68"/>
                  <a:pt x="0" y="68"/>
                </a:cubicBezTo>
                <a:cubicBezTo>
                  <a:pt x="30" y="79"/>
                  <a:pt x="52" y="108"/>
                  <a:pt x="52" y="143"/>
                </a:cubicBezTo>
                <a:cubicBezTo>
                  <a:pt x="52" y="177"/>
                  <a:pt x="30" y="206"/>
                  <a:pt x="0" y="217"/>
                </a:cubicBezTo>
                <a:cubicBezTo>
                  <a:pt x="0" y="285"/>
                  <a:pt x="0" y="285"/>
                  <a:pt x="0" y="285"/>
                </a:cubicBezTo>
                <a:cubicBezTo>
                  <a:pt x="86" y="285"/>
                  <a:pt x="86" y="285"/>
                  <a:pt x="86" y="285"/>
                </a:cubicBezTo>
                <a:cubicBezTo>
                  <a:pt x="86" y="316"/>
                  <a:pt x="111" y="342"/>
                  <a:pt x="142" y="342"/>
                </a:cubicBezTo>
                <a:cubicBezTo>
                  <a:pt x="173" y="342"/>
                  <a:pt x="199" y="316"/>
                  <a:pt x="199" y="285"/>
                </a:cubicBezTo>
                <a:cubicBezTo>
                  <a:pt x="285" y="285"/>
                  <a:pt x="285" y="285"/>
                  <a:pt x="285" y="285"/>
                </a:cubicBezTo>
                <a:cubicBezTo>
                  <a:pt x="285" y="0"/>
                  <a:pt x="285" y="0"/>
                  <a:pt x="285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8" name="PA_淘宝店chenying0907 23"/>
          <p:cNvSpPr>
            <a:spLocks/>
          </p:cNvSpPr>
          <p:nvPr>
            <p:custDataLst>
              <p:tags r:id="rId2"/>
            </p:custDataLst>
          </p:nvPr>
        </p:nvSpPr>
        <p:spPr bwMode="auto">
          <a:xfrm>
            <a:off x="4352171" y="2904378"/>
            <a:ext cx="1280891" cy="1068531"/>
          </a:xfrm>
          <a:custGeom>
            <a:avLst/>
            <a:gdLst>
              <a:gd name="T0" fmla="*/ 274 w 342"/>
              <a:gd name="T1" fmla="*/ 0 h 285"/>
              <a:gd name="T2" fmla="*/ 199 w 342"/>
              <a:gd name="T3" fmla="*/ 52 h 285"/>
              <a:gd name="T4" fmla="*/ 124 w 342"/>
              <a:gd name="T5" fmla="*/ 0 h 285"/>
              <a:gd name="T6" fmla="*/ 57 w 342"/>
              <a:gd name="T7" fmla="*/ 0 h 285"/>
              <a:gd name="T8" fmla="*/ 57 w 342"/>
              <a:gd name="T9" fmla="*/ 86 h 285"/>
              <a:gd name="T10" fmla="*/ 0 w 342"/>
              <a:gd name="T11" fmla="*/ 142 h 285"/>
              <a:gd name="T12" fmla="*/ 57 w 342"/>
              <a:gd name="T13" fmla="*/ 199 h 285"/>
              <a:gd name="T14" fmla="*/ 57 w 342"/>
              <a:gd name="T15" fmla="*/ 285 h 285"/>
              <a:gd name="T16" fmla="*/ 342 w 342"/>
              <a:gd name="T17" fmla="*/ 285 h 285"/>
              <a:gd name="T18" fmla="*/ 342 w 342"/>
              <a:gd name="T19" fmla="*/ 0 h 285"/>
              <a:gd name="T20" fmla="*/ 274 w 342"/>
              <a:gd name="T21" fmla="*/ 0 h 2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342" h="285">
                <a:moveTo>
                  <a:pt x="274" y="0"/>
                </a:moveTo>
                <a:cubicBezTo>
                  <a:pt x="263" y="30"/>
                  <a:pt x="234" y="52"/>
                  <a:pt x="199" y="52"/>
                </a:cubicBezTo>
                <a:cubicBezTo>
                  <a:pt x="165" y="52"/>
                  <a:pt x="136" y="30"/>
                  <a:pt x="124" y="0"/>
                </a:cubicBezTo>
                <a:cubicBezTo>
                  <a:pt x="57" y="0"/>
                  <a:pt x="57" y="0"/>
                  <a:pt x="57" y="0"/>
                </a:cubicBezTo>
                <a:cubicBezTo>
                  <a:pt x="57" y="86"/>
                  <a:pt x="57" y="86"/>
                  <a:pt x="57" y="86"/>
                </a:cubicBezTo>
                <a:cubicBezTo>
                  <a:pt x="25" y="86"/>
                  <a:pt x="0" y="111"/>
                  <a:pt x="0" y="142"/>
                </a:cubicBezTo>
                <a:cubicBezTo>
                  <a:pt x="0" y="173"/>
                  <a:pt x="25" y="199"/>
                  <a:pt x="57" y="199"/>
                </a:cubicBezTo>
                <a:cubicBezTo>
                  <a:pt x="57" y="285"/>
                  <a:pt x="57" y="285"/>
                  <a:pt x="57" y="285"/>
                </a:cubicBezTo>
                <a:cubicBezTo>
                  <a:pt x="342" y="285"/>
                  <a:pt x="342" y="285"/>
                  <a:pt x="342" y="285"/>
                </a:cubicBezTo>
                <a:cubicBezTo>
                  <a:pt x="342" y="0"/>
                  <a:pt x="342" y="0"/>
                  <a:pt x="342" y="0"/>
                </a:cubicBezTo>
                <a:lnTo>
                  <a:pt x="274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1" name="PA_淘宝店chenying0907 24"/>
          <p:cNvSpPr>
            <a:spLocks/>
          </p:cNvSpPr>
          <p:nvPr>
            <p:custDataLst>
              <p:tags r:id="rId3"/>
            </p:custDataLst>
          </p:nvPr>
        </p:nvSpPr>
        <p:spPr bwMode="auto">
          <a:xfrm>
            <a:off x="3391901" y="2690034"/>
            <a:ext cx="1068202" cy="1282873"/>
          </a:xfrm>
          <a:custGeom>
            <a:avLst/>
            <a:gdLst>
              <a:gd name="T0" fmla="*/ 285 w 285"/>
              <a:gd name="T1" fmla="*/ 124 h 342"/>
              <a:gd name="T2" fmla="*/ 285 w 285"/>
              <a:gd name="T3" fmla="*/ 57 h 342"/>
              <a:gd name="T4" fmla="*/ 199 w 285"/>
              <a:gd name="T5" fmla="*/ 57 h 342"/>
              <a:gd name="T6" fmla="*/ 142 w 285"/>
              <a:gd name="T7" fmla="*/ 0 h 342"/>
              <a:gd name="T8" fmla="*/ 86 w 285"/>
              <a:gd name="T9" fmla="*/ 57 h 342"/>
              <a:gd name="T10" fmla="*/ 0 w 285"/>
              <a:gd name="T11" fmla="*/ 57 h 342"/>
              <a:gd name="T12" fmla="*/ 0 w 285"/>
              <a:gd name="T13" fmla="*/ 342 h 342"/>
              <a:gd name="T14" fmla="*/ 285 w 285"/>
              <a:gd name="T15" fmla="*/ 342 h 342"/>
              <a:gd name="T16" fmla="*/ 285 w 285"/>
              <a:gd name="T17" fmla="*/ 274 h 342"/>
              <a:gd name="T18" fmla="*/ 233 w 285"/>
              <a:gd name="T19" fmla="*/ 199 h 342"/>
              <a:gd name="T20" fmla="*/ 285 w 285"/>
              <a:gd name="T21" fmla="*/ 124 h 3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285" h="342">
                <a:moveTo>
                  <a:pt x="285" y="124"/>
                </a:moveTo>
                <a:cubicBezTo>
                  <a:pt x="285" y="57"/>
                  <a:pt x="285" y="57"/>
                  <a:pt x="285" y="57"/>
                </a:cubicBezTo>
                <a:cubicBezTo>
                  <a:pt x="199" y="57"/>
                  <a:pt x="199" y="57"/>
                  <a:pt x="199" y="57"/>
                </a:cubicBezTo>
                <a:cubicBezTo>
                  <a:pt x="199" y="25"/>
                  <a:pt x="174" y="0"/>
                  <a:pt x="142" y="0"/>
                </a:cubicBezTo>
                <a:cubicBezTo>
                  <a:pt x="111" y="0"/>
                  <a:pt x="86" y="25"/>
                  <a:pt x="86" y="57"/>
                </a:cubicBezTo>
                <a:cubicBezTo>
                  <a:pt x="0" y="57"/>
                  <a:pt x="0" y="57"/>
                  <a:pt x="0" y="57"/>
                </a:cubicBezTo>
                <a:cubicBezTo>
                  <a:pt x="0" y="342"/>
                  <a:pt x="0" y="342"/>
                  <a:pt x="0" y="342"/>
                </a:cubicBezTo>
                <a:cubicBezTo>
                  <a:pt x="285" y="342"/>
                  <a:pt x="285" y="342"/>
                  <a:pt x="285" y="342"/>
                </a:cubicBezTo>
                <a:cubicBezTo>
                  <a:pt x="285" y="274"/>
                  <a:pt x="285" y="274"/>
                  <a:pt x="285" y="274"/>
                </a:cubicBezTo>
                <a:cubicBezTo>
                  <a:pt x="255" y="263"/>
                  <a:pt x="233" y="234"/>
                  <a:pt x="233" y="199"/>
                </a:cubicBezTo>
                <a:cubicBezTo>
                  <a:pt x="233" y="165"/>
                  <a:pt x="255" y="136"/>
                  <a:pt x="285" y="124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6" name="PA_淘宝店chenying0907 25"/>
          <p:cNvSpPr>
            <a:spLocks/>
          </p:cNvSpPr>
          <p:nvPr>
            <p:custDataLst>
              <p:tags r:id="rId4"/>
            </p:custDataLst>
          </p:nvPr>
        </p:nvSpPr>
        <p:spPr bwMode="auto">
          <a:xfrm>
            <a:off x="3391901" y="1731054"/>
            <a:ext cx="1277715" cy="1068532"/>
          </a:xfrm>
          <a:custGeom>
            <a:avLst/>
            <a:gdLst>
              <a:gd name="T0" fmla="*/ 217 w 341"/>
              <a:gd name="T1" fmla="*/ 285 h 285"/>
              <a:gd name="T2" fmla="*/ 285 w 341"/>
              <a:gd name="T3" fmla="*/ 285 h 285"/>
              <a:gd name="T4" fmla="*/ 285 w 341"/>
              <a:gd name="T5" fmla="*/ 199 h 285"/>
              <a:gd name="T6" fmla="*/ 341 w 341"/>
              <a:gd name="T7" fmla="*/ 143 h 285"/>
              <a:gd name="T8" fmla="*/ 285 w 341"/>
              <a:gd name="T9" fmla="*/ 86 h 285"/>
              <a:gd name="T10" fmla="*/ 285 w 341"/>
              <a:gd name="T11" fmla="*/ 0 h 285"/>
              <a:gd name="T12" fmla="*/ 0 w 341"/>
              <a:gd name="T13" fmla="*/ 0 h 285"/>
              <a:gd name="T14" fmla="*/ 0 w 341"/>
              <a:gd name="T15" fmla="*/ 285 h 285"/>
              <a:gd name="T16" fmla="*/ 68 w 341"/>
              <a:gd name="T17" fmla="*/ 285 h 285"/>
              <a:gd name="T18" fmla="*/ 142 w 341"/>
              <a:gd name="T19" fmla="*/ 233 h 285"/>
              <a:gd name="T20" fmla="*/ 217 w 341"/>
              <a:gd name="T21" fmla="*/ 285 h 2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341" h="285">
                <a:moveTo>
                  <a:pt x="217" y="285"/>
                </a:moveTo>
                <a:cubicBezTo>
                  <a:pt x="285" y="285"/>
                  <a:pt x="285" y="285"/>
                  <a:pt x="285" y="285"/>
                </a:cubicBezTo>
                <a:cubicBezTo>
                  <a:pt x="285" y="199"/>
                  <a:pt x="285" y="199"/>
                  <a:pt x="285" y="199"/>
                </a:cubicBezTo>
                <a:cubicBezTo>
                  <a:pt x="316" y="199"/>
                  <a:pt x="341" y="174"/>
                  <a:pt x="341" y="143"/>
                </a:cubicBezTo>
                <a:cubicBezTo>
                  <a:pt x="341" y="111"/>
                  <a:pt x="316" y="86"/>
                  <a:pt x="285" y="86"/>
                </a:cubicBezTo>
                <a:cubicBezTo>
                  <a:pt x="285" y="0"/>
                  <a:pt x="285" y="0"/>
                  <a:pt x="285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285"/>
                  <a:pt x="0" y="285"/>
                  <a:pt x="0" y="285"/>
                </a:cubicBezTo>
                <a:cubicBezTo>
                  <a:pt x="68" y="285"/>
                  <a:pt x="68" y="285"/>
                  <a:pt x="68" y="285"/>
                </a:cubicBezTo>
                <a:cubicBezTo>
                  <a:pt x="79" y="255"/>
                  <a:pt x="108" y="233"/>
                  <a:pt x="142" y="233"/>
                </a:cubicBezTo>
                <a:cubicBezTo>
                  <a:pt x="177" y="233"/>
                  <a:pt x="206" y="255"/>
                  <a:pt x="217" y="285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8" name="PA_淘宝店chenying0907 39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649178" y="1962861"/>
            <a:ext cx="2447500" cy="4154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点击添加文本</a:t>
            </a:r>
          </a:p>
          <a:p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点击输入简要文本内容，文字内容需概况精炼的说明该分项内容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licai2011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专业设计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……</a:t>
            </a:r>
          </a:p>
        </p:txBody>
      </p:sp>
      <p:sp>
        <p:nvSpPr>
          <p:cNvPr id="19" name="PA_淘宝店chenying0907 40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649178" y="3153646"/>
            <a:ext cx="2447500" cy="4154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点击添加文本</a:t>
            </a:r>
          </a:p>
          <a:p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点击输入简要文本内容，文字内容需概况精炼的说明该分项内容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licai2011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专业设计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……</a:t>
            </a:r>
          </a:p>
        </p:txBody>
      </p:sp>
      <p:sp>
        <p:nvSpPr>
          <p:cNvPr id="20" name="PA_淘宝店chenying0907 41"/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5906065" y="1962861"/>
            <a:ext cx="2447500" cy="4154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点击添加文本</a:t>
            </a:r>
          </a:p>
          <a:p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点击输入简要文本内容，文字内容需概况精炼的说明该分项内容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licai2011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专业设计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……</a:t>
            </a:r>
          </a:p>
        </p:txBody>
      </p:sp>
      <p:sp>
        <p:nvSpPr>
          <p:cNvPr id="21" name="PA_淘宝店chenying0907 42"/>
          <p:cNvSpPr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5906065" y="3153646"/>
            <a:ext cx="2447500" cy="4154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点击添加文本</a:t>
            </a:r>
          </a:p>
          <a:p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点击输入简要文本内容，文字内容需概况精炼的说明该分项内容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licai2011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专业设计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……</a:t>
            </a:r>
          </a:p>
        </p:txBody>
      </p:sp>
      <p:sp>
        <p:nvSpPr>
          <p:cNvPr id="22" name="PA_淘宝店chenying0907 43"/>
          <p:cNvSpPr>
            <a:spLocks noEditPoints="1"/>
          </p:cNvSpPr>
          <p:nvPr>
            <p:custDataLst>
              <p:tags r:id="rId9"/>
            </p:custDataLst>
          </p:nvPr>
        </p:nvSpPr>
        <p:spPr bwMode="auto">
          <a:xfrm>
            <a:off x="4963109" y="3295831"/>
            <a:ext cx="273409" cy="354874"/>
          </a:xfrm>
          <a:custGeom>
            <a:avLst/>
            <a:gdLst>
              <a:gd name="T0" fmla="*/ 350 w 530"/>
              <a:gd name="T1" fmla="*/ 251 h 687"/>
              <a:gd name="T2" fmla="*/ 265 w 530"/>
              <a:gd name="T3" fmla="*/ 286 h 687"/>
              <a:gd name="T4" fmla="*/ 219 w 530"/>
              <a:gd name="T5" fmla="*/ 277 h 687"/>
              <a:gd name="T6" fmla="*/ 180 w 530"/>
              <a:gd name="T7" fmla="*/ 251 h 687"/>
              <a:gd name="T8" fmla="*/ 157 w 530"/>
              <a:gd name="T9" fmla="*/ 251 h 687"/>
              <a:gd name="T10" fmla="*/ 157 w 530"/>
              <a:gd name="T11" fmla="*/ 274 h 687"/>
              <a:gd name="T12" fmla="*/ 207 w 530"/>
              <a:gd name="T13" fmla="*/ 307 h 687"/>
              <a:gd name="T14" fmla="*/ 265 w 530"/>
              <a:gd name="T15" fmla="*/ 318 h 687"/>
              <a:gd name="T16" fmla="*/ 373 w 530"/>
              <a:gd name="T17" fmla="*/ 274 h 687"/>
              <a:gd name="T18" fmla="*/ 373 w 530"/>
              <a:gd name="T19" fmla="*/ 251 h 687"/>
              <a:gd name="T20" fmla="*/ 350 w 530"/>
              <a:gd name="T21" fmla="*/ 251 h 687"/>
              <a:gd name="T22" fmla="*/ 388 w 530"/>
              <a:gd name="T23" fmla="*/ 599 h 687"/>
              <a:gd name="T24" fmla="*/ 388 w 530"/>
              <a:gd name="T25" fmla="*/ 599 h 687"/>
              <a:gd name="T26" fmla="*/ 142 w 530"/>
              <a:gd name="T27" fmla="*/ 599 h 687"/>
              <a:gd name="T28" fmla="*/ 126 w 530"/>
              <a:gd name="T29" fmla="*/ 615 h 687"/>
              <a:gd name="T30" fmla="*/ 142 w 530"/>
              <a:gd name="T31" fmla="*/ 632 h 687"/>
              <a:gd name="T32" fmla="*/ 388 w 530"/>
              <a:gd name="T33" fmla="*/ 632 h 687"/>
              <a:gd name="T34" fmla="*/ 404 w 530"/>
              <a:gd name="T35" fmla="*/ 615 h 687"/>
              <a:gd name="T36" fmla="*/ 388 w 530"/>
              <a:gd name="T37" fmla="*/ 599 h 687"/>
              <a:gd name="T38" fmla="*/ 530 w 530"/>
              <a:gd name="T39" fmla="*/ 265 h 687"/>
              <a:gd name="T40" fmla="*/ 530 w 530"/>
              <a:gd name="T41" fmla="*/ 265 h 687"/>
              <a:gd name="T42" fmla="*/ 452 w 530"/>
              <a:gd name="T43" fmla="*/ 78 h 687"/>
              <a:gd name="T44" fmla="*/ 265 w 530"/>
              <a:gd name="T45" fmla="*/ 0 h 687"/>
              <a:gd name="T46" fmla="*/ 78 w 530"/>
              <a:gd name="T47" fmla="*/ 78 h 687"/>
              <a:gd name="T48" fmla="*/ 0 w 530"/>
              <a:gd name="T49" fmla="*/ 265 h 687"/>
              <a:gd name="T50" fmla="*/ 34 w 530"/>
              <a:gd name="T51" fmla="*/ 395 h 687"/>
              <a:gd name="T52" fmla="*/ 34 w 530"/>
              <a:gd name="T53" fmla="*/ 395 h 687"/>
              <a:gd name="T54" fmla="*/ 115 w 530"/>
              <a:gd name="T55" fmla="*/ 483 h 687"/>
              <a:gd name="T56" fmla="*/ 115 w 530"/>
              <a:gd name="T57" fmla="*/ 557 h 687"/>
              <a:gd name="T58" fmla="*/ 142 w 530"/>
              <a:gd name="T59" fmla="*/ 584 h 687"/>
              <a:gd name="T60" fmla="*/ 388 w 530"/>
              <a:gd name="T61" fmla="*/ 584 h 687"/>
              <a:gd name="T62" fmla="*/ 415 w 530"/>
              <a:gd name="T63" fmla="*/ 557 h 687"/>
              <a:gd name="T64" fmla="*/ 415 w 530"/>
              <a:gd name="T65" fmla="*/ 483 h 687"/>
              <a:gd name="T66" fmla="*/ 496 w 530"/>
              <a:gd name="T67" fmla="*/ 395 h 687"/>
              <a:gd name="T68" fmla="*/ 496 w 530"/>
              <a:gd name="T69" fmla="*/ 395 h 687"/>
              <a:gd name="T70" fmla="*/ 530 w 530"/>
              <a:gd name="T71" fmla="*/ 265 h 687"/>
              <a:gd name="T72" fmla="*/ 449 w 530"/>
              <a:gd name="T73" fmla="*/ 368 h 687"/>
              <a:gd name="T74" fmla="*/ 449 w 530"/>
              <a:gd name="T75" fmla="*/ 368 h 687"/>
              <a:gd name="T76" fmla="*/ 449 w 530"/>
              <a:gd name="T77" fmla="*/ 368 h 687"/>
              <a:gd name="T78" fmla="*/ 449 w 530"/>
              <a:gd name="T79" fmla="*/ 368 h 687"/>
              <a:gd name="T80" fmla="*/ 374 w 530"/>
              <a:gd name="T81" fmla="*/ 446 h 687"/>
              <a:gd name="T82" fmla="*/ 361 w 530"/>
              <a:gd name="T83" fmla="*/ 469 h 687"/>
              <a:gd name="T84" fmla="*/ 361 w 530"/>
              <a:gd name="T85" fmla="*/ 469 h 687"/>
              <a:gd name="T86" fmla="*/ 361 w 530"/>
              <a:gd name="T87" fmla="*/ 530 h 687"/>
              <a:gd name="T88" fmla="*/ 169 w 530"/>
              <a:gd name="T89" fmla="*/ 530 h 687"/>
              <a:gd name="T90" fmla="*/ 169 w 530"/>
              <a:gd name="T91" fmla="*/ 469 h 687"/>
              <a:gd name="T92" fmla="*/ 154 w 530"/>
              <a:gd name="T93" fmla="*/ 445 h 687"/>
              <a:gd name="T94" fmla="*/ 81 w 530"/>
              <a:gd name="T95" fmla="*/ 368 h 687"/>
              <a:gd name="T96" fmla="*/ 81 w 530"/>
              <a:gd name="T97" fmla="*/ 368 h 687"/>
              <a:gd name="T98" fmla="*/ 54 w 530"/>
              <a:gd name="T99" fmla="*/ 265 h 687"/>
              <a:gd name="T100" fmla="*/ 116 w 530"/>
              <a:gd name="T101" fmla="*/ 116 h 687"/>
              <a:gd name="T102" fmla="*/ 265 w 530"/>
              <a:gd name="T103" fmla="*/ 54 h 687"/>
              <a:gd name="T104" fmla="*/ 414 w 530"/>
              <a:gd name="T105" fmla="*/ 116 h 687"/>
              <a:gd name="T106" fmla="*/ 476 w 530"/>
              <a:gd name="T107" fmla="*/ 265 h 687"/>
              <a:gd name="T108" fmla="*/ 449 w 530"/>
              <a:gd name="T109" fmla="*/ 368 h 687"/>
              <a:gd name="T110" fmla="*/ 336 w 530"/>
              <a:gd name="T111" fmla="*/ 655 h 687"/>
              <a:gd name="T112" fmla="*/ 336 w 530"/>
              <a:gd name="T113" fmla="*/ 655 h 687"/>
              <a:gd name="T114" fmla="*/ 194 w 530"/>
              <a:gd name="T115" fmla="*/ 655 h 687"/>
              <a:gd name="T116" fmla="*/ 178 w 530"/>
              <a:gd name="T117" fmla="*/ 671 h 687"/>
              <a:gd name="T118" fmla="*/ 194 w 530"/>
              <a:gd name="T119" fmla="*/ 687 h 687"/>
              <a:gd name="T120" fmla="*/ 336 w 530"/>
              <a:gd name="T121" fmla="*/ 687 h 687"/>
              <a:gd name="T122" fmla="*/ 353 w 530"/>
              <a:gd name="T123" fmla="*/ 671 h 687"/>
              <a:gd name="T124" fmla="*/ 336 w 530"/>
              <a:gd name="T125" fmla="*/ 655 h 6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530" h="687">
                <a:moveTo>
                  <a:pt x="350" y="251"/>
                </a:moveTo>
                <a:cubicBezTo>
                  <a:pt x="329" y="273"/>
                  <a:pt x="299" y="286"/>
                  <a:pt x="265" y="286"/>
                </a:cubicBezTo>
                <a:cubicBezTo>
                  <a:pt x="249" y="286"/>
                  <a:pt x="233" y="283"/>
                  <a:pt x="219" y="277"/>
                </a:cubicBezTo>
                <a:cubicBezTo>
                  <a:pt x="204" y="271"/>
                  <a:pt x="191" y="262"/>
                  <a:pt x="180" y="251"/>
                </a:cubicBezTo>
                <a:cubicBezTo>
                  <a:pt x="173" y="245"/>
                  <a:pt x="163" y="245"/>
                  <a:pt x="157" y="251"/>
                </a:cubicBezTo>
                <a:cubicBezTo>
                  <a:pt x="151" y="257"/>
                  <a:pt x="151" y="267"/>
                  <a:pt x="157" y="274"/>
                </a:cubicBezTo>
                <a:cubicBezTo>
                  <a:pt x="171" y="288"/>
                  <a:pt x="188" y="299"/>
                  <a:pt x="207" y="307"/>
                </a:cubicBezTo>
                <a:cubicBezTo>
                  <a:pt x="225" y="314"/>
                  <a:pt x="244" y="318"/>
                  <a:pt x="265" y="318"/>
                </a:cubicBezTo>
                <a:cubicBezTo>
                  <a:pt x="307" y="318"/>
                  <a:pt x="346" y="301"/>
                  <a:pt x="373" y="274"/>
                </a:cubicBezTo>
                <a:cubicBezTo>
                  <a:pt x="380" y="267"/>
                  <a:pt x="380" y="257"/>
                  <a:pt x="373" y="251"/>
                </a:cubicBezTo>
                <a:cubicBezTo>
                  <a:pt x="367" y="245"/>
                  <a:pt x="357" y="245"/>
                  <a:pt x="350" y="251"/>
                </a:cubicBezTo>
                <a:close/>
                <a:moveTo>
                  <a:pt x="388" y="599"/>
                </a:moveTo>
                <a:cubicBezTo>
                  <a:pt x="388" y="599"/>
                  <a:pt x="388" y="599"/>
                  <a:pt x="388" y="599"/>
                </a:cubicBezTo>
                <a:cubicBezTo>
                  <a:pt x="142" y="599"/>
                  <a:pt x="142" y="599"/>
                  <a:pt x="142" y="599"/>
                </a:cubicBezTo>
                <a:cubicBezTo>
                  <a:pt x="133" y="599"/>
                  <a:pt x="126" y="606"/>
                  <a:pt x="126" y="615"/>
                </a:cubicBezTo>
                <a:cubicBezTo>
                  <a:pt x="126" y="624"/>
                  <a:pt x="133" y="632"/>
                  <a:pt x="142" y="632"/>
                </a:cubicBezTo>
                <a:cubicBezTo>
                  <a:pt x="388" y="632"/>
                  <a:pt x="388" y="632"/>
                  <a:pt x="388" y="632"/>
                </a:cubicBezTo>
                <a:cubicBezTo>
                  <a:pt x="397" y="632"/>
                  <a:pt x="404" y="624"/>
                  <a:pt x="404" y="615"/>
                </a:cubicBezTo>
                <a:cubicBezTo>
                  <a:pt x="404" y="606"/>
                  <a:pt x="397" y="599"/>
                  <a:pt x="388" y="599"/>
                </a:cubicBezTo>
                <a:close/>
                <a:moveTo>
                  <a:pt x="530" y="265"/>
                </a:moveTo>
                <a:cubicBezTo>
                  <a:pt x="530" y="265"/>
                  <a:pt x="530" y="265"/>
                  <a:pt x="530" y="265"/>
                </a:cubicBezTo>
                <a:cubicBezTo>
                  <a:pt x="530" y="192"/>
                  <a:pt x="500" y="126"/>
                  <a:pt x="452" y="78"/>
                </a:cubicBezTo>
                <a:cubicBezTo>
                  <a:pt x="404" y="30"/>
                  <a:pt x="338" y="0"/>
                  <a:pt x="265" y="0"/>
                </a:cubicBezTo>
                <a:cubicBezTo>
                  <a:pt x="192" y="0"/>
                  <a:pt x="126" y="30"/>
                  <a:pt x="78" y="78"/>
                </a:cubicBezTo>
                <a:cubicBezTo>
                  <a:pt x="30" y="126"/>
                  <a:pt x="0" y="192"/>
                  <a:pt x="0" y="265"/>
                </a:cubicBezTo>
                <a:cubicBezTo>
                  <a:pt x="0" y="312"/>
                  <a:pt x="13" y="356"/>
                  <a:pt x="34" y="395"/>
                </a:cubicBezTo>
                <a:cubicBezTo>
                  <a:pt x="34" y="395"/>
                  <a:pt x="34" y="395"/>
                  <a:pt x="34" y="395"/>
                </a:cubicBezTo>
                <a:cubicBezTo>
                  <a:pt x="54" y="430"/>
                  <a:pt x="82" y="460"/>
                  <a:pt x="115" y="483"/>
                </a:cubicBezTo>
                <a:cubicBezTo>
                  <a:pt x="115" y="557"/>
                  <a:pt x="115" y="557"/>
                  <a:pt x="115" y="557"/>
                </a:cubicBezTo>
                <a:cubicBezTo>
                  <a:pt x="115" y="572"/>
                  <a:pt x="127" y="584"/>
                  <a:pt x="142" y="584"/>
                </a:cubicBezTo>
                <a:cubicBezTo>
                  <a:pt x="388" y="584"/>
                  <a:pt x="388" y="584"/>
                  <a:pt x="388" y="584"/>
                </a:cubicBezTo>
                <a:cubicBezTo>
                  <a:pt x="403" y="584"/>
                  <a:pt x="415" y="572"/>
                  <a:pt x="415" y="557"/>
                </a:cubicBezTo>
                <a:cubicBezTo>
                  <a:pt x="415" y="483"/>
                  <a:pt x="415" y="483"/>
                  <a:pt x="415" y="483"/>
                </a:cubicBezTo>
                <a:cubicBezTo>
                  <a:pt x="448" y="460"/>
                  <a:pt x="476" y="430"/>
                  <a:pt x="496" y="395"/>
                </a:cubicBezTo>
                <a:cubicBezTo>
                  <a:pt x="496" y="395"/>
                  <a:pt x="496" y="395"/>
                  <a:pt x="496" y="395"/>
                </a:cubicBezTo>
                <a:cubicBezTo>
                  <a:pt x="517" y="356"/>
                  <a:pt x="530" y="312"/>
                  <a:pt x="530" y="265"/>
                </a:cubicBezTo>
                <a:close/>
                <a:moveTo>
                  <a:pt x="449" y="368"/>
                </a:moveTo>
                <a:cubicBezTo>
                  <a:pt x="449" y="368"/>
                  <a:pt x="449" y="368"/>
                  <a:pt x="449" y="368"/>
                </a:cubicBezTo>
                <a:cubicBezTo>
                  <a:pt x="449" y="368"/>
                  <a:pt x="449" y="368"/>
                  <a:pt x="449" y="368"/>
                </a:cubicBezTo>
                <a:cubicBezTo>
                  <a:pt x="449" y="368"/>
                  <a:pt x="449" y="368"/>
                  <a:pt x="449" y="368"/>
                </a:cubicBezTo>
                <a:cubicBezTo>
                  <a:pt x="431" y="400"/>
                  <a:pt x="405" y="427"/>
                  <a:pt x="374" y="446"/>
                </a:cubicBezTo>
                <a:cubicBezTo>
                  <a:pt x="366" y="451"/>
                  <a:pt x="361" y="460"/>
                  <a:pt x="361" y="469"/>
                </a:cubicBezTo>
                <a:cubicBezTo>
                  <a:pt x="361" y="469"/>
                  <a:pt x="361" y="469"/>
                  <a:pt x="361" y="469"/>
                </a:cubicBezTo>
                <a:cubicBezTo>
                  <a:pt x="361" y="530"/>
                  <a:pt x="361" y="530"/>
                  <a:pt x="361" y="530"/>
                </a:cubicBezTo>
                <a:cubicBezTo>
                  <a:pt x="169" y="530"/>
                  <a:pt x="169" y="530"/>
                  <a:pt x="169" y="530"/>
                </a:cubicBezTo>
                <a:cubicBezTo>
                  <a:pt x="169" y="469"/>
                  <a:pt x="169" y="469"/>
                  <a:pt x="169" y="469"/>
                </a:cubicBezTo>
                <a:cubicBezTo>
                  <a:pt x="169" y="458"/>
                  <a:pt x="162" y="449"/>
                  <a:pt x="154" y="445"/>
                </a:cubicBezTo>
                <a:cubicBezTo>
                  <a:pt x="124" y="426"/>
                  <a:pt x="98" y="399"/>
                  <a:pt x="81" y="368"/>
                </a:cubicBezTo>
                <a:cubicBezTo>
                  <a:pt x="81" y="368"/>
                  <a:pt x="81" y="368"/>
                  <a:pt x="81" y="368"/>
                </a:cubicBezTo>
                <a:cubicBezTo>
                  <a:pt x="64" y="338"/>
                  <a:pt x="54" y="303"/>
                  <a:pt x="54" y="265"/>
                </a:cubicBezTo>
                <a:cubicBezTo>
                  <a:pt x="54" y="207"/>
                  <a:pt x="78" y="154"/>
                  <a:pt x="116" y="116"/>
                </a:cubicBezTo>
                <a:cubicBezTo>
                  <a:pt x="154" y="78"/>
                  <a:pt x="207" y="54"/>
                  <a:pt x="265" y="54"/>
                </a:cubicBezTo>
                <a:cubicBezTo>
                  <a:pt x="323" y="54"/>
                  <a:pt x="376" y="78"/>
                  <a:pt x="414" y="116"/>
                </a:cubicBezTo>
                <a:cubicBezTo>
                  <a:pt x="452" y="154"/>
                  <a:pt x="476" y="207"/>
                  <a:pt x="476" y="265"/>
                </a:cubicBezTo>
                <a:cubicBezTo>
                  <a:pt x="476" y="303"/>
                  <a:pt x="466" y="338"/>
                  <a:pt x="449" y="368"/>
                </a:cubicBezTo>
                <a:close/>
                <a:moveTo>
                  <a:pt x="336" y="655"/>
                </a:moveTo>
                <a:cubicBezTo>
                  <a:pt x="336" y="655"/>
                  <a:pt x="336" y="655"/>
                  <a:pt x="336" y="655"/>
                </a:cubicBezTo>
                <a:cubicBezTo>
                  <a:pt x="194" y="655"/>
                  <a:pt x="194" y="655"/>
                  <a:pt x="194" y="655"/>
                </a:cubicBezTo>
                <a:cubicBezTo>
                  <a:pt x="185" y="655"/>
                  <a:pt x="178" y="662"/>
                  <a:pt x="178" y="671"/>
                </a:cubicBezTo>
                <a:cubicBezTo>
                  <a:pt x="178" y="680"/>
                  <a:pt x="185" y="687"/>
                  <a:pt x="194" y="687"/>
                </a:cubicBezTo>
                <a:cubicBezTo>
                  <a:pt x="336" y="687"/>
                  <a:pt x="336" y="687"/>
                  <a:pt x="336" y="687"/>
                </a:cubicBezTo>
                <a:cubicBezTo>
                  <a:pt x="345" y="687"/>
                  <a:pt x="353" y="680"/>
                  <a:pt x="353" y="671"/>
                </a:cubicBezTo>
                <a:cubicBezTo>
                  <a:pt x="353" y="662"/>
                  <a:pt x="345" y="655"/>
                  <a:pt x="336" y="65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24" tIns="45712" rIns="91424" bIns="45712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3" name="PA_淘宝店chenying0907 72"/>
          <p:cNvSpPr>
            <a:spLocks noEditPoints="1"/>
          </p:cNvSpPr>
          <p:nvPr>
            <p:custDataLst>
              <p:tags r:id="rId10"/>
            </p:custDataLst>
          </p:nvPr>
        </p:nvSpPr>
        <p:spPr bwMode="auto">
          <a:xfrm>
            <a:off x="3753018" y="2055703"/>
            <a:ext cx="345962" cy="347565"/>
          </a:xfrm>
          <a:custGeom>
            <a:avLst/>
            <a:gdLst>
              <a:gd name="T0" fmla="*/ 179 w 746"/>
              <a:gd name="T1" fmla="*/ 167 h 749"/>
              <a:gd name="T2" fmla="*/ 225 w 746"/>
              <a:gd name="T3" fmla="*/ 98 h 749"/>
              <a:gd name="T4" fmla="*/ 68 w 746"/>
              <a:gd name="T5" fmla="*/ 204 h 749"/>
              <a:gd name="T6" fmla="*/ 332 w 746"/>
              <a:gd name="T7" fmla="*/ 204 h 749"/>
              <a:gd name="T8" fmla="*/ 285 w 746"/>
              <a:gd name="T9" fmla="*/ 205 h 749"/>
              <a:gd name="T10" fmla="*/ 262 w 746"/>
              <a:gd name="T11" fmla="*/ 183 h 749"/>
              <a:gd name="T12" fmla="*/ 248 w 746"/>
              <a:gd name="T13" fmla="*/ 121 h 749"/>
              <a:gd name="T14" fmla="*/ 583 w 746"/>
              <a:gd name="T15" fmla="*/ 380 h 749"/>
              <a:gd name="T16" fmla="*/ 734 w 746"/>
              <a:gd name="T17" fmla="*/ 530 h 749"/>
              <a:gd name="T18" fmla="*/ 564 w 746"/>
              <a:gd name="T19" fmla="*/ 738 h 749"/>
              <a:gd name="T20" fmla="*/ 525 w 746"/>
              <a:gd name="T21" fmla="*/ 738 h 749"/>
              <a:gd name="T22" fmla="*/ 224 w 746"/>
              <a:gd name="T23" fmla="*/ 738 h 749"/>
              <a:gd name="T24" fmla="*/ 30 w 746"/>
              <a:gd name="T25" fmla="*/ 746 h 749"/>
              <a:gd name="T26" fmla="*/ 3 w 746"/>
              <a:gd name="T27" fmla="*/ 544 h 749"/>
              <a:gd name="T28" fmla="*/ 162 w 746"/>
              <a:gd name="T29" fmla="*/ 374 h 749"/>
              <a:gd name="T30" fmla="*/ 11 w 746"/>
              <a:gd name="T31" fmla="*/ 185 h 749"/>
              <a:gd name="T32" fmla="*/ 219 w 746"/>
              <a:gd name="T33" fmla="*/ 15 h 749"/>
              <a:gd name="T34" fmla="*/ 508 w 746"/>
              <a:gd name="T35" fmla="*/ 28 h 749"/>
              <a:gd name="T36" fmla="*/ 736 w 746"/>
              <a:gd name="T37" fmla="*/ 160 h 749"/>
              <a:gd name="T38" fmla="*/ 583 w 746"/>
              <a:gd name="T39" fmla="*/ 380 h 749"/>
              <a:gd name="T40" fmla="*/ 413 w 746"/>
              <a:gd name="T41" fmla="*/ 549 h 749"/>
              <a:gd name="T42" fmla="*/ 677 w 746"/>
              <a:gd name="T43" fmla="*/ 549 h 749"/>
              <a:gd name="T44" fmla="*/ 607 w 746"/>
              <a:gd name="T45" fmla="*/ 573 h 749"/>
              <a:gd name="T46" fmla="*/ 584 w 746"/>
              <a:gd name="T47" fmla="*/ 550 h 749"/>
              <a:gd name="T48" fmla="*/ 593 w 746"/>
              <a:gd name="T49" fmla="*/ 466 h 749"/>
              <a:gd name="T50" fmla="*/ 547 w 746"/>
              <a:gd name="T51" fmla="*/ 489 h 749"/>
              <a:gd name="T52" fmla="*/ 570 w 746"/>
              <a:gd name="T53" fmla="*/ 443 h 749"/>
              <a:gd name="T54" fmla="*/ 413 w 746"/>
              <a:gd name="T55" fmla="*/ 549 h 749"/>
              <a:gd name="T56" fmla="*/ 155 w 746"/>
              <a:gd name="T57" fmla="*/ 646 h 749"/>
              <a:gd name="T58" fmla="*/ 516 w 746"/>
              <a:gd name="T59" fmla="*/ 181 h 749"/>
              <a:gd name="T60" fmla="*/ 155 w 746"/>
              <a:gd name="T61" fmla="*/ 646 h 749"/>
              <a:gd name="T62" fmla="*/ 602 w 746"/>
              <a:gd name="T63" fmla="*/ 221 h 749"/>
              <a:gd name="T64" fmla="*/ 603 w 746"/>
              <a:gd name="T65" fmla="*/ 222 h 749"/>
              <a:gd name="T66" fmla="*/ 603 w 746"/>
              <a:gd name="T67" fmla="*/ 223 h 749"/>
              <a:gd name="T68" fmla="*/ 682 w 746"/>
              <a:gd name="T69" fmla="*/ 205 h 749"/>
              <a:gd name="T70" fmla="*/ 576 w 746"/>
              <a:gd name="T71" fmla="*/ 68 h 749"/>
              <a:gd name="T72" fmla="*/ 496 w 746"/>
              <a:gd name="T73" fmla="*/ 115 h 749"/>
              <a:gd name="T74" fmla="*/ 527 w 746"/>
              <a:gd name="T75" fmla="*/ 146 h 749"/>
              <a:gd name="T76" fmla="*/ 527 w 746"/>
              <a:gd name="T77" fmla="*/ 147 h 749"/>
              <a:gd name="T78" fmla="*/ 528 w 746"/>
              <a:gd name="T79" fmla="*/ 147 h 749"/>
              <a:gd name="T80" fmla="*/ 602 w 746"/>
              <a:gd name="T81" fmla="*/ 221 h 749"/>
              <a:gd name="T82" fmla="*/ 602 w 746"/>
              <a:gd name="T83" fmla="*/ 221 h 749"/>
              <a:gd name="T84" fmla="*/ 591 w 746"/>
              <a:gd name="T85" fmla="*/ 256 h 749"/>
              <a:gd name="T86" fmla="*/ 197 w 746"/>
              <a:gd name="T87" fmla="*/ 689 h 749"/>
              <a:gd name="T88" fmla="*/ 591 w 746"/>
              <a:gd name="T89" fmla="*/ 256 h 749"/>
              <a:gd name="T90" fmla="*/ 80 w 746"/>
              <a:gd name="T91" fmla="*/ 572 h 749"/>
              <a:gd name="T92" fmla="*/ 474 w 746"/>
              <a:gd name="T93" fmla="*/ 138 h 749"/>
              <a:gd name="T94" fmla="*/ 80 w 746"/>
              <a:gd name="T95" fmla="*/ 572 h 749"/>
              <a:gd name="T96" fmla="*/ 57 w 746"/>
              <a:gd name="T97" fmla="*/ 594 h 749"/>
              <a:gd name="T98" fmla="*/ 155 w 746"/>
              <a:gd name="T99" fmla="*/ 693 h 7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746" h="749">
                <a:moveTo>
                  <a:pt x="201" y="167"/>
                </a:moveTo>
                <a:cubicBezTo>
                  <a:pt x="195" y="174"/>
                  <a:pt x="185" y="174"/>
                  <a:pt x="179" y="167"/>
                </a:cubicBezTo>
                <a:cubicBezTo>
                  <a:pt x="172" y="161"/>
                  <a:pt x="172" y="151"/>
                  <a:pt x="179" y="145"/>
                </a:cubicBezTo>
                <a:cubicBezTo>
                  <a:pt x="225" y="98"/>
                  <a:pt x="225" y="98"/>
                  <a:pt x="225" y="98"/>
                </a:cubicBezTo>
                <a:cubicBezTo>
                  <a:pt x="200" y="72"/>
                  <a:pt x="200" y="72"/>
                  <a:pt x="200" y="72"/>
                </a:cubicBezTo>
                <a:cubicBezTo>
                  <a:pt x="68" y="204"/>
                  <a:pt x="68" y="204"/>
                  <a:pt x="68" y="204"/>
                </a:cubicBezTo>
                <a:cubicBezTo>
                  <a:pt x="200" y="336"/>
                  <a:pt x="200" y="336"/>
                  <a:pt x="200" y="336"/>
                </a:cubicBezTo>
                <a:cubicBezTo>
                  <a:pt x="332" y="204"/>
                  <a:pt x="332" y="204"/>
                  <a:pt x="332" y="204"/>
                </a:cubicBezTo>
                <a:cubicBezTo>
                  <a:pt x="309" y="181"/>
                  <a:pt x="309" y="181"/>
                  <a:pt x="309" y="181"/>
                </a:cubicBezTo>
                <a:cubicBezTo>
                  <a:pt x="285" y="205"/>
                  <a:pt x="285" y="205"/>
                  <a:pt x="285" y="205"/>
                </a:cubicBezTo>
                <a:cubicBezTo>
                  <a:pt x="279" y="212"/>
                  <a:pt x="269" y="212"/>
                  <a:pt x="262" y="205"/>
                </a:cubicBezTo>
                <a:cubicBezTo>
                  <a:pt x="256" y="199"/>
                  <a:pt x="256" y="189"/>
                  <a:pt x="262" y="183"/>
                </a:cubicBezTo>
                <a:cubicBezTo>
                  <a:pt x="286" y="159"/>
                  <a:pt x="286" y="159"/>
                  <a:pt x="286" y="159"/>
                </a:cubicBezTo>
                <a:cubicBezTo>
                  <a:pt x="248" y="121"/>
                  <a:pt x="248" y="121"/>
                  <a:pt x="248" y="121"/>
                </a:cubicBezTo>
                <a:cubicBezTo>
                  <a:pt x="201" y="167"/>
                  <a:pt x="201" y="167"/>
                  <a:pt x="201" y="167"/>
                </a:cubicBezTo>
                <a:close/>
                <a:moveTo>
                  <a:pt x="583" y="380"/>
                </a:moveTo>
                <a:cubicBezTo>
                  <a:pt x="583" y="380"/>
                  <a:pt x="583" y="380"/>
                  <a:pt x="583" y="380"/>
                </a:cubicBezTo>
                <a:cubicBezTo>
                  <a:pt x="734" y="530"/>
                  <a:pt x="734" y="530"/>
                  <a:pt x="734" y="530"/>
                </a:cubicBezTo>
                <a:cubicBezTo>
                  <a:pt x="744" y="541"/>
                  <a:pt x="744" y="558"/>
                  <a:pt x="734" y="568"/>
                </a:cubicBezTo>
                <a:cubicBezTo>
                  <a:pt x="564" y="738"/>
                  <a:pt x="564" y="738"/>
                  <a:pt x="564" y="738"/>
                </a:cubicBezTo>
                <a:cubicBezTo>
                  <a:pt x="554" y="749"/>
                  <a:pt x="536" y="749"/>
                  <a:pt x="526" y="738"/>
                </a:cubicBezTo>
                <a:cubicBezTo>
                  <a:pt x="525" y="738"/>
                  <a:pt x="525" y="738"/>
                  <a:pt x="525" y="738"/>
                </a:cubicBezTo>
                <a:cubicBezTo>
                  <a:pt x="375" y="587"/>
                  <a:pt x="375" y="587"/>
                  <a:pt x="375" y="587"/>
                </a:cubicBezTo>
                <a:cubicBezTo>
                  <a:pt x="224" y="738"/>
                  <a:pt x="224" y="738"/>
                  <a:pt x="224" y="738"/>
                </a:cubicBezTo>
                <a:cubicBezTo>
                  <a:pt x="219" y="743"/>
                  <a:pt x="212" y="746"/>
                  <a:pt x="205" y="746"/>
                </a:cubicBezTo>
                <a:cubicBezTo>
                  <a:pt x="30" y="746"/>
                  <a:pt x="30" y="746"/>
                  <a:pt x="30" y="746"/>
                </a:cubicBezTo>
                <a:cubicBezTo>
                  <a:pt x="14" y="746"/>
                  <a:pt x="3" y="734"/>
                  <a:pt x="3" y="719"/>
                </a:cubicBezTo>
                <a:cubicBezTo>
                  <a:pt x="3" y="660"/>
                  <a:pt x="3" y="602"/>
                  <a:pt x="3" y="544"/>
                </a:cubicBezTo>
                <a:cubicBezTo>
                  <a:pt x="3" y="537"/>
                  <a:pt x="6" y="530"/>
                  <a:pt x="11" y="525"/>
                </a:cubicBezTo>
                <a:cubicBezTo>
                  <a:pt x="162" y="374"/>
                  <a:pt x="162" y="374"/>
                  <a:pt x="162" y="374"/>
                </a:cubicBezTo>
                <a:cubicBezTo>
                  <a:pt x="11" y="223"/>
                  <a:pt x="11" y="223"/>
                  <a:pt x="11" y="223"/>
                </a:cubicBezTo>
                <a:cubicBezTo>
                  <a:pt x="0" y="213"/>
                  <a:pt x="0" y="196"/>
                  <a:pt x="11" y="185"/>
                </a:cubicBezTo>
                <a:cubicBezTo>
                  <a:pt x="181" y="15"/>
                  <a:pt x="181" y="15"/>
                  <a:pt x="181" y="15"/>
                </a:cubicBezTo>
                <a:cubicBezTo>
                  <a:pt x="191" y="5"/>
                  <a:pt x="208" y="5"/>
                  <a:pt x="219" y="15"/>
                </a:cubicBezTo>
                <a:cubicBezTo>
                  <a:pt x="370" y="166"/>
                  <a:pt x="370" y="166"/>
                  <a:pt x="370" y="166"/>
                </a:cubicBezTo>
                <a:cubicBezTo>
                  <a:pt x="508" y="28"/>
                  <a:pt x="508" y="28"/>
                  <a:pt x="508" y="28"/>
                </a:cubicBezTo>
                <a:cubicBezTo>
                  <a:pt x="538" y="0"/>
                  <a:pt x="586" y="1"/>
                  <a:pt x="614" y="30"/>
                </a:cubicBezTo>
                <a:cubicBezTo>
                  <a:pt x="647" y="62"/>
                  <a:pt x="720" y="119"/>
                  <a:pt x="736" y="160"/>
                </a:cubicBezTo>
                <a:cubicBezTo>
                  <a:pt x="746" y="189"/>
                  <a:pt x="742" y="220"/>
                  <a:pt x="720" y="243"/>
                </a:cubicBezTo>
                <a:cubicBezTo>
                  <a:pt x="583" y="380"/>
                  <a:pt x="583" y="380"/>
                  <a:pt x="583" y="380"/>
                </a:cubicBezTo>
                <a:close/>
                <a:moveTo>
                  <a:pt x="413" y="549"/>
                </a:moveTo>
                <a:cubicBezTo>
                  <a:pt x="413" y="549"/>
                  <a:pt x="413" y="549"/>
                  <a:pt x="413" y="549"/>
                </a:cubicBezTo>
                <a:cubicBezTo>
                  <a:pt x="545" y="682"/>
                  <a:pt x="545" y="682"/>
                  <a:pt x="545" y="682"/>
                </a:cubicBezTo>
                <a:cubicBezTo>
                  <a:pt x="677" y="549"/>
                  <a:pt x="677" y="549"/>
                  <a:pt x="677" y="549"/>
                </a:cubicBezTo>
                <a:cubicBezTo>
                  <a:pt x="654" y="526"/>
                  <a:pt x="654" y="526"/>
                  <a:pt x="654" y="526"/>
                </a:cubicBezTo>
                <a:cubicBezTo>
                  <a:pt x="607" y="573"/>
                  <a:pt x="607" y="573"/>
                  <a:pt x="607" y="573"/>
                </a:cubicBezTo>
                <a:cubicBezTo>
                  <a:pt x="601" y="580"/>
                  <a:pt x="591" y="580"/>
                  <a:pt x="584" y="573"/>
                </a:cubicBezTo>
                <a:cubicBezTo>
                  <a:pt x="578" y="567"/>
                  <a:pt x="578" y="557"/>
                  <a:pt x="584" y="550"/>
                </a:cubicBezTo>
                <a:cubicBezTo>
                  <a:pt x="631" y="504"/>
                  <a:pt x="631" y="504"/>
                  <a:pt x="631" y="504"/>
                </a:cubicBezTo>
                <a:cubicBezTo>
                  <a:pt x="593" y="466"/>
                  <a:pt x="593" y="466"/>
                  <a:pt x="593" y="466"/>
                </a:cubicBezTo>
                <a:cubicBezTo>
                  <a:pt x="569" y="489"/>
                  <a:pt x="569" y="489"/>
                  <a:pt x="569" y="489"/>
                </a:cubicBezTo>
                <a:cubicBezTo>
                  <a:pt x="563" y="496"/>
                  <a:pt x="553" y="496"/>
                  <a:pt x="547" y="489"/>
                </a:cubicBezTo>
                <a:cubicBezTo>
                  <a:pt x="540" y="483"/>
                  <a:pt x="540" y="473"/>
                  <a:pt x="547" y="466"/>
                </a:cubicBezTo>
                <a:cubicBezTo>
                  <a:pt x="570" y="443"/>
                  <a:pt x="570" y="443"/>
                  <a:pt x="570" y="443"/>
                </a:cubicBezTo>
                <a:cubicBezTo>
                  <a:pt x="545" y="417"/>
                  <a:pt x="545" y="417"/>
                  <a:pt x="545" y="417"/>
                </a:cubicBezTo>
                <a:cubicBezTo>
                  <a:pt x="413" y="549"/>
                  <a:pt x="413" y="549"/>
                  <a:pt x="413" y="549"/>
                </a:cubicBezTo>
                <a:close/>
                <a:moveTo>
                  <a:pt x="155" y="646"/>
                </a:moveTo>
                <a:cubicBezTo>
                  <a:pt x="155" y="646"/>
                  <a:pt x="155" y="646"/>
                  <a:pt x="155" y="646"/>
                </a:cubicBezTo>
                <a:cubicBezTo>
                  <a:pt x="293" y="509"/>
                  <a:pt x="431" y="371"/>
                  <a:pt x="568" y="233"/>
                </a:cubicBezTo>
                <a:cubicBezTo>
                  <a:pt x="551" y="216"/>
                  <a:pt x="533" y="198"/>
                  <a:pt x="516" y="181"/>
                </a:cubicBezTo>
                <a:cubicBezTo>
                  <a:pt x="103" y="594"/>
                  <a:pt x="103" y="594"/>
                  <a:pt x="103" y="594"/>
                </a:cubicBezTo>
                <a:cubicBezTo>
                  <a:pt x="155" y="646"/>
                  <a:pt x="155" y="646"/>
                  <a:pt x="155" y="646"/>
                </a:cubicBezTo>
                <a:close/>
                <a:moveTo>
                  <a:pt x="602" y="221"/>
                </a:moveTo>
                <a:cubicBezTo>
                  <a:pt x="602" y="221"/>
                  <a:pt x="602" y="221"/>
                  <a:pt x="602" y="221"/>
                </a:cubicBezTo>
                <a:cubicBezTo>
                  <a:pt x="603" y="222"/>
                  <a:pt x="603" y="222"/>
                  <a:pt x="603" y="222"/>
                </a:cubicBezTo>
                <a:cubicBezTo>
                  <a:pt x="603" y="222"/>
                  <a:pt x="603" y="222"/>
                  <a:pt x="603" y="222"/>
                </a:cubicBezTo>
                <a:cubicBezTo>
                  <a:pt x="603" y="222"/>
                  <a:pt x="603" y="222"/>
                  <a:pt x="603" y="222"/>
                </a:cubicBezTo>
                <a:cubicBezTo>
                  <a:pt x="603" y="223"/>
                  <a:pt x="603" y="223"/>
                  <a:pt x="603" y="223"/>
                </a:cubicBezTo>
                <a:cubicBezTo>
                  <a:pt x="634" y="253"/>
                  <a:pt x="634" y="253"/>
                  <a:pt x="634" y="253"/>
                </a:cubicBezTo>
                <a:cubicBezTo>
                  <a:pt x="682" y="205"/>
                  <a:pt x="682" y="205"/>
                  <a:pt x="682" y="205"/>
                </a:cubicBezTo>
                <a:cubicBezTo>
                  <a:pt x="690" y="197"/>
                  <a:pt x="690" y="181"/>
                  <a:pt x="682" y="173"/>
                </a:cubicBezTo>
                <a:cubicBezTo>
                  <a:pt x="647" y="138"/>
                  <a:pt x="611" y="103"/>
                  <a:pt x="576" y="68"/>
                </a:cubicBezTo>
                <a:cubicBezTo>
                  <a:pt x="568" y="59"/>
                  <a:pt x="554" y="59"/>
                  <a:pt x="545" y="67"/>
                </a:cubicBezTo>
                <a:cubicBezTo>
                  <a:pt x="496" y="115"/>
                  <a:pt x="496" y="115"/>
                  <a:pt x="496" y="115"/>
                </a:cubicBezTo>
                <a:cubicBezTo>
                  <a:pt x="527" y="146"/>
                  <a:pt x="527" y="146"/>
                  <a:pt x="527" y="146"/>
                </a:cubicBezTo>
                <a:cubicBezTo>
                  <a:pt x="527" y="146"/>
                  <a:pt x="527" y="146"/>
                  <a:pt x="527" y="146"/>
                </a:cubicBezTo>
                <a:cubicBezTo>
                  <a:pt x="527" y="146"/>
                  <a:pt x="527" y="146"/>
                  <a:pt x="527" y="146"/>
                </a:cubicBezTo>
                <a:cubicBezTo>
                  <a:pt x="527" y="147"/>
                  <a:pt x="527" y="147"/>
                  <a:pt x="527" y="147"/>
                </a:cubicBezTo>
                <a:cubicBezTo>
                  <a:pt x="528" y="147"/>
                  <a:pt x="528" y="147"/>
                  <a:pt x="528" y="147"/>
                </a:cubicBezTo>
                <a:cubicBezTo>
                  <a:pt x="528" y="147"/>
                  <a:pt x="528" y="147"/>
                  <a:pt x="528" y="147"/>
                </a:cubicBezTo>
                <a:cubicBezTo>
                  <a:pt x="528" y="148"/>
                  <a:pt x="528" y="148"/>
                  <a:pt x="528" y="148"/>
                </a:cubicBezTo>
                <a:cubicBezTo>
                  <a:pt x="602" y="221"/>
                  <a:pt x="602" y="221"/>
                  <a:pt x="602" y="221"/>
                </a:cubicBezTo>
                <a:cubicBezTo>
                  <a:pt x="602" y="221"/>
                  <a:pt x="602" y="221"/>
                  <a:pt x="602" y="221"/>
                </a:cubicBezTo>
                <a:cubicBezTo>
                  <a:pt x="602" y="221"/>
                  <a:pt x="602" y="221"/>
                  <a:pt x="602" y="221"/>
                </a:cubicBezTo>
                <a:close/>
                <a:moveTo>
                  <a:pt x="591" y="256"/>
                </a:moveTo>
                <a:cubicBezTo>
                  <a:pt x="591" y="256"/>
                  <a:pt x="591" y="256"/>
                  <a:pt x="591" y="256"/>
                </a:cubicBezTo>
                <a:cubicBezTo>
                  <a:pt x="453" y="394"/>
                  <a:pt x="315" y="531"/>
                  <a:pt x="178" y="669"/>
                </a:cubicBezTo>
                <a:cubicBezTo>
                  <a:pt x="197" y="689"/>
                  <a:pt x="197" y="689"/>
                  <a:pt x="197" y="689"/>
                </a:cubicBezTo>
                <a:cubicBezTo>
                  <a:pt x="611" y="276"/>
                  <a:pt x="611" y="276"/>
                  <a:pt x="611" y="276"/>
                </a:cubicBezTo>
                <a:cubicBezTo>
                  <a:pt x="591" y="256"/>
                  <a:pt x="591" y="256"/>
                  <a:pt x="591" y="256"/>
                </a:cubicBezTo>
                <a:close/>
                <a:moveTo>
                  <a:pt x="80" y="572"/>
                </a:moveTo>
                <a:cubicBezTo>
                  <a:pt x="80" y="572"/>
                  <a:pt x="80" y="572"/>
                  <a:pt x="80" y="572"/>
                </a:cubicBezTo>
                <a:cubicBezTo>
                  <a:pt x="493" y="158"/>
                  <a:pt x="493" y="158"/>
                  <a:pt x="493" y="158"/>
                </a:cubicBezTo>
                <a:cubicBezTo>
                  <a:pt x="474" y="138"/>
                  <a:pt x="474" y="138"/>
                  <a:pt x="474" y="138"/>
                </a:cubicBezTo>
                <a:cubicBezTo>
                  <a:pt x="60" y="551"/>
                  <a:pt x="60" y="551"/>
                  <a:pt x="60" y="551"/>
                </a:cubicBezTo>
                <a:cubicBezTo>
                  <a:pt x="80" y="572"/>
                  <a:pt x="80" y="572"/>
                  <a:pt x="80" y="572"/>
                </a:cubicBezTo>
                <a:close/>
                <a:moveTo>
                  <a:pt x="57" y="594"/>
                </a:moveTo>
                <a:cubicBezTo>
                  <a:pt x="57" y="594"/>
                  <a:pt x="57" y="594"/>
                  <a:pt x="57" y="594"/>
                </a:cubicBezTo>
                <a:cubicBezTo>
                  <a:pt x="57" y="627"/>
                  <a:pt x="57" y="659"/>
                  <a:pt x="57" y="693"/>
                </a:cubicBezTo>
                <a:cubicBezTo>
                  <a:pt x="155" y="693"/>
                  <a:pt x="155" y="693"/>
                  <a:pt x="155" y="693"/>
                </a:cubicBezTo>
                <a:cubicBezTo>
                  <a:pt x="57" y="594"/>
                  <a:pt x="57" y="594"/>
                  <a:pt x="57" y="59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24" tIns="45712" rIns="91424" bIns="45712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4" name="PA_淘宝店chenying0907 76"/>
          <p:cNvSpPr>
            <a:spLocks noEditPoints="1"/>
          </p:cNvSpPr>
          <p:nvPr>
            <p:custDataLst>
              <p:tags r:id="rId11"/>
            </p:custDataLst>
          </p:nvPr>
        </p:nvSpPr>
        <p:spPr bwMode="auto">
          <a:xfrm>
            <a:off x="3766003" y="3305670"/>
            <a:ext cx="319992" cy="323902"/>
          </a:xfrm>
          <a:custGeom>
            <a:avLst/>
            <a:gdLst>
              <a:gd name="T0" fmla="*/ 431 w 690"/>
              <a:gd name="T1" fmla="*/ 0 h 698"/>
              <a:gd name="T2" fmla="*/ 443 w 690"/>
              <a:gd name="T3" fmla="*/ 0 h 698"/>
              <a:gd name="T4" fmla="*/ 501 w 690"/>
              <a:gd name="T5" fmla="*/ 27 h 698"/>
              <a:gd name="T6" fmla="*/ 469 w 690"/>
              <a:gd name="T7" fmla="*/ 53 h 698"/>
              <a:gd name="T8" fmla="*/ 672 w 690"/>
              <a:gd name="T9" fmla="*/ 626 h 698"/>
              <a:gd name="T10" fmla="*/ 631 w 690"/>
              <a:gd name="T11" fmla="*/ 698 h 698"/>
              <a:gd name="T12" fmla="*/ 60 w 690"/>
              <a:gd name="T13" fmla="*/ 698 h 698"/>
              <a:gd name="T14" fmla="*/ 19 w 690"/>
              <a:gd name="T15" fmla="*/ 624 h 698"/>
              <a:gd name="T16" fmla="*/ 221 w 690"/>
              <a:gd name="T17" fmla="*/ 53 h 698"/>
              <a:gd name="T18" fmla="*/ 189 w 690"/>
              <a:gd name="T19" fmla="*/ 27 h 698"/>
              <a:gd name="T20" fmla="*/ 247 w 690"/>
              <a:gd name="T21" fmla="*/ 0 h 698"/>
              <a:gd name="T22" fmla="*/ 249 w 690"/>
              <a:gd name="T23" fmla="*/ 0 h 698"/>
              <a:gd name="T24" fmla="*/ 177 w 690"/>
              <a:gd name="T25" fmla="*/ 565 h 698"/>
              <a:gd name="T26" fmla="*/ 193 w 690"/>
              <a:gd name="T27" fmla="*/ 581 h 698"/>
              <a:gd name="T28" fmla="*/ 161 w 690"/>
              <a:gd name="T29" fmla="*/ 581 h 698"/>
              <a:gd name="T30" fmla="*/ 261 w 690"/>
              <a:gd name="T31" fmla="*/ 518 h 698"/>
              <a:gd name="T32" fmla="*/ 277 w 690"/>
              <a:gd name="T33" fmla="*/ 534 h 698"/>
              <a:gd name="T34" fmla="*/ 245 w 690"/>
              <a:gd name="T35" fmla="*/ 534 h 698"/>
              <a:gd name="T36" fmla="*/ 237 w 690"/>
              <a:gd name="T37" fmla="*/ 410 h 698"/>
              <a:gd name="T38" fmla="*/ 253 w 690"/>
              <a:gd name="T39" fmla="*/ 426 h 698"/>
              <a:gd name="T40" fmla="*/ 221 w 690"/>
              <a:gd name="T41" fmla="*/ 426 h 698"/>
              <a:gd name="T42" fmla="*/ 240 w 690"/>
              <a:gd name="T43" fmla="*/ 573 h 698"/>
              <a:gd name="T44" fmla="*/ 267 w 690"/>
              <a:gd name="T45" fmla="*/ 599 h 698"/>
              <a:gd name="T46" fmla="*/ 213 w 690"/>
              <a:gd name="T47" fmla="*/ 599 h 698"/>
              <a:gd name="T48" fmla="*/ 206 w 690"/>
              <a:gd name="T49" fmla="*/ 470 h 698"/>
              <a:gd name="T50" fmla="*/ 232 w 690"/>
              <a:gd name="T51" fmla="*/ 497 h 698"/>
              <a:gd name="T52" fmla="*/ 179 w 690"/>
              <a:gd name="T53" fmla="*/ 497 h 698"/>
              <a:gd name="T54" fmla="*/ 239 w 690"/>
              <a:gd name="T55" fmla="*/ 346 h 698"/>
              <a:gd name="T56" fmla="*/ 451 w 690"/>
              <a:gd name="T57" fmla="*/ 346 h 698"/>
              <a:gd name="T58" fmla="*/ 415 w 690"/>
              <a:gd name="T59" fmla="*/ 276 h 698"/>
              <a:gd name="T60" fmla="*/ 275 w 690"/>
              <a:gd name="T61" fmla="*/ 53 h 698"/>
              <a:gd name="T62" fmla="*/ 275 w 690"/>
              <a:gd name="T63" fmla="*/ 276 h 698"/>
              <a:gd name="T64" fmla="*/ 239 w 690"/>
              <a:gd name="T65" fmla="*/ 346 h 698"/>
              <a:gd name="T66" fmla="*/ 469 w 690"/>
              <a:gd name="T67" fmla="*/ 378 h 698"/>
              <a:gd name="T68" fmla="*/ 69 w 690"/>
              <a:gd name="T69" fmla="*/ 644 h 698"/>
              <a:gd name="T70" fmla="*/ 469 w 690"/>
              <a:gd name="T71" fmla="*/ 378 h 698"/>
              <a:gd name="T72" fmla="*/ 316 w 690"/>
              <a:gd name="T73" fmla="*/ 593 h 698"/>
              <a:gd name="T74" fmla="*/ 316 w 690"/>
              <a:gd name="T75" fmla="*/ 561 h 698"/>
              <a:gd name="T76" fmla="*/ 391 w 690"/>
              <a:gd name="T77" fmla="*/ 577 h 698"/>
              <a:gd name="T78" fmla="*/ 316 w 690"/>
              <a:gd name="T79" fmla="*/ 593 h 698"/>
              <a:gd name="T80" fmla="*/ 332 w 690"/>
              <a:gd name="T81" fmla="*/ 507 h 698"/>
              <a:gd name="T82" fmla="*/ 332 w 690"/>
              <a:gd name="T83" fmla="*/ 475 h 698"/>
              <a:gd name="T84" fmla="*/ 374 w 690"/>
              <a:gd name="T85" fmla="*/ 491 h 698"/>
              <a:gd name="T86" fmla="*/ 332 w 690"/>
              <a:gd name="T87" fmla="*/ 507 h 698"/>
              <a:gd name="T88" fmla="*/ 332 w 690"/>
              <a:gd name="T89" fmla="*/ 335 h 698"/>
              <a:gd name="T90" fmla="*/ 332 w 690"/>
              <a:gd name="T91" fmla="*/ 303 h 698"/>
              <a:gd name="T92" fmla="*/ 374 w 690"/>
              <a:gd name="T93" fmla="*/ 319 h 698"/>
              <a:gd name="T94" fmla="*/ 332 w 690"/>
              <a:gd name="T95" fmla="*/ 335 h 698"/>
              <a:gd name="T96" fmla="*/ 316 w 690"/>
              <a:gd name="T97" fmla="*/ 421 h 698"/>
              <a:gd name="T98" fmla="*/ 316 w 690"/>
              <a:gd name="T99" fmla="*/ 389 h 698"/>
              <a:gd name="T100" fmla="*/ 391 w 690"/>
              <a:gd name="T101" fmla="*/ 405 h 698"/>
              <a:gd name="T102" fmla="*/ 316 w 690"/>
              <a:gd name="T103" fmla="*/ 421 h 698"/>
              <a:gd name="T104" fmla="*/ 316 w 690"/>
              <a:gd name="T105" fmla="*/ 249 h 698"/>
              <a:gd name="T106" fmla="*/ 316 w 690"/>
              <a:gd name="T107" fmla="*/ 217 h 698"/>
              <a:gd name="T108" fmla="*/ 391 w 690"/>
              <a:gd name="T109" fmla="*/ 234 h 698"/>
              <a:gd name="T110" fmla="*/ 316 w 690"/>
              <a:gd name="T111" fmla="*/ 249 h 6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690" h="698">
                <a:moveTo>
                  <a:pt x="259" y="0"/>
                </a:moveTo>
                <a:cubicBezTo>
                  <a:pt x="431" y="0"/>
                  <a:pt x="431" y="0"/>
                  <a:pt x="431" y="0"/>
                </a:cubicBezTo>
                <a:cubicBezTo>
                  <a:pt x="442" y="0"/>
                  <a:pt x="442" y="0"/>
                  <a:pt x="442" y="0"/>
                </a:cubicBezTo>
                <a:cubicBezTo>
                  <a:pt x="443" y="0"/>
                  <a:pt x="443" y="0"/>
                  <a:pt x="443" y="0"/>
                </a:cubicBezTo>
                <a:cubicBezTo>
                  <a:pt x="474" y="0"/>
                  <a:pt x="474" y="0"/>
                  <a:pt x="474" y="0"/>
                </a:cubicBezTo>
                <a:cubicBezTo>
                  <a:pt x="490" y="0"/>
                  <a:pt x="501" y="12"/>
                  <a:pt x="501" y="27"/>
                </a:cubicBezTo>
                <a:cubicBezTo>
                  <a:pt x="501" y="41"/>
                  <a:pt x="490" y="53"/>
                  <a:pt x="474" y="53"/>
                </a:cubicBezTo>
                <a:cubicBezTo>
                  <a:pt x="469" y="53"/>
                  <a:pt x="469" y="53"/>
                  <a:pt x="469" y="53"/>
                </a:cubicBezTo>
                <a:cubicBezTo>
                  <a:pt x="469" y="269"/>
                  <a:pt x="469" y="269"/>
                  <a:pt x="469" y="269"/>
                </a:cubicBezTo>
                <a:cubicBezTo>
                  <a:pt x="672" y="626"/>
                  <a:pt x="672" y="626"/>
                  <a:pt x="672" y="626"/>
                </a:cubicBezTo>
                <a:cubicBezTo>
                  <a:pt x="690" y="658"/>
                  <a:pt x="667" y="698"/>
                  <a:pt x="631" y="698"/>
                </a:cubicBezTo>
                <a:cubicBezTo>
                  <a:pt x="631" y="698"/>
                  <a:pt x="631" y="698"/>
                  <a:pt x="631" y="698"/>
                </a:cubicBezTo>
                <a:cubicBezTo>
                  <a:pt x="60" y="698"/>
                  <a:pt x="60" y="698"/>
                  <a:pt x="60" y="698"/>
                </a:cubicBezTo>
                <a:cubicBezTo>
                  <a:pt x="60" y="698"/>
                  <a:pt x="60" y="698"/>
                  <a:pt x="60" y="698"/>
                </a:cubicBezTo>
                <a:cubicBezTo>
                  <a:pt x="24" y="698"/>
                  <a:pt x="0" y="658"/>
                  <a:pt x="18" y="626"/>
                </a:cubicBezTo>
                <a:cubicBezTo>
                  <a:pt x="19" y="624"/>
                  <a:pt x="19" y="624"/>
                  <a:pt x="19" y="624"/>
                </a:cubicBezTo>
                <a:cubicBezTo>
                  <a:pt x="221" y="269"/>
                  <a:pt x="221" y="269"/>
                  <a:pt x="221" y="269"/>
                </a:cubicBezTo>
                <a:cubicBezTo>
                  <a:pt x="221" y="53"/>
                  <a:pt x="221" y="53"/>
                  <a:pt x="221" y="53"/>
                </a:cubicBezTo>
                <a:cubicBezTo>
                  <a:pt x="216" y="53"/>
                  <a:pt x="216" y="53"/>
                  <a:pt x="216" y="53"/>
                </a:cubicBezTo>
                <a:cubicBezTo>
                  <a:pt x="201" y="53"/>
                  <a:pt x="189" y="41"/>
                  <a:pt x="189" y="27"/>
                </a:cubicBezTo>
                <a:cubicBezTo>
                  <a:pt x="189" y="12"/>
                  <a:pt x="201" y="0"/>
                  <a:pt x="216" y="0"/>
                </a:cubicBezTo>
                <a:cubicBezTo>
                  <a:pt x="247" y="0"/>
                  <a:pt x="247" y="0"/>
                  <a:pt x="247" y="0"/>
                </a:cubicBezTo>
                <a:cubicBezTo>
                  <a:pt x="248" y="0"/>
                  <a:pt x="248" y="0"/>
                  <a:pt x="248" y="0"/>
                </a:cubicBezTo>
                <a:cubicBezTo>
                  <a:pt x="249" y="0"/>
                  <a:pt x="249" y="0"/>
                  <a:pt x="249" y="0"/>
                </a:cubicBezTo>
                <a:cubicBezTo>
                  <a:pt x="259" y="0"/>
                  <a:pt x="259" y="0"/>
                  <a:pt x="259" y="0"/>
                </a:cubicBezTo>
                <a:close/>
                <a:moveTo>
                  <a:pt x="177" y="565"/>
                </a:moveTo>
                <a:cubicBezTo>
                  <a:pt x="177" y="565"/>
                  <a:pt x="177" y="565"/>
                  <a:pt x="177" y="565"/>
                </a:cubicBezTo>
                <a:cubicBezTo>
                  <a:pt x="186" y="565"/>
                  <a:pt x="193" y="572"/>
                  <a:pt x="193" y="581"/>
                </a:cubicBezTo>
                <a:cubicBezTo>
                  <a:pt x="193" y="590"/>
                  <a:pt x="186" y="597"/>
                  <a:pt x="177" y="597"/>
                </a:cubicBezTo>
                <a:cubicBezTo>
                  <a:pt x="168" y="597"/>
                  <a:pt x="161" y="590"/>
                  <a:pt x="161" y="581"/>
                </a:cubicBezTo>
                <a:cubicBezTo>
                  <a:pt x="161" y="572"/>
                  <a:pt x="168" y="565"/>
                  <a:pt x="177" y="565"/>
                </a:cubicBezTo>
                <a:close/>
                <a:moveTo>
                  <a:pt x="261" y="518"/>
                </a:moveTo>
                <a:cubicBezTo>
                  <a:pt x="261" y="518"/>
                  <a:pt x="261" y="518"/>
                  <a:pt x="261" y="518"/>
                </a:cubicBezTo>
                <a:cubicBezTo>
                  <a:pt x="270" y="518"/>
                  <a:pt x="277" y="525"/>
                  <a:pt x="277" y="534"/>
                </a:cubicBezTo>
                <a:cubicBezTo>
                  <a:pt x="277" y="543"/>
                  <a:pt x="270" y="550"/>
                  <a:pt x="261" y="550"/>
                </a:cubicBezTo>
                <a:cubicBezTo>
                  <a:pt x="252" y="550"/>
                  <a:pt x="245" y="543"/>
                  <a:pt x="245" y="534"/>
                </a:cubicBezTo>
                <a:cubicBezTo>
                  <a:pt x="245" y="525"/>
                  <a:pt x="252" y="518"/>
                  <a:pt x="261" y="518"/>
                </a:cubicBezTo>
                <a:close/>
                <a:moveTo>
                  <a:pt x="237" y="410"/>
                </a:moveTo>
                <a:cubicBezTo>
                  <a:pt x="237" y="410"/>
                  <a:pt x="237" y="410"/>
                  <a:pt x="237" y="410"/>
                </a:cubicBezTo>
                <a:cubicBezTo>
                  <a:pt x="246" y="410"/>
                  <a:pt x="253" y="418"/>
                  <a:pt x="253" y="426"/>
                </a:cubicBezTo>
                <a:cubicBezTo>
                  <a:pt x="253" y="435"/>
                  <a:pt x="246" y="442"/>
                  <a:pt x="237" y="442"/>
                </a:cubicBezTo>
                <a:cubicBezTo>
                  <a:pt x="228" y="442"/>
                  <a:pt x="221" y="435"/>
                  <a:pt x="221" y="426"/>
                </a:cubicBezTo>
                <a:cubicBezTo>
                  <a:pt x="221" y="418"/>
                  <a:pt x="228" y="410"/>
                  <a:pt x="237" y="410"/>
                </a:cubicBezTo>
                <a:close/>
                <a:moveTo>
                  <a:pt x="240" y="573"/>
                </a:moveTo>
                <a:cubicBezTo>
                  <a:pt x="240" y="573"/>
                  <a:pt x="240" y="573"/>
                  <a:pt x="240" y="573"/>
                </a:cubicBezTo>
                <a:cubicBezTo>
                  <a:pt x="255" y="573"/>
                  <a:pt x="267" y="584"/>
                  <a:pt x="267" y="599"/>
                </a:cubicBezTo>
                <a:cubicBezTo>
                  <a:pt x="267" y="614"/>
                  <a:pt x="255" y="626"/>
                  <a:pt x="240" y="626"/>
                </a:cubicBezTo>
                <a:cubicBezTo>
                  <a:pt x="226" y="626"/>
                  <a:pt x="213" y="614"/>
                  <a:pt x="213" y="599"/>
                </a:cubicBezTo>
                <a:cubicBezTo>
                  <a:pt x="213" y="584"/>
                  <a:pt x="226" y="573"/>
                  <a:pt x="240" y="573"/>
                </a:cubicBezTo>
                <a:close/>
                <a:moveTo>
                  <a:pt x="206" y="470"/>
                </a:moveTo>
                <a:cubicBezTo>
                  <a:pt x="206" y="470"/>
                  <a:pt x="206" y="470"/>
                  <a:pt x="206" y="470"/>
                </a:cubicBezTo>
                <a:cubicBezTo>
                  <a:pt x="221" y="470"/>
                  <a:pt x="232" y="483"/>
                  <a:pt x="232" y="497"/>
                </a:cubicBezTo>
                <a:cubicBezTo>
                  <a:pt x="232" y="512"/>
                  <a:pt x="221" y="524"/>
                  <a:pt x="206" y="524"/>
                </a:cubicBezTo>
                <a:cubicBezTo>
                  <a:pt x="191" y="524"/>
                  <a:pt x="179" y="512"/>
                  <a:pt x="179" y="497"/>
                </a:cubicBezTo>
                <a:cubicBezTo>
                  <a:pt x="179" y="483"/>
                  <a:pt x="191" y="470"/>
                  <a:pt x="206" y="470"/>
                </a:cubicBezTo>
                <a:close/>
                <a:moveTo>
                  <a:pt x="239" y="346"/>
                </a:moveTo>
                <a:cubicBezTo>
                  <a:pt x="239" y="346"/>
                  <a:pt x="239" y="346"/>
                  <a:pt x="239" y="346"/>
                </a:cubicBezTo>
                <a:cubicBezTo>
                  <a:pt x="451" y="346"/>
                  <a:pt x="451" y="346"/>
                  <a:pt x="451" y="346"/>
                </a:cubicBezTo>
                <a:cubicBezTo>
                  <a:pt x="420" y="291"/>
                  <a:pt x="420" y="291"/>
                  <a:pt x="420" y="291"/>
                </a:cubicBezTo>
                <a:cubicBezTo>
                  <a:pt x="417" y="286"/>
                  <a:pt x="415" y="281"/>
                  <a:pt x="415" y="276"/>
                </a:cubicBezTo>
                <a:cubicBezTo>
                  <a:pt x="415" y="53"/>
                  <a:pt x="415" y="53"/>
                  <a:pt x="415" y="53"/>
                </a:cubicBezTo>
                <a:cubicBezTo>
                  <a:pt x="275" y="53"/>
                  <a:pt x="275" y="53"/>
                  <a:pt x="275" y="53"/>
                </a:cubicBezTo>
                <a:cubicBezTo>
                  <a:pt x="275" y="276"/>
                  <a:pt x="275" y="276"/>
                  <a:pt x="275" y="276"/>
                </a:cubicBezTo>
                <a:cubicBezTo>
                  <a:pt x="275" y="276"/>
                  <a:pt x="275" y="276"/>
                  <a:pt x="275" y="276"/>
                </a:cubicBezTo>
                <a:cubicBezTo>
                  <a:pt x="275" y="280"/>
                  <a:pt x="274" y="285"/>
                  <a:pt x="271" y="289"/>
                </a:cubicBezTo>
                <a:cubicBezTo>
                  <a:pt x="239" y="346"/>
                  <a:pt x="239" y="346"/>
                  <a:pt x="239" y="346"/>
                </a:cubicBezTo>
                <a:close/>
                <a:moveTo>
                  <a:pt x="469" y="378"/>
                </a:moveTo>
                <a:cubicBezTo>
                  <a:pt x="469" y="378"/>
                  <a:pt x="469" y="378"/>
                  <a:pt x="469" y="378"/>
                </a:cubicBezTo>
                <a:cubicBezTo>
                  <a:pt x="221" y="378"/>
                  <a:pt x="221" y="378"/>
                  <a:pt x="221" y="378"/>
                </a:cubicBezTo>
                <a:cubicBezTo>
                  <a:pt x="69" y="644"/>
                  <a:pt x="69" y="644"/>
                  <a:pt x="69" y="644"/>
                </a:cubicBezTo>
                <a:cubicBezTo>
                  <a:pt x="621" y="644"/>
                  <a:pt x="621" y="644"/>
                  <a:pt x="621" y="644"/>
                </a:cubicBezTo>
                <a:cubicBezTo>
                  <a:pt x="469" y="378"/>
                  <a:pt x="469" y="378"/>
                  <a:pt x="469" y="378"/>
                </a:cubicBezTo>
                <a:close/>
                <a:moveTo>
                  <a:pt x="316" y="593"/>
                </a:moveTo>
                <a:cubicBezTo>
                  <a:pt x="316" y="593"/>
                  <a:pt x="316" y="593"/>
                  <a:pt x="316" y="593"/>
                </a:cubicBezTo>
                <a:cubicBezTo>
                  <a:pt x="307" y="593"/>
                  <a:pt x="300" y="586"/>
                  <a:pt x="300" y="577"/>
                </a:cubicBezTo>
                <a:cubicBezTo>
                  <a:pt x="300" y="568"/>
                  <a:pt x="307" y="561"/>
                  <a:pt x="316" y="561"/>
                </a:cubicBezTo>
                <a:cubicBezTo>
                  <a:pt x="374" y="561"/>
                  <a:pt x="374" y="561"/>
                  <a:pt x="374" y="561"/>
                </a:cubicBezTo>
                <a:cubicBezTo>
                  <a:pt x="383" y="561"/>
                  <a:pt x="391" y="568"/>
                  <a:pt x="391" y="577"/>
                </a:cubicBezTo>
                <a:cubicBezTo>
                  <a:pt x="391" y="586"/>
                  <a:pt x="383" y="593"/>
                  <a:pt x="374" y="593"/>
                </a:cubicBezTo>
                <a:cubicBezTo>
                  <a:pt x="316" y="593"/>
                  <a:pt x="316" y="593"/>
                  <a:pt x="316" y="593"/>
                </a:cubicBezTo>
                <a:close/>
                <a:moveTo>
                  <a:pt x="332" y="507"/>
                </a:moveTo>
                <a:cubicBezTo>
                  <a:pt x="332" y="507"/>
                  <a:pt x="332" y="507"/>
                  <a:pt x="332" y="507"/>
                </a:cubicBezTo>
                <a:cubicBezTo>
                  <a:pt x="323" y="507"/>
                  <a:pt x="316" y="500"/>
                  <a:pt x="316" y="491"/>
                </a:cubicBezTo>
                <a:cubicBezTo>
                  <a:pt x="316" y="482"/>
                  <a:pt x="323" y="475"/>
                  <a:pt x="332" y="475"/>
                </a:cubicBezTo>
                <a:cubicBezTo>
                  <a:pt x="358" y="475"/>
                  <a:pt x="358" y="475"/>
                  <a:pt x="358" y="475"/>
                </a:cubicBezTo>
                <a:cubicBezTo>
                  <a:pt x="367" y="475"/>
                  <a:pt x="374" y="482"/>
                  <a:pt x="374" y="491"/>
                </a:cubicBezTo>
                <a:cubicBezTo>
                  <a:pt x="374" y="500"/>
                  <a:pt x="367" y="507"/>
                  <a:pt x="358" y="507"/>
                </a:cubicBezTo>
                <a:cubicBezTo>
                  <a:pt x="332" y="507"/>
                  <a:pt x="332" y="507"/>
                  <a:pt x="332" y="507"/>
                </a:cubicBezTo>
                <a:close/>
                <a:moveTo>
                  <a:pt x="332" y="335"/>
                </a:moveTo>
                <a:cubicBezTo>
                  <a:pt x="332" y="335"/>
                  <a:pt x="332" y="335"/>
                  <a:pt x="332" y="335"/>
                </a:cubicBezTo>
                <a:cubicBezTo>
                  <a:pt x="323" y="335"/>
                  <a:pt x="316" y="328"/>
                  <a:pt x="316" y="319"/>
                </a:cubicBezTo>
                <a:cubicBezTo>
                  <a:pt x="316" y="310"/>
                  <a:pt x="323" y="303"/>
                  <a:pt x="332" y="303"/>
                </a:cubicBezTo>
                <a:cubicBezTo>
                  <a:pt x="358" y="303"/>
                  <a:pt x="358" y="303"/>
                  <a:pt x="358" y="303"/>
                </a:cubicBezTo>
                <a:cubicBezTo>
                  <a:pt x="367" y="303"/>
                  <a:pt x="374" y="310"/>
                  <a:pt x="374" y="319"/>
                </a:cubicBezTo>
                <a:cubicBezTo>
                  <a:pt x="374" y="328"/>
                  <a:pt x="367" y="335"/>
                  <a:pt x="358" y="335"/>
                </a:cubicBezTo>
                <a:cubicBezTo>
                  <a:pt x="332" y="335"/>
                  <a:pt x="332" y="335"/>
                  <a:pt x="332" y="335"/>
                </a:cubicBezTo>
                <a:close/>
                <a:moveTo>
                  <a:pt x="316" y="421"/>
                </a:moveTo>
                <a:cubicBezTo>
                  <a:pt x="316" y="421"/>
                  <a:pt x="316" y="421"/>
                  <a:pt x="316" y="421"/>
                </a:cubicBezTo>
                <a:cubicBezTo>
                  <a:pt x="307" y="421"/>
                  <a:pt x="300" y="414"/>
                  <a:pt x="300" y="405"/>
                </a:cubicBezTo>
                <a:cubicBezTo>
                  <a:pt x="300" y="396"/>
                  <a:pt x="307" y="389"/>
                  <a:pt x="316" y="389"/>
                </a:cubicBezTo>
                <a:cubicBezTo>
                  <a:pt x="374" y="389"/>
                  <a:pt x="374" y="389"/>
                  <a:pt x="374" y="389"/>
                </a:cubicBezTo>
                <a:cubicBezTo>
                  <a:pt x="383" y="389"/>
                  <a:pt x="391" y="396"/>
                  <a:pt x="391" y="405"/>
                </a:cubicBezTo>
                <a:cubicBezTo>
                  <a:pt x="391" y="414"/>
                  <a:pt x="383" y="421"/>
                  <a:pt x="374" y="421"/>
                </a:cubicBezTo>
                <a:cubicBezTo>
                  <a:pt x="316" y="421"/>
                  <a:pt x="316" y="421"/>
                  <a:pt x="316" y="421"/>
                </a:cubicBezTo>
                <a:close/>
                <a:moveTo>
                  <a:pt x="316" y="249"/>
                </a:moveTo>
                <a:cubicBezTo>
                  <a:pt x="316" y="249"/>
                  <a:pt x="316" y="249"/>
                  <a:pt x="316" y="249"/>
                </a:cubicBezTo>
                <a:cubicBezTo>
                  <a:pt x="307" y="249"/>
                  <a:pt x="300" y="242"/>
                  <a:pt x="300" y="234"/>
                </a:cubicBezTo>
                <a:cubicBezTo>
                  <a:pt x="300" y="224"/>
                  <a:pt x="307" y="217"/>
                  <a:pt x="316" y="217"/>
                </a:cubicBezTo>
                <a:cubicBezTo>
                  <a:pt x="374" y="217"/>
                  <a:pt x="374" y="217"/>
                  <a:pt x="374" y="217"/>
                </a:cubicBezTo>
                <a:cubicBezTo>
                  <a:pt x="383" y="217"/>
                  <a:pt x="391" y="224"/>
                  <a:pt x="391" y="234"/>
                </a:cubicBezTo>
                <a:cubicBezTo>
                  <a:pt x="391" y="242"/>
                  <a:pt x="383" y="249"/>
                  <a:pt x="374" y="249"/>
                </a:cubicBezTo>
                <a:cubicBezTo>
                  <a:pt x="316" y="249"/>
                  <a:pt x="316" y="249"/>
                  <a:pt x="316" y="249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txBody>
          <a:bodyPr vert="horz" wrap="square" lIns="91424" tIns="45712" rIns="91424" bIns="45712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5" name="PA_淘宝店chenying0907 79"/>
          <p:cNvSpPr>
            <a:spLocks noEditPoints="1"/>
          </p:cNvSpPr>
          <p:nvPr>
            <p:custDataLst>
              <p:tags r:id="rId12"/>
            </p:custDataLst>
          </p:nvPr>
        </p:nvSpPr>
        <p:spPr bwMode="auto">
          <a:xfrm>
            <a:off x="4947791" y="2083529"/>
            <a:ext cx="302336" cy="353726"/>
          </a:xfrm>
          <a:custGeom>
            <a:avLst/>
            <a:gdLst>
              <a:gd name="T0" fmla="*/ 380 w 611"/>
              <a:gd name="T1" fmla="*/ 32 h 715"/>
              <a:gd name="T2" fmla="*/ 495 w 611"/>
              <a:gd name="T3" fmla="*/ 81 h 715"/>
              <a:gd name="T4" fmla="*/ 511 w 611"/>
              <a:gd name="T5" fmla="*/ 98 h 715"/>
              <a:gd name="T6" fmla="*/ 585 w 611"/>
              <a:gd name="T7" fmla="*/ 112 h 715"/>
              <a:gd name="T8" fmla="*/ 611 w 611"/>
              <a:gd name="T9" fmla="*/ 139 h 715"/>
              <a:gd name="T10" fmla="*/ 585 w 611"/>
              <a:gd name="T11" fmla="*/ 715 h 715"/>
              <a:gd name="T12" fmla="*/ 27 w 611"/>
              <a:gd name="T13" fmla="*/ 715 h 715"/>
              <a:gd name="T14" fmla="*/ 0 w 611"/>
              <a:gd name="T15" fmla="*/ 688 h 715"/>
              <a:gd name="T16" fmla="*/ 27 w 611"/>
              <a:gd name="T17" fmla="*/ 112 h 715"/>
              <a:gd name="T18" fmla="*/ 101 w 611"/>
              <a:gd name="T19" fmla="*/ 112 h 715"/>
              <a:gd name="T20" fmla="*/ 117 w 611"/>
              <a:gd name="T21" fmla="*/ 81 h 715"/>
              <a:gd name="T22" fmla="*/ 203 w 611"/>
              <a:gd name="T23" fmla="*/ 81 h 715"/>
              <a:gd name="T24" fmla="*/ 306 w 611"/>
              <a:gd name="T25" fmla="*/ 0 h 715"/>
              <a:gd name="T26" fmla="*/ 422 w 611"/>
              <a:gd name="T27" fmla="*/ 308 h 715"/>
              <a:gd name="T28" fmla="*/ 460 w 611"/>
              <a:gd name="T29" fmla="*/ 346 h 715"/>
              <a:gd name="T30" fmla="*/ 242 w 611"/>
              <a:gd name="T31" fmla="*/ 526 h 715"/>
              <a:gd name="T32" fmla="*/ 152 w 611"/>
              <a:gd name="T33" fmla="*/ 436 h 715"/>
              <a:gd name="T34" fmla="*/ 190 w 611"/>
              <a:gd name="T35" fmla="*/ 398 h 715"/>
              <a:gd name="T36" fmla="*/ 422 w 611"/>
              <a:gd name="T37" fmla="*/ 308 h 715"/>
              <a:gd name="T38" fmla="*/ 375 w 611"/>
              <a:gd name="T39" fmla="*/ 81 h 715"/>
              <a:gd name="T40" fmla="*/ 306 w 611"/>
              <a:gd name="T41" fmla="*/ 32 h 715"/>
              <a:gd name="T42" fmla="*/ 237 w 611"/>
              <a:gd name="T43" fmla="*/ 81 h 715"/>
              <a:gd name="T44" fmla="*/ 375 w 611"/>
              <a:gd name="T45" fmla="*/ 81 h 715"/>
              <a:gd name="T46" fmla="*/ 511 w 611"/>
              <a:gd name="T47" fmla="*/ 165 h 715"/>
              <a:gd name="T48" fmla="*/ 495 w 611"/>
              <a:gd name="T49" fmla="*/ 197 h 715"/>
              <a:gd name="T50" fmla="*/ 306 w 611"/>
              <a:gd name="T51" fmla="*/ 197 h 715"/>
              <a:gd name="T52" fmla="*/ 101 w 611"/>
              <a:gd name="T53" fmla="*/ 180 h 715"/>
              <a:gd name="T54" fmla="*/ 101 w 611"/>
              <a:gd name="T55" fmla="*/ 165 h 715"/>
              <a:gd name="T56" fmla="*/ 54 w 611"/>
              <a:gd name="T57" fmla="*/ 662 h 715"/>
              <a:gd name="T58" fmla="*/ 558 w 611"/>
              <a:gd name="T59" fmla="*/ 165 h 715"/>
              <a:gd name="T60" fmla="*/ 306 w 611"/>
              <a:gd name="T61" fmla="*/ 113 h 715"/>
              <a:gd name="T62" fmla="*/ 133 w 611"/>
              <a:gd name="T63" fmla="*/ 113 h 715"/>
              <a:gd name="T64" fmla="*/ 133 w 611"/>
              <a:gd name="T65" fmla="*/ 165 h 715"/>
              <a:gd name="T66" fmla="*/ 479 w 611"/>
              <a:gd name="T67" fmla="*/ 165 h 715"/>
              <a:gd name="T68" fmla="*/ 479 w 611"/>
              <a:gd name="T69" fmla="*/ 113 h 7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611" h="715">
                <a:moveTo>
                  <a:pt x="306" y="0"/>
                </a:moveTo>
                <a:cubicBezTo>
                  <a:pt x="335" y="0"/>
                  <a:pt x="361" y="12"/>
                  <a:pt x="380" y="32"/>
                </a:cubicBezTo>
                <a:cubicBezTo>
                  <a:pt x="394" y="45"/>
                  <a:pt x="404" y="62"/>
                  <a:pt x="408" y="81"/>
                </a:cubicBezTo>
                <a:cubicBezTo>
                  <a:pt x="495" y="81"/>
                  <a:pt x="495" y="81"/>
                  <a:pt x="495" y="81"/>
                </a:cubicBezTo>
                <a:cubicBezTo>
                  <a:pt x="504" y="81"/>
                  <a:pt x="511" y="88"/>
                  <a:pt x="511" y="97"/>
                </a:cubicBezTo>
                <a:cubicBezTo>
                  <a:pt x="511" y="98"/>
                  <a:pt x="511" y="98"/>
                  <a:pt x="511" y="98"/>
                </a:cubicBezTo>
                <a:cubicBezTo>
                  <a:pt x="511" y="112"/>
                  <a:pt x="511" y="112"/>
                  <a:pt x="511" y="112"/>
                </a:cubicBezTo>
                <a:cubicBezTo>
                  <a:pt x="585" y="112"/>
                  <a:pt x="585" y="112"/>
                  <a:pt x="585" y="112"/>
                </a:cubicBezTo>
                <a:cubicBezTo>
                  <a:pt x="599" y="112"/>
                  <a:pt x="611" y="124"/>
                  <a:pt x="611" y="139"/>
                </a:cubicBezTo>
                <a:cubicBezTo>
                  <a:pt x="611" y="139"/>
                  <a:pt x="611" y="139"/>
                  <a:pt x="611" y="139"/>
                </a:cubicBezTo>
                <a:cubicBezTo>
                  <a:pt x="611" y="688"/>
                  <a:pt x="611" y="688"/>
                  <a:pt x="611" y="688"/>
                </a:cubicBezTo>
                <a:cubicBezTo>
                  <a:pt x="611" y="704"/>
                  <a:pt x="599" y="715"/>
                  <a:pt x="585" y="715"/>
                </a:cubicBezTo>
                <a:cubicBezTo>
                  <a:pt x="584" y="715"/>
                  <a:pt x="584" y="715"/>
                  <a:pt x="584" y="715"/>
                </a:cubicBezTo>
                <a:cubicBezTo>
                  <a:pt x="27" y="715"/>
                  <a:pt x="27" y="715"/>
                  <a:pt x="27" y="715"/>
                </a:cubicBezTo>
                <a:cubicBezTo>
                  <a:pt x="12" y="715"/>
                  <a:pt x="0" y="704"/>
                  <a:pt x="0" y="688"/>
                </a:cubicBezTo>
                <a:cubicBezTo>
                  <a:pt x="0" y="688"/>
                  <a:pt x="0" y="688"/>
                  <a:pt x="0" y="688"/>
                </a:cubicBezTo>
                <a:cubicBezTo>
                  <a:pt x="0" y="139"/>
                  <a:pt x="0" y="139"/>
                  <a:pt x="0" y="139"/>
                </a:cubicBezTo>
                <a:cubicBezTo>
                  <a:pt x="0" y="124"/>
                  <a:pt x="12" y="112"/>
                  <a:pt x="27" y="112"/>
                </a:cubicBezTo>
                <a:cubicBezTo>
                  <a:pt x="28" y="112"/>
                  <a:pt x="28" y="112"/>
                  <a:pt x="28" y="112"/>
                </a:cubicBezTo>
                <a:cubicBezTo>
                  <a:pt x="101" y="112"/>
                  <a:pt x="101" y="112"/>
                  <a:pt x="101" y="112"/>
                </a:cubicBezTo>
                <a:cubicBezTo>
                  <a:pt x="101" y="97"/>
                  <a:pt x="101" y="97"/>
                  <a:pt x="101" y="97"/>
                </a:cubicBezTo>
                <a:cubicBezTo>
                  <a:pt x="101" y="88"/>
                  <a:pt x="108" y="81"/>
                  <a:pt x="117" y="81"/>
                </a:cubicBezTo>
                <a:cubicBezTo>
                  <a:pt x="117" y="81"/>
                  <a:pt x="117" y="81"/>
                  <a:pt x="117" y="81"/>
                </a:cubicBezTo>
                <a:cubicBezTo>
                  <a:pt x="203" y="81"/>
                  <a:pt x="203" y="81"/>
                  <a:pt x="203" y="81"/>
                </a:cubicBezTo>
                <a:cubicBezTo>
                  <a:pt x="208" y="62"/>
                  <a:pt x="218" y="45"/>
                  <a:pt x="231" y="32"/>
                </a:cubicBezTo>
                <a:cubicBezTo>
                  <a:pt x="250" y="12"/>
                  <a:pt x="277" y="0"/>
                  <a:pt x="306" y="0"/>
                </a:cubicBezTo>
                <a:close/>
                <a:moveTo>
                  <a:pt x="422" y="308"/>
                </a:moveTo>
                <a:cubicBezTo>
                  <a:pt x="422" y="308"/>
                  <a:pt x="422" y="308"/>
                  <a:pt x="422" y="308"/>
                </a:cubicBezTo>
                <a:cubicBezTo>
                  <a:pt x="432" y="298"/>
                  <a:pt x="449" y="298"/>
                  <a:pt x="460" y="308"/>
                </a:cubicBezTo>
                <a:cubicBezTo>
                  <a:pt x="470" y="319"/>
                  <a:pt x="470" y="336"/>
                  <a:pt x="460" y="346"/>
                </a:cubicBezTo>
                <a:cubicBezTo>
                  <a:pt x="280" y="526"/>
                  <a:pt x="280" y="526"/>
                  <a:pt x="280" y="526"/>
                </a:cubicBezTo>
                <a:cubicBezTo>
                  <a:pt x="269" y="537"/>
                  <a:pt x="252" y="537"/>
                  <a:pt x="242" y="526"/>
                </a:cubicBezTo>
                <a:cubicBezTo>
                  <a:pt x="241" y="526"/>
                  <a:pt x="241" y="526"/>
                  <a:pt x="241" y="526"/>
                </a:cubicBezTo>
                <a:cubicBezTo>
                  <a:pt x="152" y="436"/>
                  <a:pt x="152" y="436"/>
                  <a:pt x="152" y="436"/>
                </a:cubicBezTo>
                <a:cubicBezTo>
                  <a:pt x="141" y="426"/>
                  <a:pt x="141" y="409"/>
                  <a:pt x="152" y="398"/>
                </a:cubicBezTo>
                <a:cubicBezTo>
                  <a:pt x="162" y="388"/>
                  <a:pt x="179" y="388"/>
                  <a:pt x="190" y="398"/>
                </a:cubicBezTo>
                <a:cubicBezTo>
                  <a:pt x="261" y="469"/>
                  <a:pt x="261" y="469"/>
                  <a:pt x="261" y="469"/>
                </a:cubicBezTo>
                <a:cubicBezTo>
                  <a:pt x="422" y="308"/>
                  <a:pt x="422" y="308"/>
                  <a:pt x="422" y="308"/>
                </a:cubicBezTo>
                <a:close/>
                <a:moveTo>
                  <a:pt x="375" y="81"/>
                </a:moveTo>
                <a:cubicBezTo>
                  <a:pt x="375" y="81"/>
                  <a:pt x="375" y="81"/>
                  <a:pt x="375" y="81"/>
                </a:cubicBezTo>
                <a:cubicBezTo>
                  <a:pt x="371" y="71"/>
                  <a:pt x="365" y="62"/>
                  <a:pt x="358" y="54"/>
                </a:cubicBezTo>
                <a:cubicBezTo>
                  <a:pt x="344" y="41"/>
                  <a:pt x="326" y="32"/>
                  <a:pt x="306" y="32"/>
                </a:cubicBezTo>
                <a:cubicBezTo>
                  <a:pt x="285" y="32"/>
                  <a:pt x="267" y="41"/>
                  <a:pt x="254" y="54"/>
                </a:cubicBezTo>
                <a:cubicBezTo>
                  <a:pt x="246" y="62"/>
                  <a:pt x="240" y="71"/>
                  <a:pt x="237" y="81"/>
                </a:cubicBezTo>
                <a:cubicBezTo>
                  <a:pt x="306" y="81"/>
                  <a:pt x="306" y="81"/>
                  <a:pt x="306" y="81"/>
                </a:cubicBezTo>
                <a:cubicBezTo>
                  <a:pt x="375" y="81"/>
                  <a:pt x="375" y="81"/>
                  <a:pt x="375" y="81"/>
                </a:cubicBezTo>
                <a:close/>
                <a:moveTo>
                  <a:pt x="511" y="165"/>
                </a:moveTo>
                <a:cubicBezTo>
                  <a:pt x="511" y="165"/>
                  <a:pt x="511" y="165"/>
                  <a:pt x="511" y="165"/>
                </a:cubicBezTo>
                <a:cubicBezTo>
                  <a:pt x="511" y="180"/>
                  <a:pt x="511" y="180"/>
                  <a:pt x="511" y="180"/>
                </a:cubicBezTo>
                <a:cubicBezTo>
                  <a:pt x="511" y="189"/>
                  <a:pt x="504" y="197"/>
                  <a:pt x="495" y="197"/>
                </a:cubicBezTo>
                <a:cubicBezTo>
                  <a:pt x="494" y="197"/>
                  <a:pt x="494" y="197"/>
                  <a:pt x="494" y="197"/>
                </a:cubicBezTo>
                <a:cubicBezTo>
                  <a:pt x="306" y="197"/>
                  <a:pt x="306" y="197"/>
                  <a:pt x="306" y="197"/>
                </a:cubicBezTo>
                <a:cubicBezTo>
                  <a:pt x="117" y="197"/>
                  <a:pt x="117" y="197"/>
                  <a:pt x="117" y="197"/>
                </a:cubicBezTo>
                <a:cubicBezTo>
                  <a:pt x="108" y="197"/>
                  <a:pt x="101" y="189"/>
                  <a:pt x="101" y="180"/>
                </a:cubicBezTo>
                <a:cubicBezTo>
                  <a:pt x="101" y="180"/>
                  <a:pt x="101" y="180"/>
                  <a:pt x="101" y="180"/>
                </a:cubicBezTo>
                <a:cubicBezTo>
                  <a:pt x="101" y="165"/>
                  <a:pt x="101" y="165"/>
                  <a:pt x="101" y="165"/>
                </a:cubicBezTo>
                <a:cubicBezTo>
                  <a:pt x="54" y="165"/>
                  <a:pt x="54" y="165"/>
                  <a:pt x="54" y="165"/>
                </a:cubicBezTo>
                <a:cubicBezTo>
                  <a:pt x="54" y="662"/>
                  <a:pt x="54" y="662"/>
                  <a:pt x="54" y="662"/>
                </a:cubicBezTo>
                <a:cubicBezTo>
                  <a:pt x="558" y="662"/>
                  <a:pt x="558" y="662"/>
                  <a:pt x="558" y="662"/>
                </a:cubicBezTo>
                <a:cubicBezTo>
                  <a:pt x="558" y="165"/>
                  <a:pt x="558" y="165"/>
                  <a:pt x="558" y="165"/>
                </a:cubicBezTo>
                <a:cubicBezTo>
                  <a:pt x="511" y="165"/>
                  <a:pt x="511" y="165"/>
                  <a:pt x="511" y="165"/>
                </a:cubicBezTo>
                <a:close/>
                <a:moveTo>
                  <a:pt x="306" y="113"/>
                </a:moveTo>
                <a:cubicBezTo>
                  <a:pt x="306" y="113"/>
                  <a:pt x="306" y="113"/>
                  <a:pt x="306" y="113"/>
                </a:cubicBezTo>
                <a:cubicBezTo>
                  <a:pt x="133" y="113"/>
                  <a:pt x="133" y="113"/>
                  <a:pt x="133" y="113"/>
                </a:cubicBezTo>
                <a:cubicBezTo>
                  <a:pt x="133" y="139"/>
                  <a:pt x="133" y="139"/>
                  <a:pt x="133" y="139"/>
                </a:cubicBezTo>
                <a:cubicBezTo>
                  <a:pt x="133" y="165"/>
                  <a:pt x="133" y="165"/>
                  <a:pt x="133" y="165"/>
                </a:cubicBezTo>
                <a:cubicBezTo>
                  <a:pt x="306" y="165"/>
                  <a:pt x="306" y="165"/>
                  <a:pt x="306" y="165"/>
                </a:cubicBezTo>
                <a:cubicBezTo>
                  <a:pt x="479" y="165"/>
                  <a:pt x="479" y="165"/>
                  <a:pt x="479" y="165"/>
                </a:cubicBezTo>
                <a:cubicBezTo>
                  <a:pt x="479" y="139"/>
                  <a:pt x="479" y="139"/>
                  <a:pt x="479" y="139"/>
                </a:cubicBezTo>
                <a:cubicBezTo>
                  <a:pt x="479" y="113"/>
                  <a:pt x="479" y="113"/>
                  <a:pt x="479" y="113"/>
                </a:cubicBezTo>
                <a:cubicBezTo>
                  <a:pt x="306" y="113"/>
                  <a:pt x="306" y="113"/>
                  <a:pt x="306" y="113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txBody>
          <a:bodyPr vert="horz" wrap="square" lIns="91424" tIns="45712" rIns="91424" bIns="45712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708492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Click="0" advTm="3000">
        <p14:doors dir="vert"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 autoUpdateAnimBg="0"/>
      <p:bldP spid="8" grpId="0" animBg="1" autoUpdateAnimBg="0"/>
      <p:bldP spid="11" grpId="0" animBg="1" autoUpdateAnimBg="0"/>
      <p:bldP spid="16" grpId="0" animBg="1" autoUpdateAnimBg="0"/>
      <p:bldP spid="18" grpId="0" animBg="1" autoUpdateAnimBg="0"/>
      <p:bldP spid="19" grpId="0"/>
      <p:bldP spid="20" grpId="0"/>
      <p:bldP spid="21" grpId="0"/>
      <p:bldP spid="22" grpId="0" animBg="1"/>
      <p:bldP spid="23" grpId="0" animBg="1"/>
      <p:bldP spid="24" grpId="0" animBg="1" autoUpdateAnimBg="0"/>
      <p:bldP spid="25" grpId="0" animBg="1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任意多边形 178"/>
          <p:cNvSpPr>
            <a:spLocks/>
          </p:cNvSpPr>
          <p:nvPr/>
        </p:nvSpPr>
        <p:spPr bwMode="auto">
          <a:xfrm>
            <a:off x="2001781" y="1234851"/>
            <a:ext cx="968068" cy="2133380"/>
          </a:xfrm>
          <a:custGeom>
            <a:avLst/>
            <a:gdLst>
              <a:gd name="connsiteX0" fmla="*/ 234950 w 1428751"/>
              <a:gd name="connsiteY0" fmla="*/ 0 h 3148013"/>
              <a:gd name="connsiteX1" fmla="*/ 239712 w 1428751"/>
              <a:gd name="connsiteY1" fmla="*/ 0 h 3148013"/>
              <a:gd name="connsiteX2" fmla="*/ 276225 w 1428751"/>
              <a:gd name="connsiteY2" fmla="*/ 0 h 3148013"/>
              <a:gd name="connsiteX3" fmla="*/ 319088 w 1428751"/>
              <a:gd name="connsiteY3" fmla="*/ 0 h 3148013"/>
              <a:gd name="connsiteX4" fmla="*/ 361950 w 1428751"/>
              <a:gd name="connsiteY4" fmla="*/ 0 h 3148013"/>
              <a:gd name="connsiteX5" fmla="*/ 361951 w 1428751"/>
              <a:gd name="connsiteY5" fmla="*/ 0 h 3148013"/>
              <a:gd name="connsiteX6" fmla="*/ 404813 w 1428751"/>
              <a:gd name="connsiteY6" fmla="*/ 0 h 3148013"/>
              <a:gd name="connsiteX7" fmla="*/ 446088 w 1428751"/>
              <a:gd name="connsiteY7" fmla="*/ 0 h 3148013"/>
              <a:gd name="connsiteX8" fmla="*/ 488950 w 1428751"/>
              <a:gd name="connsiteY8" fmla="*/ 0 h 3148013"/>
              <a:gd name="connsiteX9" fmla="*/ 488951 w 1428751"/>
              <a:gd name="connsiteY9" fmla="*/ 0 h 3148013"/>
              <a:gd name="connsiteX10" fmla="*/ 531813 w 1428751"/>
              <a:gd name="connsiteY10" fmla="*/ 0 h 3148013"/>
              <a:gd name="connsiteX11" fmla="*/ 576263 w 1428751"/>
              <a:gd name="connsiteY11" fmla="*/ 0 h 3148013"/>
              <a:gd name="connsiteX12" fmla="*/ 617538 w 1428751"/>
              <a:gd name="connsiteY12" fmla="*/ 0 h 3148013"/>
              <a:gd name="connsiteX13" fmla="*/ 660400 w 1428751"/>
              <a:gd name="connsiteY13" fmla="*/ 0 h 3148013"/>
              <a:gd name="connsiteX14" fmla="*/ 660401 w 1428751"/>
              <a:gd name="connsiteY14" fmla="*/ 0 h 3148013"/>
              <a:gd name="connsiteX15" fmla="*/ 703263 w 1428751"/>
              <a:gd name="connsiteY15" fmla="*/ 0 h 3148013"/>
              <a:gd name="connsiteX16" fmla="*/ 744538 w 1428751"/>
              <a:gd name="connsiteY16" fmla="*/ 0 h 3148013"/>
              <a:gd name="connsiteX17" fmla="*/ 787400 w 1428751"/>
              <a:gd name="connsiteY17" fmla="*/ 0 h 3148013"/>
              <a:gd name="connsiteX18" fmla="*/ 787401 w 1428751"/>
              <a:gd name="connsiteY18" fmla="*/ 0 h 3148013"/>
              <a:gd name="connsiteX19" fmla="*/ 830263 w 1428751"/>
              <a:gd name="connsiteY19" fmla="*/ 0 h 3148013"/>
              <a:gd name="connsiteX20" fmla="*/ 873125 w 1428751"/>
              <a:gd name="connsiteY20" fmla="*/ 0 h 3148013"/>
              <a:gd name="connsiteX21" fmla="*/ 873126 w 1428751"/>
              <a:gd name="connsiteY21" fmla="*/ 0 h 3148013"/>
              <a:gd name="connsiteX22" fmla="*/ 914400 w 1428751"/>
              <a:gd name="connsiteY22" fmla="*/ 0 h 3148013"/>
              <a:gd name="connsiteX23" fmla="*/ 958850 w 1428751"/>
              <a:gd name="connsiteY23" fmla="*/ 0 h 3148013"/>
              <a:gd name="connsiteX24" fmla="*/ 990600 w 1428751"/>
              <a:gd name="connsiteY24" fmla="*/ 0 h 3148013"/>
              <a:gd name="connsiteX25" fmla="*/ 1001713 w 1428751"/>
              <a:gd name="connsiteY25" fmla="*/ 0 h 3148013"/>
              <a:gd name="connsiteX26" fmla="*/ 1039813 w 1428751"/>
              <a:gd name="connsiteY26" fmla="*/ 4762 h 3148013"/>
              <a:gd name="connsiteX27" fmla="*/ 1044576 w 1428751"/>
              <a:gd name="connsiteY27" fmla="*/ 6350 h 3148013"/>
              <a:gd name="connsiteX28" fmla="*/ 1044576 w 1428751"/>
              <a:gd name="connsiteY28" fmla="*/ 6350 h 3148013"/>
              <a:gd name="connsiteX29" fmla="*/ 1084262 w 1428751"/>
              <a:gd name="connsiteY29" fmla="*/ 15875 h 3148013"/>
              <a:gd name="connsiteX30" fmla="*/ 1085850 w 1428751"/>
              <a:gd name="connsiteY30" fmla="*/ 17462 h 3148013"/>
              <a:gd name="connsiteX31" fmla="*/ 1085850 w 1428751"/>
              <a:gd name="connsiteY31" fmla="*/ 17462 h 3148013"/>
              <a:gd name="connsiteX32" fmla="*/ 1123950 w 1428751"/>
              <a:gd name="connsiteY32" fmla="*/ 34924 h 3148013"/>
              <a:gd name="connsiteX33" fmla="*/ 1128713 w 1428751"/>
              <a:gd name="connsiteY33" fmla="*/ 38099 h 3148013"/>
              <a:gd name="connsiteX34" fmla="*/ 1128713 w 1428751"/>
              <a:gd name="connsiteY34" fmla="*/ 38100 h 3148013"/>
              <a:gd name="connsiteX35" fmla="*/ 1160463 w 1428751"/>
              <a:gd name="connsiteY35" fmla="*/ 60325 h 3148013"/>
              <a:gd name="connsiteX36" fmla="*/ 1171576 w 1428751"/>
              <a:gd name="connsiteY36" fmla="*/ 73025 h 3148013"/>
              <a:gd name="connsiteX37" fmla="*/ 1171576 w 1428751"/>
              <a:gd name="connsiteY37" fmla="*/ 73026 h 3148013"/>
              <a:gd name="connsiteX38" fmla="*/ 1189037 w 1428751"/>
              <a:gd name="connsiteY38" fmla="*/ 92075 h 3148013"/>
              <a:gd name="connsiteX39" fmla="*/ 1211263 w 1428751"/>
              <a:gd name="connsiteY39" fmla="*/ 128587 h 3148013"/>
              <a:gd name="connsiteX40" fmla="*/ 1214438 w 1428751"/>
              <a:gd name="connsiteY40" fmla="*/ 136525 h 3148013"/>
              <a:gd name="connsiteX41" fmla="*/ 1225550 w 1428751"/>
              <a:gd name="connsiteY41" fmla="*/ 166687 h 3148013"/>
              <a:gd name="connsiteX42" fmla="*/ 1230313 w 1428751"/>
              <a:gd name="connsiteY42" fmla="*/ 209550 h 3148013"/>
              <a:gd name="connsiteX43" fmla="*/ 1230313 w 1428751"/>
              <a:gd name="connsiteY43" fmla="*/ 617537 h 3148013"/>
              <a:gd name="connsiteX44" fmla="*/ 1255713 w 1428751"/>
              <a:gd name="connsiteY44" fmla="*/ 638175 h 3148013"/>
              <a:gd name="connsiteX45" fmla="*/ 1411289 w 1428751"/>
              <a:gd name="connsiteY45" fmla="*/ 755650 h 3148013"/>
              <a:gd name="connsiteX46" fmla="*/ 1425576 w 1428751"/>
              <a:gd name="connsiteY46" fmla="*/ 769938 h 3148013"/>
              <a:gd name="connsiteX47" fmla="*/ 1428751 w 1428751"/>
              <a:gd name="connsiteY47" fmla="*/ 787400 h 3148013"/>
              <a:gd name="connsiteX48" fmla="*/ 1425576 w 1428751"/>
              <a:gd name="connsiteY48" fmla="*/ 803275 h 3148013"/>
              <a:gd name="connsiteX49" fmla="*/ 1411289 w 1428751"/>
              <a:gd name="connsiteY49" fmla="*/ 817563 h 3148013"/>
              <a:gd name="connsiteX50" fmla="*/ 1255713 w 1428751"/>
              <a:gd name="connsiteY50" fmla="*/ 935038 h 3148013"/>
              <a:gd name="connsiteX51" fmla="*/ 1255713 w 1428751"/>
              <a:gd name="connsiteY51" fmla="*/ 935038 h 3148013"/>
              <a:gd name="connsiteX52" fmla="*/ 1230313 w 1428751"/>
              <a:gd name="connsiteY52" fmla="*/ 955675 h 3148013"/>
              <a:gd name="connsiteX53" fmla="*/ 1230313 w 1428751"/>
              <a:gd name="connsiteY53" fmla="*/ 2940051 h 3148013"/>
              <a:gd name="connsiteX54" fmla="*/ 1225550 w 1428751"/>
              <a:gd name="connsiteY54" fmla="*/ 2982913 h 3148013"/>
              <a:gd name="connsiteX55" fmla="*/ 1214438 w 1428751"/>
              <a:gd name="connsiteY55" fmla="*/ 3011488 h 3148013"/>
              <a:gd name="connsiteX56" fmla="*/ 1211263 w 1428751"/>
              <a:gd name="connsiteY56" fmla="*/ 3021013 h 3148013"/>
              <a:gd name="connsiteX57" fmla="*/ 1189037 w 1428751"/>
              <a:gd name="connsiteY57" fmla="*/ 3055938 h 3148013"/>
              <a:gd name="connsiteX58" fmla="*/ 1171576 w 1428751"/>
              <a:gd name="connsiteY58" fmla="*/ 3074987 h 3148013"/>
              <a:gd name="connsiteX59" fmla="*/ 1171576 w 1428751"/>
              <a:gd name="connsiteY59" fmla="*/ 3074988 h 3148013"/>
              <a:gd name="connsiteX60" fmla="*/ 1160463 w 1428751"/>
              <a:gd name="connsiteY60" fmla="*/ 3087688 h 3148013"/>
              <a:gd name="connsiteX61" fmla="*/ 1128713 w 1428751"/>
              <a:gd name="connsiteY61" fmla="*/ 3109913 h 3148013"/>
              <a:gd name="connsiteX62" fmla="*/ 1128713 w 1428751"/>
              <a:gd name="connsiteY62" fmla="*/ 3109913 h 3148013"/>
              <a:gd name="connsiteX63" fmla="*/ 1123950 w 1428751"/>
              <a:gd name="connsiteY63" fmla="*/ 3113088 h 3148013"/>
              <a:gd name="connsiteX64" fmla="*/ 1085850 w 1428751"/>
              <a:gd name="connsiteY64" fmla="*/ 3130550 h 3148013"/>
              <a:gd name="connsiteX65" fmla="*/ 1084262 w 1428751"/>
              <a:gd name="connsiteY65" fmla="*/ 3132138 h 3148013"/>
              <a:gd name="connsiteX66" fmla="*/ 1044576 w 1428751"/>
              <a:gd name="connsiteY66" fmla="*/ 3143250 h 3148013"/>
              <a:gd name="connsiteX67" fmla="*/ 1044576 w 1428751"/>
              <a:gd name="connsiteY67" fmla="*/ 3143251 h 3148013"/>
              <a:gd name="connsiteX68" fmla="*/ 1039813 w 1428751"/>
              <a:gd name="connsiteY68" fmla="*/ 3144838 h 3148013"/>
              <a:gd name="connsiteX69" fmla="*/ 1001713 w 1428751"/>
              <a:gd name="connsiteY69" fmla="*/ 3148013 h 3148013"/>
              <a:gd name="connsiteX70" fmla="*/ 990600 w 1428751"/>
              <a:gd name="connsiteY70" fmla="*/ 3148013 h 3148013"/>
              <a:gd name="connsiteX71" fmla="*/ 958850 w 1428751"/>
              <a:gd name="connsiteY71" fmla="*/ 3148013 h 3148013"/>
              <a:gd name="connsiteX72" fmla="*/ 914400 w 1428751"/>
              <a:gd name="connsiteY72" fmla="*/ 3148013 h 3148013"/>
              <a:gd name="connsiteX73" fmla="*/ 873126 w 1428751"/>
              <a:gd name="connsiteY73" fmla="*/ 3148013 h 3148013"/>
              <a:gd name="connsiteX74" fmla="*/ 873125 w 1428751"/>
              <a:gd name="connsiteY74" fmla="*/ 3148013 h 3148013"/>
              <a:gd name="connsiteX75" fmla="*/ 830263 w 1428751"/>
              <a:gd name="connsiteY75" fmla="*/ 3148013 h 3148013"/>
              <a:gd name="connsiteX76" fmla="*/ 787401 w 1428751"/>
              <a:gd name="connsiteY76" fmla="*/ 3148013 h 3148013"/>
              <a:gd name="connsiteX77" fmla="*/ 787400 w 1428751"/>
              <a:gd name="connsiteY77" fmla="*/ 3148013 h 3148013"/>
              <a:gd name="connsiteX78" fmla="*/ 744538 w 1428751"/>
              <a:gd name="connsiteY78" fmla="*/ 3148013 h 3148013"/>
              <a:gd name="connsiteX79" fmla="*/ 703263 w 1428751"/>
              <a:gd name="connsiteY79" fmla="*/ 3148013 h 3148013"/>
              <a:gd name="connsiteX80" fmla="*/ 660401 w 1428751"/>
              <a:gd name="connsiteY80" fmla="*/ 3148013 h 3148013"/>
              <a:gd name="connsiteX81" fmla="*/ 660400 w 1428751"/>
              <a:gd name="connsiteY81" fmla="*/ 3148013 h 3148013"/>
              <a:gd name="connsiteX82" fmla="*/ 617538 w 1428751"/>
              <a:gd name="connsiteY82" fmla="*/ 3148013 h 3148013"/>
              <a:gd name="connsiteX83" fmla="*/ 576263 w 1428751"/>
              <a:gd name="connsiteY83" fmla="*/ 3148013 h 3148013"/>
              <a:gd name="connsiteX84" fmla="*/ 531813 w 1428751"/>
              <a:gd name="connsiteY84" fmla="*/ 3148013 h 3148013"/>
              <a:gd name="connsiteX85" fmla="*/ 488951 w 1428751"/>
              <a:gd name="connsiteY85" fmla="*/ 3148013 h 3148013"/>
              <a:gd name="connsiteX86" fmla="*/ 488950 w 1428751"/>
              <a:gd name="connsiteY86" fmla="*/ 3148013 h 3148013"/>
              <a:gd name="connsiteX87" fmla="*/ 446088 w 1428751"/>
              <a:gd name="connsiteY87" fmla="*/ 3148013 h 3148013"/>
              <a:gd name="connsiteX88" fmla="*/ 404813 w 1428751"/>
              <a:gd name="connsiteY88" fmla="*/ 3148013 h 3148013"/>
              <a:gd name="connsiteX89" fmla="*/ 361951 w 1428751"/>
              <a:gd name="connsiteY89" fmla="*/ 3148013 h 3148013"/>
              <a:gd name="connsiteX90" fmla="*/ 361950 w 1428751"/>
              <a:gd name="connsiteY90" fmla="*/ 3148013 h 3148013"/>
              <a:gd name="connsiteX91" fmla="*/ 319088 w 1428751"/>
              <a:gd name="connsiteY91" fmla="*/ 3148013 h 3148013"/>
              <a:gd name="connsiteX92" fmla="*/ 276225 w 1428751"/>
              <a:gd name="connsiteY92" fmla="*/ 3148013 h 3148013"/>
              <a:gd name="connsiteX93" fmla="*/ 239712 w 1428751"/>
              <a:gd name="connsiteY93" fmla="*/ 3148013 h 3148013"/>
              <a:gd name="connsiteX94" fmla="*/ 234950 w 1428751"/>
              <a:gd name="connsiteY94" fmla="*/ 3148013 h 3148013"/>
              <a:gd name="connsiteX95" fmla="*/ 190500 w 1428751"/>
              <a:gd name="connsiteY95" fmla="*/ 3144838 h 3148013"/>
              <a:gd name="connsiteX96" fmla="*/ 190500 w 1428751"/>
              <a:gd name="connsiteY96" fmla="*/ 3144837 h 3148013"/>
              <a:gd name="connsiteX97" fmla="*/ 147638 w 1428751"/>
              <a:gd name="connsiteY97" fmla="*/ 3132137 h 3148013"/>
              <a:gd name="connsiteX98" fmla="*/ 147638 w 1428751"/>
              <a:gd name="connsiteY98" fmla="*/ 3132138 h 3148013"/>
              <a:gd name="connsiteX99" fmla="*/ 146050 w 1428751"/>
              <a:gd name="connsiteY99" fmla="*/ 3132138 h 3148013"/>
              <a:gd name="connsiteX100" fmla="*/ 104775 w 1428751"/>
              <a:gd name="connsiteY100" fmla="*/ 3113088 h 3148013"/>
              <a:gd name="connsiteX101" fmla="*/ 71437 w 1428751"/>
              <a:gd name="connsiteY101" fmla="*/ 3087688 h 3148013"/>
              <a:gd name="connsiteX102" fmla="*/ 63500 w 1428751"/>
              <a:gd name="connsiteY102" fmla="*/ 3081338 h 3148013"/>
              <a:gd name="connsiteX103" fmla="*/ 63500 w 1428751"/>
              <a:gd name="connsiteY103" fmla="*/ 3081336 h 3148013"/>
              <a:gd name="connsiteX104" fmla="*/ 41276 w 1428751"/>
              <a:gd name="connsiteY104" fmla="*/ 3055937 h 3148013"/>
              <a:gd name="connsiteX105" fmla="*/ 20638 w 1428751"/>
              <a:gd name="connsiteY105" fmla="*/ 3024187 h 3148013"/>
              <a:gd name="connsiteX106" fmla="*/ 19050 w 1428751"/>
              <a:gd name="connsiteY106" fmla="*/ 3021012 h 3148013"/>
              <a:gd name="connsiteX107" fmla="*/ 4762 w 1428751"/>
              <a:gd name="connsiteY107" fmla="*/ 2982912 h 3148013"/>
              <a:gd name="connsiteX108" fmla="*/ 0 w 1428751"/>
              <a:gd name="connsiteY108" fmla="*/ 2940050 h 3148013"/>
              <a:gd name="connsiteX109" fmla="*/ 0 w 1428751"/>
              <a:gd name="connsiteY109" fmla="*/ 209549 h 3148013"/>
              <a:gd name="connsiteX110" fmla="*/ 4762 w 1428751"/>
              <a:gd name="connsiteY110" fmla="*/ 166687 h 3148013"/>
              <a:gd name="connsiteX111" fmla="*/ 19050 w 1428751"/>
              <a:gd name="connsiteY111" fmla="*/ 128587 h 3148013"/>
              <a:gd name="connsiteX112" fmla="*/ 20638 w 1428751"/>
              <a:gd name="connsiteY112" fmla="*/ 125412 h 3148013"/>
              <a:gd name="connsiteX113" fmla="*/ 41276 w 1428751"/>
              <a:gd name="connsiteY113" fmla="*/ 92074 h 3148013"/>
              <a:gd name="connsiteX114" fmla="*/ 63500 w 1428751"/>
              <a:gd name="connsiteY114" fmla="*/ 68263 h 3148013"/>
              <a:gd name="connsiteX115" fmla="*/ 63500 w 1428751"/>
              <a:gd name="connsiteY115" fmla="*/ 68262 h 3148013"/>
              <a:gd name="connsiteX116" fmla="*/ 71437 w 1428751"/>
              <a:gd name="connsiteY116" fmla="*/ 60325 h 3148013"/>
              <a:gd name="connsiteX117" fmla="*/ 104775 w 1428751"/>
              <a:gd name="connsiteY117" fmla="*/ 34925 h 3148013"/>
              <a:gd name="connsiteX118" fmla="*/ 146050 w 1428751"/>
              <a:gd name="connsiteY118" fmla="*/ 15875 h 3148013"/>
              <a:gd name="connsiteX119" fmla="*/ 147638 w 1428751"/>
              <a:gd name="connsiteY119" fmla="*/ 15875 h 3148013"/>
              <a:gd name="connsiteX120" fmla="*/ 147638 w 1428751"/>
              <a:gd name="connsiteY120" fmla="*/ 15874 h 3148013"/>
              <a:gd name="connsiteX121" fmla="*/ 190501 w 1428751"/>
              <a:gd name="connsiteY121" fmla="*/ 4762 h 3148013"/>
              <a:gd name="connsiteX122" fmla="*/ 190501 w 1428751"/>
              <a:gd name="connsiteY122" fmla="*/ 4762 h 31480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</a:cxnLst>
            <a:rect l="l" t="t" r="r" b="b"/>
            <a:pathLst>
              <a:path w="1428751" h="3148013">
                <a:moveTo>
                  <a:pt x="234950" y="0"/>
                </a:moveTo>
                <a:lnTo>
                  <a:pt x="239712" y="0"/>
                </a:lnTo>
                <a:lnTo>
                  <a:pt x="276225" y="0"/>
                </a:lnTo>
                <a:lnTo>
                  <a:pt x="319088" y="0"/>
                </a:lnTo>
                <a:lnTo>
                  <a:pt x="361950" y="0"/>
                </a:lnTo>
                <a:lnTo>
                  <a:pt x="361951" y="0"/>
                </a:lnTo>
                <a:lnTo>
                  <a:pt x="404813" y="0"/>
                </a:lnTo>
                <a:lnTo>
                  <a:pt x="446088" y="0"/>
                </a:lnTo>
                <a:lnTo>
                  <a:pt x="488950" y="0"/>
                </a:lnTo>
                <a:lnTo>
                  <a:pt x="488951" y="0"/>
                </a:lnTo>
                <a:lnTo>
                  <a:pt x="531813" y="0"/>
                </a:lnTo>
                <a:lnTo>
                  <a:pt x="576263" y="0"/>
                </a:lnTo>
                <a:lnTo>
                  <a:pt x="617538" y="0"/>
                </a:lnTo>
                <a:lnTo>
                  <a:pt x="660400" y="0"/>
                </a:lnTo>
                <a:lnTo>
                  <a:pt x="660401" y="0"/>
                </a:lnTo>
                <a:lnTo>
                  <a:pt x="703263" y="0"/>
                </a:lnTo>
                <a:lnTo>
                  <a:pt x="744538" y="0"/>
                </a:lnTo>
                <a:lnTo>
                  <a:pt x="787400" y="0"/>
                </a:lnTo>
                <a:lnTo>
                  <a:pt x="787401" y="0"/>
                </a:lnTo>
                <a:lnTo>
                  <a:pt x="830263" y="0"/>
                </a:lnTo>
                <a:lnTo>
                  <a:pt x="873125" y="0"/>
                </a:lnTo>
                <a:lnTo>
                  <a:pt x="873126" y="0"/>
                </a:lnTo>
                <a:lnTo>
                  <a:pt x="914400" y="0"/>
                </a:lnTo>
                <a:lnTo>
                  <a:pt x="958850" y="0"/>
                </a:lnTo>
                <a:lnTo>
                  <a:pt x="990600" y="0"/>
                </a:lnTo>
                <a:lnTo>
                  <a:pt x="1001713" y="0"/>
                </a:lnTo>
                <a:lnTo>
                  <a:pt x="1039813" y="4762"/>
                </a:lnTo>
                <a:lnTo>
                  <a:pt x="1044576" y="6350"/>
                </a:lnTo>
                <a:lnTo>
                  <a:pt x="1044576" y="6350"/>
                </a:lnTo>
                <a:lnTo>
                  <a:pt x="1084262" y="15875"/>
                </a:lnTo>
                <a:lnTo>
                  <a:pt x="1085850" y="17462"/>
                </a:lnTo>
                <a:lnTo>
                  <a:pt x="1085850" y="17462"/>
                </a:lnTo>
                <a:lnTo>
                  <a:pt x="1123950" y="34924"/>
                </a:lnTo>
                <a:lnTo>
                  <a:pt x="1128713" y="38099"/>
                </a:lnTo>
                <a:lnTo>
                  <a:pt x="1128713" y="38100"/>
                </a:lnTo>
                <a:lnTo>
                  <a:pt x="1160463" y="60325"/>
                </a:lnTo>
                <a:lnTo>
                  <a:pt x="1171576" y="73025"/>
                </a:lnTo>
                <a:lnTo>
                  <a:pt x="1171576" y="73026"/>
                </a:lnTo>
                <a:lnTo>
                  <a:pt x="1189037" y="92075"/>
                </a:lnTo>
                <a:lnTo>
                  <a:pt x="1211263" y="128587"/>
                </a:lnTo>
                <a:lnTo>
                  <a:pt x="1214438" y="136525"/>
                </a:lnTo>
                <a:lnTo>
                  <a:pt x="1225550" y="166687"/>
                </a:lnTo>
                <a:lnTo>
                  <a:pt x="1230313" y="209550"/>
                </a:lnTo>
                <a:lnTo>
                  <a:pt x="1230313" y="617537"/>
                </a:lnTo>
                <a:lnTo>
                  <a:pt x="1255713" y="638175"/>
                </a:lnTo>
                <a:lnTo>
                  <a:pt x="1411289" y="755650"/>
                </a:lnTo>
                <a:lnTo>
                  <a:pt x="1425576" y="769938"/>
                </a:lnTo>
                <a:lnTo>
                  <a:pt x="1428751" y="787400"/>
                </a:lnTo>
                <a:lnTo>
                  <a:pt x="1425576" y="803275"/>
                </a:lnTo>
                <a:lnTo>
                  <a:pt x="1411289" y="817563"/>
                </a:lnTo>
                <a:lnTo>
                  <a:pt x="1255713" y="935038"/>
                </a:lnTo>
                <a:lnTo>
                  <a:pt x="1255713" y="935038"/>
                </a:lnTo>
                <a:lnTo>
                  <a:pt x="1230313" y="955675"/>
                </a:lnTo>
                <a:lnTo>
                  <a:pt x="1230313" y="2940051"/>
                </a:lnTo>
                <a:lnTo>
                  <a:pt x="1225550" y="2982913"/>
                </a:lnTo>
                <a:lnTo>
                  <a:pt x="1214438" y="3011488"/>
                </a:lnTo>
                <a:lnTo>
                  <a:pt x="1211263" y="3021013"/>
                </a:lnTo>
                <a:lnTo>
                  <a:pt x="1189037" y="3055938"/>
                </a:lnTo>
                <a:lnTo>
                  <a:pt x="1171576" y="3074987"/>
                </a:lnTo>
                <a:lnTo>
                  <a:pt x="1171576" y="3074988"/>
                </a:lnTo>
                <a:lnTo>
                  <a:pt x="1160463" y="3087688"/>
                </a:lnTo>
                <a:lnTo>
                  <a:pt x="1128713" y="3109913"/>
                </a:lnTo>
                <a:lnTo>
                  <a:pt x="1128713" y="3109913"/>
                </a:lnTo>
                <a:lnTo>
                  <a:pt x="1123950" y="3113088"/>
                </a:lnTo>
                <a:lnTo>
                  <a:pt x="1085850" y="3130550"/>
                </a:lnTo>
                <a:lnTo>
                  <a:pt x="1084262" y="3132138"/>
                </a:lnTo>
                <a:lnTo>
                  <a:pt x="1044576" y="3143250"/>
                </a:lnTo>
                <a:lnTo>
                  <a:pt x="1044576" y="3143251"/>
                </a:lnTo>
                <a:lnTo>
                  <a:pt x="1039813" y="3144838"/>
                </a:lnTo>
                <a:lnTo>
                  <a:pt x="1001713" y="3148013"/>
                </a:lnTo>
                <a:lnTo>
                  <a:pt x="990600" y="3148013"/>
                </a:lnTo>
                <a:lnTo>
                  <a:pt x="958850" y="3148013"/>
                </a:lnTo>
                <a:lnTo>
                  <a:pt x="914400" y="3148013"/>
                </a:lnTo>
                <a:lnTo>
                  <a:pt x="873126" y="3148013"/>
                </a:lnTo>
                <a:lnTo>
                  <a:pt x="873125" y="3148013"/>
                </a:lnTo>
                <a:lnTo>
                  <a:pt x="830263" y="3148013"/>
                </a:lnTo>
                <a:lnTo>
                  <a:pt x="787401" y="3148013"/>
                </a:lnTo>
                <a:lnTo>
                  <a:pt x="787400" y="3148013"/>
                </a:lnTo>
                <a:lnTo>
                  <a:pt x="744538" y="3148013"/>
                </a:lnTo>
                <a:lnTo>
                  <a:pt x="703263" y="3148013"/>
                </a:lnTo>
                <a:lnTo>
                  <a:pt x="660401" y="3148013"/>
                </a:lnTo>
                <a:lnTo>
                  <a:pt x="660400" y="3148013"/>
                </a:lnTo>
                <a:lnTo>
                  <a:pt x="617538" y="3148013"/>
                </a:lnTo>
                <a:lnTo>
                  <a:pt x="576263" y="3148013"/>
                </a:lnTo>
                <a:lnTo>
                  <a:pt x="531813" y="3148013"/>
                </a:lnTo>
                <a:lnTo>
                  <a:pt x="488951" y="3148013"/>
                </a:lnTo>
                <a:lnTo>
                  <a:pt x="488950" y="3148013"/>
                </a:lnTo>
                <a:lnTo>
                  <a:pt x="446088" y="3148013"/>
                </a:lnTo>
                <a:lnTo>
                  <a:pt x="404813" y="3148013"/>
                </a:lnTo>
                <a:lnTo>
                  <a:pt x="361951" y="3148013"/>
                </a:lnTo>
                <a:lnTo>
                  <a:pt x="361950" y="3148013"/>
                </a:lnTo>
                <a:lnTo>
                  <a:pt x="319088" y="3148013"/>
                </a:lnTo>
                <a:lnTo>
                  <a:pt x="276225" y="3148013"/>
                </a:lnTo>
                <a:lnTo>
                  <a:pt x="239712" y="3148013"/>
                </a:lnTo>
                <a:lnTo>
                  <a:pt x="234950" y="3148013"/>
                </a:lnTo>
                <a:lnTo>
                  <a:pt x="190500" y="3144838"/>
                </a:lnTo>
                <a:lnTo>
                  <a:pt x="190500" y="3144837"/>
                </a:lnTo>
                <a:lnTo>
                  <a:pt x="147638" y="3132137"/>
                </a:lnTo>
                <a:lnTo>
                  <a:pt x="147638" y="3132138"/>
                </a:lnTo>
                <a:lnTo>
                  <a:pt x="146050" y="3132138"/>
                </a:lnTo>
                <a:lnTo>
                  <a:pt x="104775" y="3113088"/>
                </a:lnTo>
                <a:lnTo>
                  <a:pt x="71437" y="3087688"/>
                </a:lnTo>
                <a:lnTo>
                  <a:pt x="63500" y="3081338"/>
                </a:lnTo>
                <a:lnTo>
                  <a:pt x="63500" y="3081336"/>
                </a:lnTo>
                <a:lnTo>
                  <a:pt x="41276" y="3055937"/>
                </a:lnTo>
                <a:lnTo>
                  <a:pt x="20638" y="3024187"/>
                </a:lnTo>
                <a:lnTo>
                  <a:pt x="19050" y="3021012"/>
                </a:lnTo>
                <a:lnTo>
                  <a:pt x="4762" y="2982912"/>
                </a:lnTo>
                <a:lnTo>
                  <a:pt x="0" y="2940050"/>
                </a:lnTo>
                <a:lnTo>
                  <a:pt x="0" y="209549"/>
                </a:lnTo>
                <a:lnTo>
                  <a:pt x="4762" y="166687"/>
                </a:lnTo>
                <a:lnTo>
                  <a:pt x="19050" y="128587"/>
                </a:lnTo>
                <a:lnTo>
                  <a:pt x="20638" y="125412"/>
                </a:lnTo>
                <a:lnTo>
                  <a:pt x="41276" y="92074"/>
                </a:lnTo>
                <a:lnTo>
                  <a:pt x="63500" y="68263"/>
                </a:lnTo>
                <a:lnTo>
                  <a:pt x="63500" y="68262"/>
                </a:lnTo>
                <a:lnTo>
                  <a:pt x="71437" y="60325"/>
                </a:lnTo>
                <a:lnTo>
                  <a:pt x="104775" y="34925"/>
                </a:lnTo>
                <a:lnTo>
                  <a:pt x="146050" y="15875"/>
                </a:lnTo>
                <a:lnTo>
                  <a:pt x="147638" y="15875"/>
                </a:lnTo>
                <a:lnTo>
                  <a:pt x="147638" y="15874"/>
                </a:lnTo>
                <a:lnTo>
                  <a:pt x="190501" y="4762"/>
                </a:lnTo>
                <a:lnTo>
                  <a:pt x="190501" y="4762"/>
                </a:lnTo>
                <a:close/>
              </a:path>
            </a:pathLst>
          </a:custGeom>
          <a:solidFill>
            <a:schemeClr val="accent1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59537" tIns="29768" rIns="59537" bIns="2976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endParaRPr lang="zh-CN" altLang="en-US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8" name="任意多边形 187"/>
          <p:cNvSpPr>
            <a:spLocks noChangeArrowheads="1"/>
          </p:cNvSpPr>
          <p:nvPr/>
        </p:nvSpPr>
        <p:spPr bwMode="auto">
          <a:xfrm>
            <a:off x="3433467" y="1234851"/>
            <a:ext cx="968067" cy="2133380"/>
          </a:xfrm>
          <a:custGeom>
            <a:avLst/>
            <a:gdLst>
              <a:gd name="connsiteX0" fmla="*/ 238125 w 1428750"/>
              <a:gd name="connsiteY0" fmla="*/ 0 h 3148013"/>
              <a:gd name="connsiteX1" fmla="*/ 258762 w 1428750"/>
              <a:gd name="connsiteY1" fmla="*/ 0 h 3148013"/>
              <a:gd name="connsiteX2" fmla="*/ 258763 w 1428750"/>
              <a:gd name="connsiteY2" fmla="*/ 0 h 3148013"/>
              <a:gd name="connsiteX3" fmla="*/ 303212 w 1428750"/>
              <a:gd name="connsiteY3" fmla="*/ 0 h 3148013"/>
              <a:gd name="connsiteX4" fmla="*/ 346075 w 1428750"/>
              <a:gd name="connsiteY4" fmla="*/ 0 h 3148013"/>
              <a:gd name="connsiteX5" fmla="*/ 388937 w 1428750"/>
              <a:gd name="connsiteY5" fmla="*/ 0 h 3148013"/>
              <a:gd name="connsiteX6" fmla="*/ 388938 w 1428750"/>
              <a:gd name="connsiteY6" fmla="*/ 0 h 3148013"/>
              <a:gd name="connsiteX7" fmla="*/ 431800 w 1428750"/>
              <a:gd name="connsiteY7" fmla="*/ 0 h 3148013"/>
              <a:gd name="connsiteX8" fmla="*/ 476250 w 1428750"/>
              <a:gd name="connsiteY8" fmla="*/ 0 h 3148013"/>
              <a:gd name="connsiteX9" fmla="*/ 519112 w 1428750"/>
              <a:gd name="connsiteY9" fmla="*/ 0 h 3148013"/>
              <a:gd name="connsiteX10" fmla="*/ 519113 w 1428750"/>
              <a:gd name="connsiteY10" fmla="*/ 0 h 3148013"/>
              <a:gd name="connsiteX11" fmla="*/ 563562 w 1428750"/>
              <a:gd name="connsiteY11" fmla="*/ 0 h 3148013"/>
              <a:gd name="connsiteX12" fmla="*/ 606425 w 1428750"/>
              <a:gd name="connsiteY12" fmla="*/ 0 h 3148013"/>
              <a:gd name="connsiteX13" fmla="*/ 649287 w 1428750"/>
              <a:gd name="connsiteY13" fmla="*/ 0 h 3148013"/>
              <a:gd name="connsiteX14" fmla="*/ 649288 w 1428750"/>
              <a:gd name="connsiteY14" fmla="*/ 0 h 3148013"/>
              <a:gd name="connsiteX15" fmla="*/ 692150 w 1428750"/>
              <a:gd name="connsiteY15" fmla="*/ 0 h 3148013"/>
              <a:gd name="connsiteX16" fmla="*/ 735012 w 1428750"/>
              <a:gd name="connsiteY16" fmla="*/ 0 h 3148013"/>
              <a:gd name="connsiteX17" fmla="*/ 735013 w 1428750"/>
              <a:gd name="connsiteY17" fmla="*/ 0 h 3148013"/>
              <a:gd name="connsiteX18" fmla="*/ 777875 w 1428750"/>
              <a:gd name="connsiteY18" fmla="*/ 0 h 3148013"/>
              <a:gd name="connsiteX19" fmla="*/ 822325 w 1428750"/>
              <a:gd name="connsiteY19" fmla="*/ 0 h 3148013"/>
              <a:gd name="connsiteX20" fmla="*/ 866775 w 1428750"/>
              <a:gd name="connsiteY20" fmla="*/ 0 h 3148013"/>
              <a:gd name="connsiteX21" fmla="*/ 909637 w 1428750"/>
              <a:gd name="connsiteY21" fmla="*/ 0 h 3148013"/>
              <a:gd name="connsiteX22" fmla="*/ 909638 w 1428750"/>
              <a:gd name="connsiteY22" fmla="*/ 0 h 3148013"/>
              <a:gd name="connsiteX23" fmla="*/ 952500 w 1428750"/>
              <a:gd name="connsiteY23" fmla="*/ 0 h 3148013"/>
              <a:gd name="connsiteX24" fmla="*/ 990600 w 1428750"/>
              <a:gd name="connsiteY24" fmla="*/ 0 h 3148013"/>
              <a:gd name="connsiteX25" fmla="*/ 995362 w 1428750"/>
              <a:gd name="connsiteY25" fmla="*/ 0 h 3148013"/>
              <a:gd name="connsiteX26" fmla="*/ 995363 w 1428750"/>
              <a:gd name="connsiteY26" fmla="*/ 0 h 3148013"/>
              <a:gd name="connsiteX27" fmla="*/ 995363 w 1428750"/>
              <a:gd name="connsiteY27" fmla="*/ 0 h 3148013"/>
              <a:gd name="connsiteX28" fmla="*/ 1038225 w 1428750"/>
              <a:gd name="connsiteY28" fmla="*/ 4762 h 3148013"/>
              <a:gd name="connsiteX29" fmla="*/ 1038225 w 1428750"/>
              <a:gd name="connsiteY29" fmla="*/ 4762 h 3148013"/>
              <a:gd name="connsiteX30" fmla="*/ 1081088 w 1428750"/>
              <a:gd name="connsiteY30" fmla="*/ 15874 h 3148013"/>
              <a:gd name="connsiteX31" fmla="*/ 1081088 w 1428750"/>
              <a:gd name="connsiteY31" fmla="*/ 15875 h 3148013"/>
              <a:gd name="connsiteX32" fmla="*/ 1082674 w 1428750"/>
              <a:gd name="connsiteY32" fmla="*/ 15875 h 3148013"/>
              <a:gd name="connsiteX33" fmla="*/ 1123950 w 1428750"/>
              <a:gd name="connsiteY33" fmla="*/ 34925 h 3148013"/>
              <a:gd name="connsiteX34" fmla="*/ 1123950 w 1428750"/>
              <a:gd name="connsiteY34" fmla="*/ 36512 h 3148013"/>
              <a:gd name="connsiteX35" fmla="*/ 1158875 w 1428750"/>
              <a:gd name="connsiteY35" fmla="*/ 60324 h 3148013"/>
              <a:gd name="connsiteX36" fmla="*/ 1169988 w 1428750"/>
              <a:gd name="connsiteY36" fmla="*/ 71437 h 3148013"/>
              <a:gd name="connsiteX37" fmla="*/ 1169988 w 1428750"/>
              <a:gd name="connsiteY37" fmla="*/ 71438 h 3148013"/>
              <a:gd name="connsiteX38" fmla="*/ 1189037 w 1428750"/>
              <a:gd name="connsiteY38" fmla="*/ 92074 h 3148013"/>
              <a:gd name="connsiteX39" fmla="*/ 1211262 w 1428750"/>
              <a:gd name="connsiteY39" fmla="*/ 128587 h 3148013"/>
              <a:gd name="connsiteX40" fmla="*/ 1212850 w 1428750"/>
              <a:gd name="connsiteY40" fmla="*/ 131762 h 3148013"/>
              <a:gd name="connsiteX41" fmla="*/ 1223962 w 1428750"/>
              <a:gd name="connsiteY41" fmla="*/ 166687 h 3148013"/>
              <a:gd name="connsiteX42" fmla="*/ 1230312 w 1428750"/>
              <a:gd name="connsiteY42" fmla="*/ 209549 h 3148013"/>
              <a:gd name="connsiteX43" fmla="*/ 1230312 w 1428750"/>
              <a:gd name="connsiteY43" fmla="*/ 617537 h 3148013"/>
              <a:gd name="connsiteX44" fmla="*/ 1255713 w 1428750"/>
              <a:gd name="connsiteY44" fmla="*/ 636587 h 3148013"/>
              <a:gd name="connsiteX45" fmla="*/ 1255713 w 1428750"/>
              <a:gd name="connsiteY45" fmla="*/ 636588 h 3148013"/>
              <a:gd name="connsiteX46" fmla="*/ 1298575 w 1428750"/>
              <a:gd name="connsiteY46" fmla="*/ 669924 h 3148013"/>
              <a:gd name="connsiteX47" fmla="*/ 1298575 w 1428750"/>
              <a:gd name="connsiteY47" fmla="*/ 669925 h 3148013"/>
              <a:gd name="connsiteX48" fmla="*/ 1341438 w 1428750"/>
              <a:gd name="connsiteY48" fmla="*/ 703262 h 3148013"/>
              <a:gd name="connsiteX49" fmla="*/ 1341438 w 1428750"/>
              <a:gd name="connsiteY49" fmla="*/ 703263 h 3148013"/>
              <a:gd name="connsiteX50" fmla="*/ 1384300 w 1428750"/>
              <a:gd name="connsiteY50" fmla="*/ 735012 h 3148013"/>
              <a:gd name="connsiteX51" fmla="*/ 1411288 w 1428750"/>
              <a:gd name="connsiteY51" fmla="*/ 755649 h 3148013"/>
              <a:gd name="connsiteX52" fmla="*/ 1423988 w 1428750"/>
              <a:gd name="connsiteY52" fmla="*/ 769937 h 3148013"/>
              <a:gd name="connsiteX53" fmla="*/ 1427163 w 1428750"/>
              <a:gd name="connsiteY53" fmla="*/ 787400 h 3148013"/>
              <a:gd name="connsiteX54" fmla="*/ 1427163 w 1428750"/>
              <a:gd name="connsiteY54" fmla="*/ 787400 h 3148013"/>
              <a:gd name="connsiteX55" fmla="*/ 1428750 w 1428750"/>
              <a:gd name="connsiteY55" fmla="*/ 787400 h 3148013"/>
              <a:gd name="connsiteX56" fmla="*/ 1428750 w 1428750"/>
              <a:gd name="connsiteY56" fmla="*/ 788988 h 3148013"/>
              <a:gd name="connsiteX57" fmla="*/ 1427162 w 1428750"/>
              <a:gd name="connsiteY57" fmla="*/ 788988 h 3148013"/>
              <a:gd name="connsiteX58" fmla="*/ 1427162 w 1428750"/>
              <a:gd name="connsiteY58" fmla="*/ 787405 h 3148013"/>
              <a:gd name="connsiteX59" fmla="*/ 1423988 w 1428750"/>
              <a:gd name="connsiteY59" fmla="*/ 803275 h 3148013"/>
              <a:gd name="connsiteX60" fmla="*/ 1411288 w 1428750"/>
              <a:gd name="connsiteY60" fmla="*/ 817563 h 3148013"/>
              <a:gd name="connsiteX61" fmla="*/ 1384300 w 1428750"/>
              <a:gd name="connsiteY61" fmla="*/ 838200 h 3148013"/>
              <a:gd name="connsiteX62" fmla="*/ 1384300 w 1428750"/>
              <a:gd name="connsiteY62" fmla="*/ 838200 h 3148013"/>
              <a:gd name="connsiteX63" fmla="*/ 1341438 w 1428750"/>
              <a:gd name="connsiteY63" fmla="*/ 871536 h 3148013"/>
              <a:gd name="connsiteX64" fmla="*/ 1341438 w 1428750"/>
              <a:gd name="connsiteY64" fmla="*/ 871538 h 3148013"/>
              <a:gd name="connsiteX65" fmla="*/ 1298575 w 1428750"/>
              <a:gd name="connsiteY65" fmla="*/ 904875 h 3148013"/>
              <a:gd name="connsiteX66" fmla="*/ 1255713 w 1428750"/>
              <a:gd name="connsiteY66" fmla="*/ 936624 h 3148013"/>
              <a:gd name="connsiteX67" fmla="*/ 1255713 w 1428750"/>
              <a:gd name="connsiteY67" fmla="*/ 936625 h 3148013"/>
              <a:gd name="connsiteX68" fmla="*/ 1230312 w 1428750"/>
              <a:gd name="connsiteY68" fmla="*/ 955675 h 3148013"/>
              <a:gd name="connsiteX69" fmla="*/ 1230312 w 1428750"/>
              <a:gd name="connsiteY69" fmla="*/ 2940050 h 3148013"/>
              <a:gd name="connsiteX70" fmla="*/ 1223962 w 1428750"/>
              <a:gd name="connsiteY70" fmla="*/ 2982913 h 3148013"/>
              <a:gd name="connsiteX71" fmla="*/ 1212850 w 1428750"/>
              <a:gd name="connsiteY71" fmla="*/ 3016250 h 3148013"/>
              <a:gd name="connsiteX72" fmla="*/ 1211262 w 1428750"/>
              <a:gd name="connsiteY72" fmla="*/ 3021013 h 3148013"/>
              <a:gd name="connsiteX73" fmla="*/ 1189037 w 1428750"/>
              <a:gd name="connsiteY73" fmla="*/ 3055938 h 3148013"/>
              <a:gd name="connsiteX74" fmla="*/ 1169988 w 1428750"/>
              <a:gd name="connsiteY74" fmla="*/ 3076574 h 3148013"/>
              <a:gd name="connsiteX75" fmla="*/ 1169988 w 1428750"/>
              <a:gd name="connsiteY75" fmla="*/ 3076575 h 3148013"/>
              <a:gd name="connsiteX76" fmla="*/ 1158875 w 1428750"/>
              <a:gd name="connsiteY76" fmla="*/ 3087688 h 3148013"/>
              <a:gd name="connsiteX77" fmla="*/ 1123950 w 1428750"/>
              <a:gd name="connsiteY77" fmla="*/ 3111500 h 3148013"/>
              <a:gd name="connsiteX78" fmla="*/ 1123950 w 1428750"/>
              <a:gd name="connsiteY78" fmla="*/ 3111501 h 3148013"/>
              <a:gd name="connsiteX79" fmla="*/ 1123950 w 1428750"/>
              <a:gd name="connsiteY79" fmla="*/ 3113088 h 3148013"/>
              <a:gd name="connsiteX80" fmla="*/ 1082674 w 1428750"/>
              <a:gd name="connsiteY80" fmla="*/ 3132138 h 3148013"/>
              <a:gd name="connsiteX81" fmla="*/ 1081087 w 1428750"/>
              <a:gd name="connsiteY81" fmla="*/ 3132138 h 3148013"/>
              <a:gd name="connsiteX82" fmla="*/ 1081087 w 1428750"/>
              <a:gd name="connsiteY82" fmla="*/ 3132138 h 3148013"/>
              <a:gd name="connsiteX83" fmla="*/ 1038225 w 1428750"/>
              <a:gd name="connsiteY83" fmla="*/ 3144837 h 3148013"/>
              <a:gd name="connsiteX84" fmla="*/ 1038225 w 1428750"/>
              <a:gd name="connsiteY84" fmla="*/ 3144838 h 3148013"/>
              <a:gd name="connsiteX85" fmla="*/ 995363 w 1428750"/>
              <a:gd name="connsiteY85" fmla="*/ 3148013 h 3148013"/>
              <a:gd name="connsiteX86" fmla="*/ 995362 w 1428750"/>
              <a:gd name="connsiteY86" fmla="*/ 3148013 h 3148013"/>
              <a:gd name="connsiteX87" fmla="*/ 990600 w 1428750"/>
              <a:gd name="connsiteY87" fmla="*/ 3148013 h 3148013"/>
              <a:gd name="connsiteX88" fmla="*/ 952500 w 1428750"/>
              <a:gd name="connsiteY88" fmla="*/ 3148013 h 3148013"/>
              <a:gd name="connsiteX89" fmla="*/ 909638 w 1428750"/>
              <a:gd name="connsiteY89" fmla="*/ 3148013 h 3148013"/>
              <a:gd name="connsiteX90" fmla="*/ 909637 w 1428750"/>
              <a:gd name="connsiteY90" fmla="*/ 3148013 h 3148013"/>
              <a:gd name="connsiteX91" fmla="*/ 866775 w 1428750"/>
              <a:gd name="connsiteY91" fmla="*/ 3148013 h 3148013"/>
              <a:gd name="connsiteX92" fmla="*/ 822325 w 1428750"/>
              <a:gd name="connsiteY92" fmla="*/ 3148013 h 3148013"/>
              <a:gd name="connsiteX93" fmla="*/ 777875 w 1428750"/>
              <a:gd name="connsiteY93" fmla="*/ 3148013 h 3148013"/>
              <a:gd name="connsiteX94" fmla="*/ 735013 w 1428750"/>
              <a:gd name="connsiteY94" fmla="*/ 3148013 h 3148013"/>
              <a:gd name="connsiteX95" fmla="*/ 735012 w 1428750"/>
              <a:gd name="connsiteY95" fmla="*/ 3148013 h 3148013"/>
              <a:gd name="connsiteX96" fmla="*/ 692150 w 1428750"/>
              <a:gd name="connsiteY96" fmla="*/ 3148013 h 3148013"/>
              <a:gd name="connsiteX97" fmla="*/ 649288 w 1428750"/>
              <a:gd name="connsiteY97" fmla="*/ 3148013 h 3148013"/>
              <a:gd name="connsiteX98" fmla="*/ 649287 w 1428750"/>
              <a:gd name="connsiteY98" fmla="*/ 3148013 h 3148013"/>
              <a:gd name="connsiteX99" fmla="*/ 606425 w 1428750"/>
              <a:gd name="connsiteY99" fmla="*/ 3148013 h 3148013"/>
              <a:gd name="connsiteX100" fmla="*/ 563562 w 1428750"/>
              <a:gd name="connsiteY100" fmla="*/ 3148013 h 3148013"/>
              <a:gd name="connsiteX101" fmla="*/ 519113 w 1428750"/>
              <a:gd name="connsiteY101" fmla="*/ 3148013 h 3148013"/>
              <a:gd name="connsiteX102" fmla="*/ 519112 w 1428750"/>
              <a:gd name="connsiteY102" fmla="*/ 3148013 h 3148013"/>
              <a:gd name="connsiteX103" fmla="*/ 476250 w 1428750"/>
              <a:gd name="connsiteY103" fmla="*/ 3148013 h 3148013"/>
              <a:gd name="connsiteX104" fmla="*/ 431800 w 1428750"/>
              <a:gd name="connsiteY104" fmla="*/ 3148013 h 3148013"/>
              <a:gd name="connsiteX105" fmla="*/ 388938 w 1428750"/>
              <a:gd name="connsiteY105" fmla="*/ 3148013 h 3148013"/>
              <a:gd name="connsiteX106" fmla="*/ 388937 w 1428750"/>
              <a:gd name="connsiteY106" fmla="*/ 3148013 h 3148013"/>
              <a:gd name="connsiteX107" fmla="*/ 346075 w 1428750"/>
              <a:gd name="connsiteY107" fmla="*/ 3148013 h 3148013"/>
              <a:gd name="connsiteX108" fmla="*/ 303212 w 1428750"/>
              <a:gd name="connsiteY108" fmla="*/ 3148013 h 3148013"/>
              <a:gd name="connsiteX109" fmla="*/ 258763 w 1428750"/>
              <a:gd name="connsiteY109" fmla="*/ 3148013 h 3148013"/>
              <a:gd name="connsiteX110" fmla="*/ 258762 w 1428750"/>
              <a:gd name="connsiteY110" fmla="*/ 3148013 h 3148013"/>
              <a:gd name="connsiteX111" fmla="*/ 238125 w 1428750"/>
              <a:gd name="connsiteY111" fmla="*/ 3148013 h 3148013"/>
              <a:gd name="connsiteX112" fmla="*/ 215900 w 1428750"/>
              <a:gd name="connsiteY112" fmla="*/ 3146426 h 3148013"/>
              <a:gd name="connsiteX113" fmla="*/ 215900 w 1428750"/>
              <a:gd name="connsiteY113" fmla="*/ 3146425 h 3148013"/>
              <a:gd name="connsiteX114" fmla="*/ 190499 w 1428750"/>
              <a:gd name="connsiteY114" fmla="*/ 3144838 h 3148013"/>
              <a:gd name="connsiteX115" fmla="*/ 173037 w 1428750"/>
              <a:gd name="connsiteY115" fmla="*/ 3140075 h 3148013"/>
              <a:gd name="connsiteX116" fmla="*/ 173037 w 1428750"/>
              <a:gd name="connsiteY116" fmla="*/ 3140075 h 3148013"/>
              <a:gd name="connsiteX117" fmla="*/ 146050 w 1428750"/>
              <a:gd name="connsiteY117" fmla="*/ 3132138 h 3148013"/>
              <a:gd name="connsiteX118" fmla="*/ 130175 w 1428750"/>
              <a:gd name="connsiteY118" fmla="*/ 3124200 h 3148013"/>
              <a:gd name="connsiteX119" fmla="*/ 106362 w 1428750"/>
              <a:gd name="connsiteY119" fmla="*/ 3113088 h 3148013"/>
              <a:gd name="connsiteX120" fmla="*/ 85725 w 1428750"/>
              <a:gd name="connsiteY120" fmla="*/ 3100388 h 3148013"/>
              <a:gd name="connsiteX121" fmla="*/ 85725 w 1428750"/>
              <a:gd name="connsiteY121" fmla="*/ 3100387 h 3148013"/>
              <a:gd name="connsiteX122" fmla="*/ 69850 w 1428750"/>
              <a:gd name="connsiteY122" fmla="*/ 3087687 h 3148013"/>
              <a:gd name="connsiteX123" fmla="*/ 42862 w 1428750"/>
              <a:gd name="connsiteY123" fmla="*/ 3059112 h 3148013"/>
              <a:gd name="connsiteX124" fmla="*/ 42862 w 1428750"/>
              <a:gd name="connsiteY124" fmla="*/ 3059110 h 3148013"/>
              <a:gd name="connsiteX125" fmla="*/ 41275 w 1428750"/>
              <a:gd name="connsiteY125" fmla="*/ 3055937 h 3148013"/>
              <a:gd name="connsiteX126" fmla="*/ 19050 w 1428750"/>
              <a:gd name="connsiteY126" fmla="*/ 3021012 h 3148013"/>
              <a:gd name="connsiteX127" fmla="*/ 4762 w 1428750"/>
              <a:gd name="connsiteY127" fmla="*/ 2982912 h 3148013"/>
              <a:gd name="connsiteX128" fmla="*/ 0 w 1428750"/>
              <a:gd name="connsiteY128" fmla="*/ 2940050 h 3148013"/>
              <a:gd name="connsiteX129" fmla="*/ 0 w 1428750"/>
              <a:gd name="connsiteY129" fmla="*/ 1049337 h 3148013"/>
              <a:gd name="connsiteX130" fmla="*/ 0 w 1428750"/>
              <a:gd name="connsiteY130" fmla="*/ 209549 h 3148013"/>
              <a:gd name="connsiteX131" fmla="*/ 4762 w 1428750"/>
              <a:gd name="connsiteY131" fmla="*/ 166687 h 3148013"/>
              <a:gd name="connsiteX132" fmla="*/ 19050 w 1428750"/>
              <a:gd name="connsiteY132" fmla="*/ 128587 h 3148013"/>
              <a:gd name="connsiteX133" fmla="*/ 41275 w 1428750"/>
              <a:gd name="connsiteY133" fmla="*/ 92074 h 3148013"/>
              <a:gd name="connsiteX134" fmla="*/ 42862 w 1428750"/>
              <a:gd name="connsiteY134" fmla="*/ 90488 h 3148013"/>
              <a:gd name="connsiteX135" fmla="*/ 42862 w 1428750"/>
              <a:gd name="connsiteY135" fmla="*/ 90487 h 3148013"/>
              <a:gd name="connsiteX136" fmla="*/ 69850 w 1428750"/>
              <a:gd name="connsiteY136" fmla="*/ 60324 h 3148013"/>
              <a:gd name="connsiteX137" fmla="*/ 85725 w 1428750"/>
              <a:gd name="connsiteY137" fmla="*/ 49212 h 3148013"/>
              <a:gd name="connsiteX138" fmla="*/ 85725 w 1428750"/>
              <a:gd name="connsiteY138" fmla="*/ 49212 h 3148013"/>
              <a:gd name="connsiteX139" fmla="*/ 106362 w 1428750"/>
              <a:gd name="connsiteY139" fmla="*/ 34925 h 3148013"/>
              <a:gd name="connsiteX140" fmla="*/ 130175 w 1428750"/>
              <a:gd name="connsiteY140" fmla="*/ 25400 h 3148013"/>
              <a:gd name="connsiteX141" fmla="*/ 146050 w 1428750"/>
              <a:gd name="connsiteY141" fmla="*/ 15875 h 3148013"/>
              <a:gd name="connsiteX142" fmla="*/ 173037 w 1428750"/>
              <a:gd name="connsiteY142" fmla="*/ 9525 h 3148013"/>
              <a:gd name="connsiteX143" fmla="*/ 173037 w 1428750"/>
              <a:gd name="connsiteY143" fmla="*/ 9525 h 3148013"/>
              <a:gd name="connsiteX144" fmla="*/ 190499 w 1428750"/>
              <a:gd name="connsiteY144" fmla="*/ 4762 h 3148013"/>
              <a:gd name="connsiteX145" fmla="*/ 215900 w 1428750"/>
              <a:gd name="connsiteY145" fmla="*/ 3175 h 31480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</a:cxnLst>
            <a:rect l="l" t="t" r="r" b="b"/>
            <a:pathLst>
              <a:path w="1428750" h="3148013">
                <a:moveTo>
                  <a:pt x="238125" y="0"/>
                </a:moveTo>
                <a:lnTo>
                  <a:pt x="258762" y="0"/>
                </a:lnTo>
                <a:lnTo>
                  <a:pt x="258763" y="0"/>
                </a:lnTo>
                <a:lnTo>
                  <a:pt x="303212" y="0"/>
                </a:lnTo>
                <a:lnTo>
                  <a:pt x="346075" y="0"/>
                </a:lnTo>
                <a:lnTo>
                  <a:pt x="388937" y="0"/>
                </a:lnTo>
                <a:lnTo>
                  <a:pt x="388938" y="0"/>
                </a:lnTo>
                <a:lnTo>
                  <a:pt x="431800" y="0"/>
                </a:lnTo>
                <a:lnTo>
                  <a:pt x="476250" y="0"/>
                </a:lnTo>
                <a:lnTo>
                  <a:pt x="519112" y="0"/>
                </a:lnTo>
                <a:lnTo>
                  <a:pt x="519113" y="0"/>
                </a:lnTo>
                <a:lnTo>
                  <a:pt x="563562" y="0"/>
                </a:lnTo>
                <a:lnTo>
                  <a:pt x="606425" y="0"/>
                </a:lnTo>
                <a:lnTo>
                  <a:pt x="649287" y="0"/>
                </a:lnTo>
                <a:lnTo>
                  <a:pt x="649288" y="0"/>
                </a:lnTo>
                <a:lnTo>
                  <a:pt x="692150" y="0"/>
                </a:lnTo>
                <a:lnTo>
                  <a:pt x="735012" y="0"/>
                </a:lnTo>
                <a:lnTo>
                  <a:pt x="735013" y="0"/>
                </a:lnTo>
                <a:lnTo>
                  <a:pt x="777875" y="0"/>
                </a:lnTo>
                <a:lnTo>
                  <a:pt x="822325" y="0"/>
                </a:lnTo>
                <a:lnTo>
                  <a:pt x="866775" y="0"/>
                </a:lnTo>
                <a:lnTo>
                  <a:pt x="909637" y="0"/>
                </a:lnTo>
                <a:lnTo>
                  <a:pt x="909638" y="0"/>
                </a:lnTo>
                <a:lnTo>
                  <a:pt x="952500" y="0"/>
                </a:lnTo>
                <a:lnTo>
                  <a:pt x="990600" y="0"/>
                </a:lnTo>
                <a:lnTo>
                  <a:pt x="995362" y="0"/>
                </a:lnTo>
                <a:lnTo>
                  <a:pt x="995363" y="0"/>
                </a:lnTo>
                <a:lnTo>
                  <a:pt x="995363" y="0"/>
                </a:lnTo>
                <a:lnTo>
                  <a:pt x="1038225" y="4762"/>
                </a:lnTo>
                <a:lnTo>
                  <a:pt x="1038225" y="4762"/>
                </a:lnTo>
                <a:lnTo>
                  <a:pt x="1081088" y="15874"/>
                </a:lnTo>
                <a:lnTo>
                  <a:pt x="1081088" y="15875"/>
                </a:lnTo>
                <a:lnTo>
                  <a:pt x="1082674" y="15875"/>
                </a:lnTo>
                <a:lnTo>
                  <a:pt x="1123950" y="34925"/>
                </a:lnTo>
                <a:lnTo>
                  <a:pt x="1123950" y="36512"/>
                </a:lnTo>
                <a:lnTo>
                  <a:pt x="1158875" y="60324"/>
                </a:lnTo>
                <a:lnTo>
                  <a:pt x="1169988" y="71437"/>
                </a:lnTo>
                <a:lnTo>
                  <a:pt x="1169988" y="71438"/>
                </a:lnTo>
                <a:lnTo>
                  <a:pt x="1189037" y="92074"/>
                </a:lnTo>
                <a:lnTo>
                  <a:pt x="1211262" y="128587"/>
                </a:lnTo>
                <a:lnTo>
                  <a:pt x="1212850" y="131762"/>
                </a:lnTo>
                <a:lnTo>
                  <a:pt x="1223962" y="166687"/>
                </a:lnTo>
                <a:lnTo>
                  <a:pt x="1230312" y="209549"/>
                </a:lnTo>
                <a:lnTo>
                  <a:pt x="1230312" y="617537"/>
                </a:lnTo>
                <a:lnTo>
                  <a:pt x="1255713" y="636587"/>
                </a:lnTo>
                <a:lnTo>
                  <a:pt x="1255713" y="636588"/>
                </a:lnTo>
                <a:lnTo>
                  <a:pt x="1298575" y="669924"/>
                </a:lnTo>
                <a:lnTo>
                  <a:pt x="1298575" y="669925"/>
                </a:lnTo>
                <a:lnTo>
                  <a:pt x="1341438" y="703262"/>
                </a:lnTo>
                <a:lnTo>
                  <a:pt x="1341438" y="703263"/>
                </a:lnTo>
                <a:lnTo>
                  <a:pt x="1384300" y="735012"/>
                </a:lnTo>
                <a:lnTo>
                  <a:pt x="1411288" y="755649"/>
                </a:lnTo>
                <a:lnTo>
                  <a:pt x="1423988" y="769937"/>
                </a:lnTo>
                <a:lnTo>
                  <a:pt x="1427163" y="787400"/>
                </a:lnTo>
                <a:lnTo>
                  <a:pt x="1427163" y="787400"/>
                </a:lnTo>
                <a:lnTo>
                  <a:pt x="1428750" y="787400"/>
                </a:lnTo>
                <a:lnTo>
                  <a:pt x="1428750" y="788988"/>
                </a:lnTo>
                <a:lnTo>
                  <a:pt x="1427162" y="788988"/>
                </a:lnTo>
                <a:lnTo>
                  <a:pt x="1427162" y="787405"/>
                </a:lnTo>
                <a:lnTo>
                  <a:pt x="1423988" y="803275"/>
                </a:lnTo>
                <a:lnTo>
                  <a:pt x="1411288" y="817563"/>
                </a:lnTo>
                <a:lnTo>
                  <a:pt x="1384300" y="838200"/>
                </a:lnTo>
                <a:lnTo>
                  <a:pt x="1384300" y="838200"/>
                </a:lnTo>
                <a:lnTo>
                  <a:pt x="1341438" y="871536"/>
                </a:lnTo>
                <a:lnTo>
                  <a:pt x="1341438" y="871538"/>
                </a:lnTo>
                <a:lnTo>
                  <a:pt x="1298575" y="904875"/>
                </a:lnTo>
                <a:lnTo>
                  <a:pt x="1255713" y="936624"/>
                </a:lnTo>
                <a:lnTo>
                  <a:pt x="1255713" y="936625"/>
                </a:lnTo>
                <a:lnTo>
                  <a:pt x="1230312" y="955675"/>
                </a:lnTo>
                <a:lnTo>
                  <a:pt x="1230312" y="2940050"/>
                </a:lnTo>
                <a:lnTo>
                  <a:pt x="1223962" y="2982913"/>
                </a:lnTo>
                <a:lnTo>
                  <a:pt x="1212850" y="3016250"/>
                </a:lnTo>
                <a:lnTo>
                  <a:pt x="1211262" y="3021013"/>
                </a:lnTo>
                <a:lnTo>
                  <a:pt x="1189037" y="3055938"/>
                </a:lnTo>
                <a:lnTo>
                  <a:pt x="1169988" y="3076574"/>
                </a:lnTo>
                <a:lnTo>
                  <a:pt x="1169988" y="3076575"/>
                </a:lnTo>
                <a:lnTo>
                  <a:pt x="1158875" y="3087688"/>
                </a:lnTo>
                <a:lnTo>
                  <a:pt x="1123950" y="3111500"/>
                </a:lnTo>
                <a:lnTo>
                  <a:pt x="1123950" y="3111501"/>
                </a:lnTo>
                <a:lnTo>
                  <a:pt x="1123950" y="3113088"/>
                </a:lnTo>
                <a:lnTo>
                  <a:pt x="1082674" y="3132138"/>
                </a:lnTo>
                <a:lnTo>
                  <a:pt x="1081087" y="3132138"/>
                </a:lnTo>
                <a:lnTo>
                  <a:pt x="1081087" y="3132138"/>
                </a:lnTo>
                <a:lnTo>
                  <a:pt x="1038225" y="3144837"/>
                </a:lnTo>
                <a:lnTo>
                  <a:pt x="1038225" y="3144838"/>
                </a:lnTo>
                <a:lnTo>
                  <a:pt x="995363" y="3148013"/>
                </a:lnTo>
                <a:lnTo>
                  <a:pt x="995362" y="3148013"/>
                </a:lnTo>
                <a:lnTo>
                  <a:pt x="990600" y="3148013"/>
                </a:lnTo>
                <a:lnTo>
                  <a:pt x="952500" y="3148013"/>
                </a:lnTo>
                <a:lnTo>
                  <a:pt x="909638" y="3148013"/>
                </a:lnTo>
                <a:lnTo>
                  <a:pt x="909637" y="3148013"/>
                </a:lnTo>
                <a:lnTo>
                  <a:pt x="866775" y="3148013"/>
                </a:lnTo>
                <a:lnTo>
                  <a:pt x="822325" y="3148013"/>
                </a:lnTo>
                <a:lnTo>
                  <a:pt x="777875" y="3148013"/>
                </a:lnTo>
                <a:lnTo>
                  <a:pt x="735013" y="3148013"/>
                </a:lnTo>
                <a:lnTo>
                  <a:pt x="735012" y="3148013"/>
                </a:lnTo>
                <a:lnTo>
                  <a:pt x="692150" y="3148013"/>
                </a:lnTo>
                <a:lnTo>
                  <a:pt x="649288" y="3148013"/>
                </a:lnTo>
                <a:lnTo>
                  <a:pt x="649287" y="3148013"/>
                </a:lnTo>
                <a:lnTo>
                  <a:pt x="606425" y="3148013"/>
                </a:lnTo>
                <a:lnTo>
                  <a:pt x="563562" y="3148013"/>
                </a:lnTo>
                <a:lnTo>
                  <a:pt x="519113" y="3148013"/>
                </a:lnTo>
                <a:lnTo>
                  <a:pt x="519112" y="3148013"/>
                </a:lnTo>
                <a:lnTo>
                  <a:pt x="476250" y="3148013"/>
                </a:lnTo>
                <a:lnTo>
                  <a:pt x="431800" y="3148013"/>
                </a:lnTo>
                <a:lnTo>
                  <a:pt x="388938" y="3148013"/>
                </a:lnTo>
                <a:lnTo>
                  <a:pt x="388937" y="3148013"/>
                </a:lnTo>
                <a:lnTo>
                  <a:pt x="346075" y="3148013"/>
                </a:lnTo>
                <a:lnTo>
                  <a:pt x="303212" y="3148013"/>
                </a:lnTo>
                <a:lnTo>
                  <a:pt x="258763" y="3148013"/>
                </a:lnTo>
                <a:lnTo>
                  <a:pt x="258762" y="3148013"/>
                </a:lnTo>
                <a:lnTo>
                  <a:pt x="238125" y="3148013"/>
                </a:lnTo>
                <a:lnTo>
                  <a:pt x="215900" y="3146426"/>
                </a:lnTo>
                <a:lnTo>
                  <a:pt x="215900" y="3146425"/>
                </a:lnTo>
                <a:lnTo>
                  <a:pt x="190499" y="3144838"/>
                </a:lnTo>
                <a:lnTo>
                  <a:pt x="173037" y="3140075"/>
                </a:lnTo>
                <a:lnTo>
                  <a:pt x="173037" y="3140075"/>
                </a:lnTo>
                <a:lnTo>
                  <a:pt x="146050" y="3132138"/>
                </a:lnTo>
                <a:lnTo>
                  <a:pt x="130175" y="3124200"/>
                </a:lnTo>
                <a:lnTo>
                  <a:pt x="106362" y="3113088"/>
                </a:lnTo>
                <a:lnTo>
                  <a:pt x="85725" y="3100388"/>
                </a:lnTo>
                <a:lnTo>
                  <a:pt x="85725" y="3100387"/>
                </a:lnTo>
                <a:lnTo>
                  <a:pt x="69850" y="3087687"/>
                </a:lnTo>
                <a:lnTo>
                  <a:pt x="42862" y="3059112"/>
                </a:lnTo>
                <a:lnTo>
                  <a:pt x="42862" y="3059110"/>
                </a:lnTo>
                <a:lnTo>
                  <a:pt x="41275" y="3055937"/>
                </a:lnTo>
                <a:lnTo>
                  <a:pt x="19050" y="3021012"/>
                </a:lnTo>
                <a:lnTo>
                  <a:pt x="4762" y="2982912"/>
                </a:lnTo>
                <a:lnTo>
                  <a:pt x="0" y="2940050"/>
                </a:lnTo>
                <a:lnTo>
                  <a:pt x="0" y="1049337"/>
                </a:lnTo>
                <a:lnTo>
                  <a:pt x="0" y="209549"/>
                </a:lnTo>
                <a:lnTo>
                  <a:pt x="4762" y="166687"/>
                </a:lnTo>
                <a:lnTo>
                  <a:pt x="19050" y="128587"/>
                </a:lnTo>
                <a:lnTo>
                  <a:pt x="41275" y="92074"/>
                </a:lnTo>
                <a:lnTo>
                  <a:pt x="42862" y="90488"/>
                </a:lnTo>
                <a:lnTo>
                  <a:pt x="42862" y="90487"/>
                </a:lnTo>
                <a:lnTo>
                  <a:pt x="69850" y="60324"/>
                </a:lnTo>
                <a:lnTo>
                  <a:pt x="85725" y="49212"/>
                </a:lnTo>
                <a:lnTo>
                  <a:pt x="85725" y="49212"/>
                </a:lnTo>
                <a:lnTo>
                  <a:pt x="106362" y="34925"/>
                </a:lnTo>
                <a:lnTo>
                  <a:pt x="130175" y="25400"/>
                </a:lnTo>
                <a:lnTo>
                  <a:pt x="146050" y="15875"/>
                </a:lnTo>
                <a:lnTo>
                  <a:pt x="173037" y="9525"/>
                </a:lnTo>
                <a:lnTo>
                  <a:pt x="173037" y="9525"/>
                </a:lnTo>
                <a:lnTo>
                  <a:pt x="190499" y="4762"/>
                </a:lnTo>
                <a:lnTo>
                  <a:pt x="215900" y="3175"/>
                </a:lnTo>
                <a:close/>
              </a:path>
            </a:pathLst>
          </a:custGeom>
          <a:solidFill>
            <a:schemeClr val="accent2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59537" tIns="29768" rIns="59537" bIns="2976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endParaRPr lang="zh-CN" altLang="en-US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9" name="任意多边形 168"/>
          <p:cNvSpPr>
            <a:spLocks/>
          </p:cNvSpPr>
          <p:nvPr/>
        </p:nvSpPr>
        <p:spPr bwMode="auto">
          <a:xfrm>
            <a:off x="6336463" y="1234851"/>
            <a:ext cx="832536" cy="2133380"/>
          </a:xfrm>
          <a:custGeom>
            <a:avLst/>
            <a:gdLst>
              <a:gd name="connsiteX0" fmla="*/ 239712 w 1228725"/>
              <a:gd name="connsiteY0" fmla="*/ 0 h 3148013"/>
              <a:gd name="connsiteX1" fmla="*/ 252412 w 1228725"/>
              <a:gd name="connsiteY1" fmla="*/ 0 h 3148013"/>
              <a:gd name="connsiteX2" fmla="*/ 296862 w 1228725"/>
              <a:gd name="connsiteY2" fmla="*/ 0 h 3148013"/>
              <a:gd name="connsiteX3" fmla="*/ 339725 w 1228725"/>
              <a:gd name="connsiteY3" fmla="*/ 0 h 3148013"/>
              <a:gd name="connsiteX4" fmla="*/ 381000 w 1228725"/>
              <a:gd name="connsiteY4" fmla="*/ 0 h 3148013"/>
              <a:gd name="connsiteX5" fmla="*/ 423862 w 1228725"/>
              <a:gd name="connsiteY5" fmla="*/ 0 h 3148013"/>
              <a:gd name="connsiteX6" fmla="*/ 423863 w 1228725"/>
              <a:gd name="connsiteY6" fmla="*/ 0 h 3148013"/>
              <a:gd name="connsiteX7" fmla="*/ 465137 w 1228725"/>
              <a:gd name="connsiteY7" fmla="*/ 0 h 3148013"/>
              <a:gd name="connsiteX8" fmla="*/ 508000 w 1228725"/>
              <a:gd name="connsiteY8" fmla="*/ 0 h 3148013"/>
              <a:gd name="connsiteX9" fmla="*/ 550862 w 1228725"/>
              <a:gd name="connsiteY9" fmla="*/ 0 h 3148013"/>
              <a:gd name="connsiteX10" fmla="*/ 550863 w 1228725"/>
              <a:gd name="connsiteY10" fmla="*/ 0 h 3148013"/>
              <a:gd name="connsiteX11" fmla="*/ 592137 w 1228725"/>
              <a:gd name="connsiteY11" fmla="*/ 0 h 3148013"/>
              <a:gd name="connsiteX12" fmla="*/ 635000 w 1228725"/>
              <a:gd name="connsiteY12" fmla="*/ 0 h 3148013"/>
              <a:gd name="connsiteX13" fmla="*/ 676275 w 1228725"/>
              <a:gd name="connsiteY13" fmla="*/ 0 h 3148013"/>
              <a:gd name="connsiteX14" fmla="*/ 720725 w 1228725"/>
              <a:gd name="connsiteY14" fmla="*/ 0 h 3148013"/>
              <a:gd name="connsiteX15" fmla="*/ 763587 w 1228725"/>
              <a:gd name="connsiteY15" fmla="*/ 0 h 3148013"/>
              <a:gd name="connsiteX16" fmla="*/ 763588 w 1228725"/>
              <a:gd name="connsiteY16" fmla="*/ 0 h 3148013"/>
              <a:gd name="connsiteX17" fmla="*/ 804862 w 1228725"/>
              <a:gd name="connsiteY17" fmla="*/ 0 h 3148013"/>
              <a:gd name="connsiteX18" fmla="*/ 847725 w 1228725"/>
              <a:gd name="connsiteY18" fmla="*/ 0 h 3148013"/>
              <a:gd name="connsiteX19" fmla="*/ 889000 w 1228725"/>
              <a:gd name="connsiteY19" fmla="*/ 0 h 3148013"/>
              <a:gd name="connsiteX20" fmla="*/ 931862 w 1228725"/>
              <a:gd name="connsiteY20" fmla="*/ 0 h 3148013"/>
              <a:gd name="connsiteX21" fmla="*/ 931863 w 1228725"/>
              <a:gd name="connsiteY21" fmla="*/ 0 h 3148013"/>
              <a:gd name="connsiteX22" fmla="*/ 974725 w 1228725"/>
              <a:gd name="connsiteY22" fmla="*/ 0 h 3148013"/>
              <a:gd name="connsiteX23" fmla="*/ 989013 w 1228725"/>
              <a:gd name="connsiteY23" fmla="*/ 0 h 3148013"/>
              <a:gd name="connsiteX24" fmla="*/ 1016000 w 1228725"/>
              <a:gd name="connsiteY24" fmla="*/ 3175 h 3148013"/>
              <a:gd name="connsiteX25" fmla="*/ 1036638 w 1228725"/>
              <a:gd name="connsiteY25" fmla="*/ 4762 h 3148013"/>
              <a:gd name="connsiteX26" fmla="*/ 1058862 w 1228725"/>
              <a:gd name="connsiteY26" fmla="*/ 11112 h 3148013"/>
              <a:gd name="connsiteX27" fmla="*/ 1058862 w 1228725"/>
              <a:gd name="connsiteY27" fmla="*/ 11112 h 3148013"/>
              <a:gd name="connsiteX28" fmla="*/ 1081087 w 1228725"/>
              <a:gd name="connsiteY28" fmla="*/ 15874 h 3148013"/>
              <a:gd name="connsiteX29" fmla="*/ 1100137 w 1228725"/>
              <a:gd name="connsiteY29" fmla="*/ 25399 h 3148013"/>
              <a:gd name="connsiteX30" fmla="*/ 1100137 w 1228725"/>
              <a:gd name="connsiteY30" fmla="*/ 25400 h 3148013"/>
              <a:gd name="connsiteX31" fmla="*/ 1123949 w 1228725"/>
              <a:gd name="connsiteY31" fmla="*/ 34925 h 3148013"/>
              <a:gd name="connsiteX32" fmla="*/ 1144587 w 1228725"/>
              <a:gd name="connsiteY32" fmla="*/ 50800 h 3148013"/>
              <a:gd name="connsiteX33" fmla="*/ 1158875 w 1228725"/>
              <a:gd name="connsiteY33" fmla="*/ 60325 h 3148013"/>
              <a:gd name="connsiteX34" fmla="*/ 1187450 w 1228725"/>
              <a:gd name="connsiteY34" fmla="*/ 90488 h 3148013"/>
              <a:gd name="connsiteX35" fmla="*/ 1187450 w 1228725"/>
              <a:gd name="connsiteY35" fmla="*/ 90487 h 3148013"/>
              <a:gd name="connsiteX36" fmla="*/ 1189037 w 1228725"/>
              <a:gd name="connsiteY36" fmla="*/ 92075 h 3148013"/>
              <a:gd name="connsiteX37" fmla="*/ 1209675 w 1228725"/>
              <a:gd name="connsiteY37" fmla="*/ 128587 h 3148013"/>
              <a:gd name="connsiteX38" fmla="*/ 1222375 w 1228725"/>
              <a:gd name="connsiteY38" fmla="*/ 166687 h 3148013"/>
              <a:gd name="connsiteX39" fmla="*/ 1228725 w 1228725"/>
              <a:gd name="connsiteY39" fmla="*/ 209550 h 3148013"/>
              <a:gd name="connsiteX40" fmla="*/ 1228725 w 1228725"/>
              <a:gd name="connsiteY40" fmla="*/ 2940050 h 3148013"/>
              <a:gd name="connsiteX41" fmla="*/ 1222375 w 1228725"/>
              <a:gd name="connsiteY41" fmla="*/ 2982912 h 3148013"/>
              <a:gd name="connsiteX42" fmla="*/ 1209675 w 1228725"/>
              <a:gd name="connsiteY42" fmla="*/ 3021012 h 3148013"/>
              <a:gd name="connsiteX43" fmla="*/ 1189037 w 1228725"/>
              <a:gd name="connsiteY43" fmla="*/ 3055937 h 3148013"/>
              <a:gd name="connsiteX44" fmla="*/ 1187450 w 1228725"/>
              <a:gd name="connsiteY44" fmla="*/ 3059112 h 3148013"/>
              <a:gd name="connsiteX45" fmla="*/ 1187450 w 1228725"/>
              <a:gd name="connsiteY45" fmla="*/ 3059113 h 3148013"/>
              <a:gd name="connsiteX46" fmla="*/ 1158875 w 1228725"/>
              <a:gd name="connsiteY46" fmla="*/ 3087688 h 3148013"/>
              <a:gd name="connsiteX47" fmla="*/ 1144587 w 1228725"/>
              <a:gd name="connsiteY47" fmla="*/ 3097213 h 3148013"/>
              <a:gd name="connsiteX48" fmla="*/ 1144587 w 1228725"/>
              <a:gd name="connsiteY48" fmla="*/ 3097213 h 3148013"/>
              <a:gd name="connsiteX49" fmla="*/ 1123949 w 1228725"/>
              <a:gd name="connsiteY49" fmla="*/ 3113088 h 3148013"/>
              <a:gd name="connsiteX50" fmla="*/ 1100137 w 1228725"/>
              <a:gd name="connsiteY50" fmla="*/ 3124200 h 3148013"/>
              <a:gd name="connsiteX51" fmla="*/ 1081087 w 1228725"/>
              <a:gd name="connsiteY51" fmla="*/ 3132138 h 3148013"/>
              <a:gd name="connsiteX52" fmla="*/ 1058863 w 1228725"/>
              <a:gd name="connsiteY52" fmla="*/ 3136900 h 3148013"/>
              <a:gd name="connsiteX53" fmla="*/ 1036638 w 1228725"/>
              <a:gd name="connsiteY53" fmla="*/ 3144838 h 3148013"/>
              <a:gd name="connsiteX54" fmla="*/ 1016000 w 1228725"/>
              <a:gd name="connsiteY54" fmla="*/ 3146425 h 3148013"/>
              <a:gd name="connsiteX55" fmla="*/ 1016000 w 1228725"/>
              <a:gd name="connsiteY55" fmla="*/ 3146426 h 3148013"/>
              <a:gd name="connsiteX56" fmla="*/ 989013 w 1228725"/>
              <a:gd name="connsiteY56" fmla="*/ 3148013 h 3148013"/>
              <a:gd name="connsiteX57" fmla="*/ 974725 w 1228725"/>
              <a:gd name="connsiteY57" fmla="*/ 3148013 h 3148013"/>
              <a:gd name="connsiteX58" fmla="*/ 931863 w 1228725"/>
              <a:gd name="connsiteY58" fmla="*/ 3148013 h 3148013"/>
              <a:gd name="connsiteX59" fmla="*/ 931862 w 1228725"/>
              <a:gd name="connsiteY59" fmla="*/ 3148013 h 3148013"/>
              <a:gd name="connsiteX60" fmla="*/ 889000 w 1228725"/>
              <a:gd name="connsiteY60" fmla="*/ 3148013 h 3148013"/>
              <a:gd name="connsiteX61" fmla="*/ 847725 w 1228725"/>
              <a:gd name="connsiteY61" fmla="*/ 3148013 h 3148013"/>
              <a:gd name="connsiteX62" fmla="*/ 804862 w 1228725"/>
              <a:gd name="connsiteY62" fmla="*/ 3148013 h 3148013"/>
              <a:gd name="connsiteX63" fmla="*/ 763588 w 1228725"/>
              <a:gd name="connsiteY63" fmla="*/ 3148013 h 3148013"/>
              <a:gd name="connsiteX64" fmla="*/ 763587 w 1228725"/>
              <a:gd name="connsiteY64" fmla="*/ 3148013 h 3148013"/>
              <a:gd name="connsiteX65" fmla="*/ 720725 w 1228725"/>
              <a:gd name="connsiteY65" fmla="*/ 3148013 h 3148013"/>
              <a:gd name="connsiteX66" fmla="*/ 676275 w 1228725"/>
              <a:gd name="connsiteY66" fmla="*/ 3148013 h 3148013"/>
              <a:gd name="connsiteX67" fmla="*/ 635000 w 1228725"/>
              <a:gd name="connsiteY67" fmla="*/ 3148013 h 3148013"/>
              <a:gd name="connsiteX68" fmla="*/ 592137 w 1228725"/>
              <a:gd name="connsiteY68" fmla="*/ 3148013 h 3148013"/>
              <a:gd name="connsiteX69" fmla="*/ 550863 w 1228725"/>
              <a:gd name="connsiteY69" fmla="*/ 3148013 h 3148013"/>
              <a:gd name="connsiteX70" fmla="*/ 550862 w 1228725"/>
              <a:gd name="connsiteY70" fmla="*/ 3148013 h 3148013"/>
              <a:gd name="connsiteX71" fmla="*/ 508000 w 1228725"/>
              <a:gd name="connsiteY71" fmla="*/ 3148013 h 3148013"/>
              <a:gd name="connsiteX72" fmla="*/ 465137 w 1228725"/>
              <a:gd name="connsiteY72" fmla="*/ 3148013 h 3148013"/>
              <a:gd name="connsiteX73" fmla="*/ 423863 w 1228725"/>
              <a:gd name="connsiteY73" fmla="*/ 3148013 h 3148013"/>
              <a:gd name="connsiteX74" fmla="*/ 423862 w 1228725"/>
              <a:gd name="connsiteY74" fmla="*/ 3148013 h 3148013"/>
              <a:gd name="connsiteX75" fmla="*/ 381000 w 1228725"/>
              <a:gd name="connsiteY75" fmla="*/ 3148013 h 3148013"/>
              <a:gd name="connsiteX76" fmla="*/ 339725 w 1228725"/>
              <a:gd name="connsiteY76" fmla="*/ 3148013 h 3148013"/>
              <a:gd name="connsiteX77" fmla="*/ 296862 w 1228725"/>
              <a:gd name="connsiteY77" fmla="*/ 3148013 h 3148013"/>
              <a:gd name="connsiteX78" fmla="*/ 252412 w 1228725"/>
              <a:gd name="connsiteY78" fmla="*/ 3148013 h 3148013"/>
              <a:gd name="connsiteX79" fmla="*/ 239712 w 1228725"/>
              <a:gd name="connsiteY79" fmla="*/ 3148013 h 3148013"/>
              <a:gd name="connsiteX80" fmla="*/ 211137 w 1228725"/>
              <a:gd name="connsiteY80" fmla="*/ 3146426 h 3148013"/>
              <a:gd name="connsiteX81" fmla="*/ 211137 w 1228725"/>
              <a:gd name="connsiteY81" fmla="*/ 3146425 h 3148013"/>
              <a:gd name="connsiteX82" fmla="*/ 190500 w 1228725"/>
              <a:gd name="connsiteY82" fmla="*/ 3144838 h 3148013"/>
              <a:gd name="connsiteX83" fmla="*/ 168275 w 1228725"/>
              <a:gd name="connsiteY83" fmla="*/ 3136900 h 3148013"/>
              <a:gd name="connsiteX84" fmla="*/ 146049 w 1228725"/>
              <a:gd name="connsiteY84" fmla="*/ 3132138 h 3148013"/>
              <a:gd name="connsiteX85" fmla="*/ 125412 w 1228725"/>
              <a:gd name="connsiteY85" fmla="*/ 3124200 h 3148013"/>
              <a:gd name="connsiteX86" fmla="*/ 104774 w 1228725"/>
              <a:gd name="connsiteY86" fmla="*/ 3113088 h 3148013"/>
              <a:gd name="connsiteX87" fmla="*/ 84137 w 1228725"/>
              <a:gd name="connsiteY87" fmla="*/ 3097213 h 3148013"/>
              <a:gd name="connsiteX88" fmla="*/ 68263 w 1228725"/>
              <a:gd name="connsiteY88" fmla="*/ 3087688 h 3148013"/>
              <a:gd name="connsiteX89" fmla="*/ 41275 w 1228725"/>
              <a:gd name="connsiteY89" fmla="*/ 3059113 h 3148013"/>
              <a:gd name="connsiteX90" fmla="*/ 41275 w 1228725"/>
              <a:gd name="connsiteY90" fmla="*/ 3059112 h 3148013"/>
              <a:gd name="connsiteX91" fmla="*/ 39687 w 1228725"/>
              <a:gd name="connsiteY91" fmla="*/ 3055937 h 3148013"/>
              <a:gd name="connsiteX92" fmla="*/ 19050 w 1228725"/>
              <a:gd name="connsiteY92" fmla="*/ 3021012 h 3148013"/>
              <a:gd name="connsiteX93" fmla="*/ 3175 w 1228725"/>
              <a:gd name="connsiteY93" fmla="*/ 2982912 h 3148013"/>
              <a:gd name="connsiteX94" fmla="*/ 0 w 1228725"/>
              <a:gd name="connsiteY94" fmla="*/ 2940050 h 3148013"/>
              <a:gd name="connsiteX95" fmla="*/ 0 w 1228725"/>
              <a:gd name="connsiteY95" fmla="*/ 209550 h 3148013"/>
              <a:gd name="connsiteX96" fmla="*/ 3175 w 1228725"/>
              <a:gd name="connsiteY96" fmla="*/ 166687 h 3148013"/>
              <a:gd name="connsiteX97" fmla="*/ 19050 w 1228725"/>
              <a:gd name="connsiteY97" fmla="*/ 128587 h 3148013"/>
              <a:gd name="connsiteX98" fmla="*/ 39687 w 1228725"/>
              <a:gd name="connsiteY98" fmla="*/ 92075 h 3148013"/>
              <a:gd name="connsiteX99" fmla="*/ 41275 w 1228725"/>
              <a:gd name="connsiteY99" fmla="*/ 90487 h 3148013"/>
              <a:gd name="connsiteX100" fmla="*/ 41275 w 1228725"/>
              <a:gd name="connsiteY100" fmla="*/ 90488 h 3148013"/>
              <a:gd name="connsiteX101" fmla="*/ 68263 w 1228725"/>
              <a:gd name="connsiteY101" fmla="*/ 60325 h 3148013"/>
              <a:gd name="connsiteX102" fmla="*/ 84137 w 1228725"/>
              <a:gd name="connsiteY102" fmla="*/ 50801 h 3148013"/>
              <a:gd name="connsiteX103" fmla="*/ 84137 w 1228725"/>
              <a:gd name="connsiteY103" fmla="*/ 50800 h 3148013"/>
              <a:gd name="connsiteX104" fmla="*/ 104774 w 1228725"/>
              <a:gd name="connsiteY104" fmla="*/ 34925 h 3148013"/>
              <a:gd name="connsiteX105" fmla="*/ 125412 w 1228725"/>
              <a:gd name="connsiteY105" fmla="*/ 25400 h 3148013"/>
              <a:gd name="connsiteX106" fmla="*/ 125412 w 1228725"/>
              <a:gd name="connsiteY106" fmla="*/ 25399 h 3148013"/>
              <a:gd name="connsiteX107" fmla="*/ 146049 w 1228725"/>
              <a:gd name="connsiteY107" fmla="*/ 15874 h 3148013"/>
              <a:gd name="connsiteX108" fmla="*/ 168275 w 1228725"/>
              <a:gd name="connsiteY108" fmla="*/ 11112 h 3148013"/>
              <a:gd name="connsiteX109" fmla="*/ 168275 w 1228725"/>
              <a:gd name="connsiteY109" fmla="*/ 11112 h 3148013"/>
              <a:gd name="connsiteX110" fmla="*/ 190500 w 1228725"/>
              <a:gd name="connsiteY110" fmla="*/ 4762 h 3148013"/>
              <a:gd name="connsiteX111" fmla="*/ 211137 w 1228725"/>
              <a:gd name="connsiteY111" fmla="*/ 3175 h 31480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</a:cxnLst>
            <a:rect l="l" t="t" r="r" b="b"/>
            <a:pathLst>
              <a:path w="1228725" h="3148013">
                <a:moveTo>
                  <a:pt x="239712" y="0"/>
                </a:moveTo>
                <a:lnTo>
                  <a:pt x="252412" y="0"/>
                </a:lnTo>
                <a:lnTo>
                  <a:pt x="296862" y="0"/>
                </a:lnTo>
                <a:lnTo>
                  <a:pt x="339725" y="0"/>
                </a:lnTo>
                <a:lnTo>
                  <a:pt x="381000" y="0"/>
                </a:lnTo>
                <a:lnTo>
                  <a:pt x="423862" y="0"/>
                </a:lnTo>
                <a:lnTo>
                  <a:pt x="423863" y="0"/>
                </a:lnTo>
                <a:lnTo>
                  <a:pt x="465137" y="0"/>
                </a:lnTo>
                <a:lnTo>
                  <a:pt x="508000" y="0"/>
                </a:lnTo>
                <a:lnTo>
                  <a:pt x="550862" y="0"/>
                </a:lnTo>
                <a:lnTo>
                  <a:pt x="550863" y="0"/>
                </a:lnTo>
                <a:lnTo>
                  <a:pt x="592137" y="0"/>
                </a:lnTo>
                <a:lnTo>
                  <a:pt x="635000" y="0"/>
                </a:lnTo>
                <a:lnTo>
                  <a:pt x="676275" y="0"/>
                </a:lnTo>
                <a:lnTo>
                  <a:pt x="720725" y="0"/>
                </a:lnTo>
                <a:lnTo>
                  <a:pt x="763587" y="0"/>
                </a:lnTo>
                <a:lnTo>
                  <a:pt x="763588" y="0"/>
                </a:lnTo>
                <a:lnTo>
                  <a:pt x="804862" y="0"/>
                </a:lnTo>
                <a:lnTo>
                  <a:pt x="847725" y="0"/>
                </a:lnTo>
                <a:lnTo>
                  <a:pt x="889000" y="0"/>
                </a:lnTo>
                <a:lnTo>
                  <a:pt x="931862" y="0"/>
                </a:lnTo>
                <a:lnTo>
                  <a:pt x="931863" y="0"/>
                </a:lnTo>
                <a:lnTo>
                  <a:pt x="974725" y="0"/>
                </a:lnTo>
                <a:lnTo>
                  <a:pt x="989013" y="0"/>
                </a:lnTo>
                <a:lnTo>
                  <a:pt x="1016000" y="3175"/>
                </a:lnTo>
                <a:lnTo>
                  <a:pt x="1036638" y="4762"/>
                </a:lnTo>
                <a:lnTo>
                  <a:pt x="1058862" y="11112"/>
                </a:lnTo>
                <a:lnTo>
                  <a:pt x="1058862" y="11112"/>
                </a:lnTo>
                <a:lnTo>
                  <a:pt x="1081087" y="15874"/>
                </a:lnTo>
                <a:lnTo>
                  <a:pt x="1100137" y="25399"/>
                </a:lnTo>
                <a:lnTo>
                  <a:pt x="1100137" y="25400"/>
                </a:lnTo>
                <a:lnTo>
                  <a:pt x="1123949" y="34925"/>
                </a:lnTo>
                <a:lnTo>
                  <a:pt x="1144587" y="50800"/>
                </a:lnTo>
                <a:lnTo>
                  <a:pt x="1158875" y="60325"/>
                </a:lnTo>
                <a:lnTo>
                  <a:pt x="1187450" y="90488"/>
                </a:lnTo>
                <a:lnTo>
                  <a:pt x="1187450" y="90487"/>
                </a:lnTo>
                <a:lnTo>
                  <a:pt x="1189037" y="92075"/>
                </a:lnTo>
                <a:lnTo>
                  <a:pt x="1209675" y="128587"/>
                </a:lnTo>
                <a:lnTo>
                  <a:pt x="1222375" y="166687"/>
                </a:lnTo>
                <a:lnTo>
                  <a:pt x="1228725" y="209550"/>
                </a:lnTo>
                <a:lnTo>
                  <a:pt x="1228725" y="2940050"/>
                </a:lnTo>
                <a:lnTo>
                  <a:pt x="1222375" y="2982912"/>
                </a:lnTo>
                <a:lnTo>
                  <a:pt x="1209675" y="3021012"/>
                </a:lnTo>
                <a:lnTo>
                  <a:pt x="1189037" y="3055937"/>
                </a:lnTo>
                <a:lnTo>
                  <a:pt x="1187450" y="3059112"/>
                </a:lnTo>
                <a:lnTo>
                  <a:pt x="1187450" y="3059113"/>
                </a:lnTo>
                <a:lnTo>
                  <a:pt x="1158875" y="3087688"/>
                </a:lnTo>
                <a:lnTo>
                  <a:pt x="1144587" y="3097213"/>
                </a:lnTo>
                <a:lnTo>
                  <a:pt x="1144587" y="3097213"/>
                </a:lnTo>
                <a:lnTo>
                  <a:pt x="1123949" y="3113088"/>
                </a:lnTo>
                <a:lnTo>
                  <a:pt x="1100137" y="3124200"/>
                </a:lnTo>
                <a:lnTo>
                  <a:pt x="1081087" y="3132138"/>
                </a:lnTo>
                <a:lnTo>
                  <a:pt x="1058863" y="3136900"/>
                </a:lnTo>
                <a:lnTo>
                  <a:pt x="1036638" y="3144838"/>
                </a:lnTo>
                <a:lnTo>
                  <a:pt x="1016000" y="3146425"/>
                </a:lnTo>
                <a:lnTo>
                  <a:pt x="1016000" y="3146426"/>
                </a:lnTo>
                <a:lnTo>
                  <a:pt x="989013" y="3148013"/>
                </a:lnTo>
                <a:lnTo>
                  <a:pt x="974725" y="3148013"/>
                </a:lnTo>
                <a:lnTo>
                  <a:pt x="931863" y="3148013"/>
                </a:lnTo>
                <a:lnTo>
                  <a:pt x="931862" y="3148013"/>
                </a:lnTo>
                <a:lnTo>
                  <a:pt x="889000" y="3148013"/>
                </a:lnTo>
                <a:lnTo>
                  <a:pt x="847725" y="3148013"/>
                </a:lnTo>
                <a:lnTo>
                  <a:pt x="804862" y="3148013"/>
                </a:lnTo>
                <a:lnTo>
                  <a:pt x="763588" y="3148013"/>
                </a:lnTo>
                <a:lnTo>
                  <a:pt x="763587" y="3148013"/>
                </a:lnTo>
                <a:lnTo>
                  <a:pt x="720725" y="3148013"/>
                </a:lnTo>
                <a:lnTo>
                  <a:pt x="676275" y="3148013"/>
                </a:lnTo>
                <a:lnTo>
                  <a:pt x="635000" y="3148013"/>
                </a:lnTo>
                <a:lnTo>
                  <a:pt x="592137" y="3148013"/>
                </a:lnTo>
                <a:lnTo>
                  <a:pt x="550863" y="3148013"/>
                </a:lnTo>
                <a:lnTo>
                  <a:pt x="550862" y="3148013"/>
                </a:lnTo>
                <a:lnTo>
                  <a:pt x="508000" y="3148013"/>
                </a:lnTo>
                <a:lnTo>
                  <a:pt x="465137" y="3148013"/>
                </a:lnTo>
                <a:lnTo>
                  <a:pt x="423863" y="3148013"/>
                </a:lnTo>
                <a:lnTo>
                  <a:pt x="423862" y="3148013"/>
                </a:lnTo>
                <a:lnTo>
                  <a:pt x="381000" y="3148013"/>
                </a:lnTo>
                <a:lnTo>
                  <a:pt x="339725" y="3148013"/>
                </a:lnTo>
                <a:lnTo>
                  <a:pt x="296862" y="3148013"/>
                </a:lnTo>
                <a:lnTo>
                  <a:pt x="252412" y="3148013"/>
                </a:lnTo>
                <a:lnTo>
                  <a:pt x="239712" y="3148013"/>
                </a:lnTo>
                <a:lnTo>
                  <a:pt x="211137" y="3146426"/>
                </a:lnTo>
                <a:lnTo>
                  <a:pt x="211137" y="3146425"/>
                </a:lnTo>
                <a:lnTo>
                  <a:pt x="190500" y="3144838"/>
                </a:lnTo>
                <a:lnTo>
                  <a:pt x="168275" y="3136900"/>
                </a:lnTo>
                <a:lnTo>
                  <a:pt x="146049" y="3132138"/>
                </a:lnTo>
                <a:lnTo>
                  <a:pt x="125412" y="3124200"/>
                </a:lnTo>
                <a:lnTo>
                  <a:pt x="104774" y="3113088"/>
                </a:lnTo>
                <a:lnTo>
                  <a:pt x="84137" y="3097213"/>
                </a:lnTo>
                <a:lnTo>
                  <a:pt x="68263" y="3087688"/>
                </a:lnTo>
                <a:lnTo>
                  <a:pt x="41275" y="3059113"/>
                </a:lnTo>
                <a:lnTo>
                  <a:pt x="41275" y="3059112"/>
                </a:lnTo>
                <a:lnTo>
                  <a:pt x="39687" y="3055937"/>
                </a:lnTo>
                <a:lnTo>
                  <a:pt x="19050" y="3021012"/>
                </a:lnTo>
                <a:lnTo>
                  <a:pt x="3175" y="2982912"/>
                </a:lnTo>
                <a:lnTo>
                  <a:pt x="0" y="2940050"/>
                </a:lnTo>
                <a:lnTo>
                  <a:pt x="0" y="209550"/>
                </a:lnTo>
                <a:lnTo>
                  <a:pt x="3175" y="166687"/>
                </a:lnTo>
                <a:lnTo>
                  <a:pt x="19050" y="128587"/>
                </a:lnTo>
                <a:lnTo>
                  <a:pt x="39687" y="92075"/>
                </a:lnTo>
                <a:lnTo>
                  <a:pt x="41275" y="90487"/>
                </a:lnTo>
                <a:lnTo>
                  <a:pt x="41275" y="90488"/>
                </a:lnTo>
                <a:lnTo>
                  <a:pt x="68263" y="60325"/>
                </a:lnTo>
                <a:lnTo>
                  <a:pt x="84137" y="50801"/>
                </a:lnTo>
                <a:lnTo>
                  <a:pt x="84137" y="50800"/>
                </a:lnTo>
                <a:lnTo>
                  <a:pt x="104774" y="34925"/>
                </a:lnTo>
                <a:lnTo>
                  <a:pt x="125412" y="25400"/>
                </a:lnTo>
                <a:lnTo>
                  <a:pt x="125412" y="25399"/>
                </a:lnTo>
                <a:lnTo>
                  <a:pt x="146049" y="15874"/>
                </a:lnTo>
                <a:lnTo>
                  <a:pt x="168275" y="11112"/>
                </a:lnTo>
                <a:lnTo>
                  <a:pt x="168275" y="11112"/>
                </a:lnTo>
                <a:lnTo>
                  <a:pt x="190500" y="4762"/>
                </a:lnTo>
                <a:lnTo>
                  <a:pt x="211137" y="3175"/>
                </a:lnTo>
                <a:close/>
              </a:path>
            </a:pathLst>
          </a:custGeom>
          <a:solidFill>
            <a:schemeClr val="accent4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59537" tIns="29768" rIns="59537" bIns="2976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endParaRPr lang="zh-CN" altLang="en-US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9" name="任意多边形 198"/>
          <p:cNvSpPr>
            <a:spLocks noChangeArrowheads="1"/>
          </p:cNvSpPr>
          <p:nvPr/>
        </p:nvSpPr>
        <p:spPr bwMode="auto">
          <a:xfrm>
            <a:off x="4903702" y="1234851"/>
            <a:ext cx="969143" cy="2133380"/>
          </a:xfrm>
          <a:custGeom>
            <a:avLst/>
            <a:gdLst>
              <a:gd name="connsiteX0" fmla="*/ 1428750 w 1430338"/>
              <a:gd name="connsiteY0" fmla="*/ 787400 h 3148013"/>
              <a:gd name="connsiteX1" fmla="*/ 1430338 w 1430338"/>
              <a:gd name="connsiteY1" fmla="*/ 787400 h 3148013"/>
              <a:gd name="connsiteX2" fmla="*/ 1430338 w 1430338"/>
              <a:gd name="connsiteY2" fmla="*/ 788988 h 3148013"/>
              <a:gd name="connsiteX3" fmla="*/ 1428750 w 1430338"/>
              <a:gd name="connsiteY3" fmla="*/ 788988 h 3148013"/>
              <a:gd name="connsiteX4" fmla="*/ 239712 w 1430338"/>
              <a:gd name="connsiteY4" fmla="*/ 0 h 3148013"/>
              <a:gd name="connsiteX5" fmla="*/ 260350 w 1430338"/>
              <a:gd name="connsiteY5" fmla="*/ 0 h 3148013"/>
              <a:gd name="connsiteX6" fmla="*/ 303212 w 1430338"/>
              <a:gd name="connsiteY6" fmla="*/ 0 h 3148013"/>
              <a:gd name="connsiteX7" fmla="*/ 303213 w 1430338"/>
              <a:gd name="connsiteY7" fmla="*/ 0 h 3148013"/>
              <a:gd name="connsiteX8" fmla="*/ 346075 w 1430338"/>
              <a:gd name="connsiteY8" fmla="*/ 0 h 3148013"/>
              <a:gd name="connsiteX9" fmla="*/ 392112 w 1430338"/>
              <a:gd name="connsiteY9" fmla="*/ 0 h 3148013"/>
              <a:gd name="connsiteX10" fmla="*/ 392113 w 1430338"/>
              <a:gd name="connsiteY10" fmla="*/ 0 h 3148013"/>
              <a:gd name="connsiteX11" fmla="*/ 434975 w 1430338"/>
              <a:gd name="connsiteY11" fmla="*/ 0 h 3148013"/>
              <a:gd name="connsiteX12" fmla="*/ 477837 w 1430338"/>
              <a:gd name="connsiteY12" fmla="*/ 0 h 3148013"/>
              <a:gd name="connsiteX13" fmla="*/ 477838 w 1430338"/>
              <a:gd name="connsiteY13" fmla="*/ 0 h 3148013"/>
              <a:gd name="connsiteX14" fmla="*/ 520700 w 1430338"/>
              <a:gd name="connsiteY14" fmla="*/ 0 h 3148013"/>
              <a:gd name="connsiteX15" fmla="*/ 563562 w 1430338"/>
              <a:gd name="connsiteY15" fmla="*/ 0 h 3148013"/>
              <a:gd name="connsiteX16" fmla="*/ 563563 w 1430338"/>
              <a:gd name="connsiteY16" fmla="*/ 0 h 3148013"/>
              <a:gd name="connsiteX17" fmla="*/ 606425 w 1430338"/>
              <a:gd name="connsiteY17" fmla="*/ 0 h 3148013"/>
              <a:gd name="connsiteX18" fmla="*/ 649287 w 1430338"/>
              <a:gd name="connsiteY18" fmla="*/ 0 h 3148013"/>
              <a:gd name="connsiteX19" fmla="*/ 649288 w 1430338"/>
              <a:gd name="connsiteY19" fmla="*/ 0 h 3148013"/>
              <a:gd name="connsiteX20" fmla="*/ 693737 w 1430338"/>
              <a:gd name="connsiteY20" fmla="*/ 0 h 3148013"/>
              <a:gd name="connsiteX21" fmla="*/ 738187 w 1430338"/>
              <a:gd name="connsiteY21" fmla="*/ 0 h 3148013"/>
              <a:gd name="connsiteX22" fmla="*/ 781050 w 1430338"/>
              <a:gd name="connsiteY22" fmla="*/ 0 h 3148013"/>
              <a:gd name="connsiteX23" fmla="*/ 823912 w 1430338"/>
              <a:gd name="connsiteY23" fmla="*/ 0 h 3148013"/>
              <a:gd name="connsiteX24" fmla="*/ 823913 w 1430338"/>
              <a:gd name="connsiteY24" fmla="*/ 0 h 3148013"/>
              <a:gd name="connsiteX25" fmla="*/ 866775 w 1430338"/>
              <a:gd name="connsiteY25" fmla="*/ 0 h 3148013"/>
              <a:gd name="connsiteX26" fmla="*/ 909637 w 1430338"/>
              <a:gd name="connsiteY26" fmla="*/ 0 h 3148013"/>
              <a:gd name="connsiteX27" fmla="*/ 909638 w 1430338"/>
              <a:gd name="connsiteY27" fmla="*/ 0 h 3148013"/>
              <a:gd name="connsiteX28" fmla="*/ 952500 w 1430338"/>
              <a:gd name="connsiteY28" fmla="*/ 0 h 3148013"/>
              <a:gd name="connsiteX29" fmla="*/ 990600 w 1430338"/>
              <a:gd name="connsiteY29" fmla="*/ 0 h 3148013"/>
              <a:gd name="connsiteX30" fmla="*/ 996950 w 1430338"/>
              <a:gd name="connsiteY30" fmla="*/ 0 h 3148013"/>
              <a:gd name="connsiteX31" fmla="*/ 1039812 w 1430338"/>
              <a:gd name="connsiteY31" fmla="*/ 4762 h 3148013"/>
              <a:gd name="connsiteX32" fmla="*/ 1039812 w 1430338"/>
              <a:gd name="connsiteY32" fmla="*/ 4762 h 3148013"/>
              <a:gd name="connsiteX33" fmla="*/ 1082675 w 1430338"/>
              <a:gd name="connsiteY33" fmla="*/ 15874 h 3148013"/>
              <a:gd name="connsiteX34" fmla="*/ 1082675 w 1430338"/>
              <a:gd name="connsiteY34" fmla="*/ 15875 h 3148013"/>
              <a:gd name="connsiteX35" fmla="*/ 1084262 w 1430338"/>
              <a:gd name="connsiteY35" fmla="*/ 15875 h 3148013"/>
              <a:gd name="connsiteX36" fmla="*/ 1125537 w 1430338"/>
              <a:gd name="connsiteY36" fmla="*/ 34925 h 3148013"/>
              <a:gd name="connsiteX37" fmla="*/ 1127125 w 1430338"/>
              <a:gd name="connsiteY37" fmla="*/ 36512 h 3148013"/>
              <a:gd name="connsiteX38" fmla="*/ 1127125 w 1430338"/>
              <a:gd name="connsiteY38" fmla="*/ 36512 h 3148013"/>
              <a:gd name="connsiteX39" fmla="*/ 1160463 w 1430338"/>
              <a:gd name="connsiteY39" fmla="*/ 60324 h 3148013"/>
              <a:gd name="connsiteX40" fmla="*/ 1169988 w 1430338"/>
              <a:gd name="connsiteY40" fmla="*/ 71437 h 3148013"/>
              <a:gd name="connsiteX41" fmla="*/ 1169988 w 1430338"/>
              <a:gd name="connsiteY41" fmla="*/ 71438 h 3148013"/>
              <a:gd name="connsiteX42" fmla="*/ 1189037 w 1430338"/>
              <a:gd name="connsiteY42" fmla="*/ 92074 h 3148013"/>
              <a:gd name="connsiteX43" fmla="*/ 1211262 w 1430338"/>
              <a:gd name="connsiteY43" fmla="*/ 128587 h 3148013"/>
              <a:gd name="connsiteX44" fmla="*/ 1212850 w 1430338"/>
              <a:gd name="connsiteY44" fmla="*/ 131762 h 3148013"/>
              <a:gd name="connsiteX45" fmla="*/ 1225550 w 1430338"/>
              <a:gd name="connsiteY45" fmla="*/ 166687 h 3148013"/>
              <a:gd name="connsiteX46" fmla="*/ 1230312 w 1430338"/>
              <a:gd name="connsiteY46" fmla="*/ 209549 h 3148013"/>
              <a:gd name="connsiteX47" fmla="*/ 1230312 w 1430338"/>
              <a:gd name="connsiteY47" fmla="*/ 617537 h 3148013"/>
              <a:gd name="connsiteX48" fmla="*/ 1255713 w 1430338"/>
              <a:gd name="connsiteY48" fmla="*/ 636587 h 3148013"/>
              <a:gd name="connsiteX49" fmla="*/ 1255713 w 1430338"/>
              <a:gd name="connsiteY49" fmla="*/ 636588 h 3148013"/>
              <a:gd name="connsiteX50" fmla="*/ 1300162 w 1430338"/>
              <a:gd name="connsiteY50" fmla="*/ 669924 h 3148013"/>
              <a:gd name="connsiteX51" fmla="*/ 1300162 w 1430338"/>
              <a:gd name="connsiteY51" fmla="*/ 669925 h 3148013"/>
              <a:gd name="connsiteX52" fmla="*/ 1343025 w 1430338"/>
              <a:gd name="connsiteY52" fmla="*/ 703262 h 3148013"/>
              <a:gd name="connsiteX53" fmla="*/ 1343025 w 1430338"/>
              <a:gd name="connsiteY53" fmla="*/ 703262 h 3148013"/>
              <a:gd name="connsiteX54" fmla="*/ 1385888 w 1430338"/>
              <a:gd name="connsiteY54" fmla="*/ 735012 h 3148013"/>
              <a:gd name="connsiteX55" fmla="*/ 1385888 w 1430338"/>
              <a:gd name="connsiteY55" fmla="*/ 735013 h 3148013"/>
              <a:gd name="connsiteX56" fmla="*/ 1412875 w 1430338"/>
              <a:gd name="connsiteY56" fmla="*/ 755649 h 3148013"/>
              <a:gd name="connsiteX57" fmla="*/ 1425575 w 1430338"/>
              <a:gd name="connsiteY57" fmla="*/ 769937 h 3148013"/>
              <a:gd name="connsiteX58" fmla="*/ 1428750 w 1430338"/>
              <a:gd name="connsiteY58" fmla="*/ 787399 h 3148013"/>
              <a:gd name="connsiteX59" fmla="*/ 1425575 w 1430338"/>
              <a:gd name="connsiteY59" fmla="*/ 803275 h 3148013"/>
              <a:gd name="connsiteX60" fmla="*/ 1412875 w 1430338"/>
              <a:gd name="connsiteY60" fmla="*/ 817562 h 3148013"/>
              <a:gd name="connsiteX61" fmla="*/ 1385888 w 1430338"/>
              <a:gd name="connsiteY61" fmla="*/ 836611 h 3148013"/>
              <a:gd name="connsiteX62" fmla="*/ 1385888 w 1430338"/>
              <a:gd name="connsiteY62" fmla="*/ 836612 h 3148013"/>
              <a:gd name="connsiteX63" fmla="*/ 1343025 w 1430338"/>
              <a:gd name="connsiteY63" fmla="*/ 871537 h 3148013"/>
              <a:gd name="connsiteX64" fmla="*/ 1343025 w 1430338"/>
              <a:gd name="connsiteY64" fmla="*/ 871538 h 3148013"/>
              <a:gd name="connsiteX65" fmla="*/ 1300162 w 1430338"/>
              <a:gd name="connsiteY65" fmla="*/ 904875 h 3148013"/>
              <a:gd name="connsiteX66" fmla="*/ 1255713 w 1430338"/>
              <a:gd name="connsiteY66" fmla="*/ 936624 h 3148013"/>
              <a:gd name="connsiteX67" fmla="*/ 1255713 w 1430338"/>
              <a:gd name="connsiteY67" fmla="*/ 936625 h 3148013"/>
              <a:gd name="connsiteX68" fmla="*/ 1230312 w 1430338"/>
              <a:gd name="connsiteY68" fmla="*/ 955675 h 3148013"/>
              <a:gd name="connsiteX69" fmla="*/ 1230312 w 1430338"/>
              <a:gd name="connsiteY69" fmla="*/ 2940050 h 3148013"/>
              <a:gd name="connsiteX70" fmla="*/ 1225550 w 1430338"/>
              <a:gd name="connsiteY70" fmla="*/ 2982913 h 3148013"/>
              <a:gd name="connsiteX71" fmla="*/ 1212850 w 1430338"/>
              <a:gd name="connsiteY71" fmla="*/ 3016250 h 3148013"/>
              <a:gd name="connsiteX72" fmla="*/ 1211262 w 1430338"/>
              <a:gd name="connsiteY72" fmla="*/ 3021013 h 3148013"/>
              <a:gd name="connsiteX73" fmla="*/ 1189037 w 1430338"/>
              <a:gd name="connsiteY73" fmla="*/ 3055938 h 3148013"/>
              <a:gd name="connsiteX74" fmla="*/ 1169988 w 1430338"/>
              <a:gd name="connsiteY74" fmla="*/ 3076574 h 3148013"/>
              <a:gd name="connsiteX75" fmla="*/ 1169988 w 1430338"/>
              <a:gd name="connsiteY75" fmla="*/ 3076575 h 3148013"/>
              <a:gd name="connsiteX76" fmla="*/ 1160463 w 1430338"/>
              <a:gd name="connsiteY76" fmla="*/ 3087688 h 3148013"/>
              <a:gd name="connsiteX77" fmla="*/ 1127125 w 1430338"/>
              <a:gd name="connsiteY77" fmla="*/ 3111500 h 3148013"/>
              <a:gd name="connsiteX78" fmla="*/ 1127125 w 1430338"/>
              <a:gd name="connsiteY78" fmla="*/ 3111501 h 3148013"/>
              <a:gd name="connsiteX79" fmla="*/ 1125537 w 1430338"/>
              <a:gd name="connsiteY79" fmla="*/ 3113088 h 3148013"/>
              <a:gd name="connsiteX80" fmla="*/ 1084262 w 1430338"/>
              <a:gd name="connsiteY80" fmla="*/ 3132138 h 3148013"/>
              <a:gd name="connsiteX81" fmla="*/ 1082675 w 1430338"/>
              <a:gd name="connsiteY81" fmla="*/ 3132138 h 3148013"/>
              <a:gd name="connsiteX82" fmla="*/ 1082675 w 1430338"/>
              <a:gd name="connsiteY82" fmla="*/ 3132137 h 3148013"/>
              <a:gd name="connsiteX83" fmla="*/ 1039813 w 1430338"/>
              <a:gd name="connsiteY83" fmla="*/ 3144837 h 3148013"/>
              <a:gd name="connsiteX84" fmla="*/ 1039813 w 1430338"/>
              <a:gd name="connsiteY84" fmla="*/ 3144838 h 3148013"/>
              <a:gd name="connsiteX85" fmla="*/ 996950 w 1430338"/>
              <a:gd name="connsiteY85" fmla="*/ 3148013 h 3148013"/>
              <a:gd name="connsiteX86" fmla="*/ 990600 w 1430338"/>
              <a:gd name="connsiteY86" fmla="*/ 3148013 h 3148013"/>
              <a:gd name="connsiteX87" fmla="*/ 952500 w 1430338"/>
              <a:gd name="connsiteY87" fmla="*/ 3148013 h 3148013"/>
              <a:gd name="connsiteX88" fmla="*/ 909638 w 1430338"/>
              <a:gd name="connsiteY88" fmla="*/ 3148013 h 3148013"/>
              <a:gd name="connsiteX89" fmla="*/ 909637 w 1430338"/>
              <a:gd name="connsiteY89" fmla="*/ 3148013 h 3148013"/>
              <a:gd name="connsiteX90" fmla="*/ 866775 w 1430338"/>
              <a:gd name="connsiteY90" fmla="*/ 3148013 h 3148013"/>
              <a:gd name="connsiteX91" fmla="*/ 823913 w 1430338"/>
              <a:gd name="connsiteY91" fmla="*/ 3148013 h 3148013"/>
              <a:gd name="connsiteX92" fmla="*/ 823912 w 1430338"/>
              <a:gd name="connsiteY92" fmla="*/ 3148013 h 3148013"/>
              <a:gd name="connsiteX93" fmla="*/ 781050 w 1430338"/>
              <a:gd name="connsiteY93" fmla="*/ 3148013 h 3148013"/>
              <a:gd name="connsiteX94" fmla="*/ 738187 w 1430338"/>
              <a:gd name="connsiteY94" fmla="*/ 3148013 h 3148013"/>
              <a:gd name="connsiteX95" fmla="*/ 693737 w 1430338"/>
              <a:gd name="connsiteY95" fmla="*/ 3148013 h 3148013"/>
              <a:gd name="connsiteX96" fmla="*/ 649288 w 1430338"/>
              <a:gd name="connsiteY96" fmla="*/ 3148013 h 3148013"/>
              <a:gd name="connsiteX97" fmla="*/ 649287 w 1430338"/>
              <a:gd name="connsiteY97" fmla="*/ 3148013 h 3148013"/>
              <a:gd name="connsiteX98" fmla="*/ 606425 w 1430338"/>
              <a:gd name="connsiteY98" fmla="*/ 3148013 h 3148013"/>
              <a:gd name="connsiteX99" fmla="*/ 563563 w 1430338"/>
              <a:gd name="connsiteY99" fmla="*/ 3148013 h 3148013"/>
              <a:gd name="connsiteX100" fmla="*/ 563562 w 1430338"/>
              <a:gd name="connsiteY100" fmla="*/ 3148013 h 3148013"/>
              <a:gd name="connsiteX101" fmla="*/ 520700 w 1430338"/>
              <a:gd name="connsiteY101" fmla="*/ 3148013 h 3148013"/>
              <a:gd name="connsiteX102" fmla="*/ 477838 w 1430338"/>
              <a:gd name="connsiteY102" fmla="*/ 3148013 h 3148013"/>
              <a:gd name="connsiteX103" fmla="*/ 477837 w 1430338"/>
              <a:gd name="connsiteY103" fmla="*/ 3148013 h 3148013"/>
              <a:gd name="connsiteX104" fmla="*/ 434975 w 1430338"/>
              <a:gd name="connsiteY104" fmla="*/ 3148013 h 3148013"/>
              <a:gd name="connsiteX105" fmla="*/ 392113 w 1430338"/>
              <a:gd name="connsiteY105" fmla="*/ 3148013 h 3148013"/>
              <a:gd name="connsiteX106" fmla="*/ 392112 w 1430338"/>
              <a:gd name="connsiteY106" fmla="*/ 3148013 h 3148013"/>
              <a:gd name="connsiteX107" fmla="*/ 346075 w 1430338"/>
              <a:gd name="connsiteY107" fmla="*/ 3148013 h 3148013"/>
              <a:gd name="connsiteX108" fmla="*/ 303213 w 1430338"/>
              <a:gd name="connsiteY108" fmla="*/ 3148013 h 3148013"/>
              <a:gd name="connsiteX109" fmla="*/ 303212 w 1430338"/>
              <a:gd name="connsiteY109" fmla="*/ 3148013 h 3148013"/>
              <a:gd name="connsiteX110" fmla="*/ 260350 w 1430338"/>
              <a:gd name="connsiteY110" fmla="*/ 3148013 h 3148013"/>
              <a:gd name="connsiteX111" fmla="*/ 239712 w 1430338"/>
              <a:gd name="connsiteY111" fmla="*/ 3148013 h 3148013"/>
              <a:gd name="connsiteX112" fmla="*/ 217487 w 1430338"/>
              <a:gd name="connsiteY112" fmla="*/ 3146426 h 3148013"/>
              <a:gd name="connsiteX113" fmla="*/ 217487 w 1430338"/>
              <a:gd name="connsiteY113" fmla="*/ 3146425 h 3148013"/>
              <a:gd name="connsiteX114" fmla="*/ 192087 w 1430338"/>
              <a:gd name="connsiteY114" fmla="*/ 3144838 h 3148013"/>
              <a:gd name="connsiteX115" fmla="*/ 174625 w 1430338"/>
              <a:gd name="connsiteY115" fmla="*/ 3140075 h 3148013"/>
              <a:gd name="connsiteX116" fmla="*/ 146049 w 1430338"/>
              <a:gd name="connsiteY116" fmla="*/ 3132138 h 3148013"/>
              <a:gd name="connsiteX117" fmla="*/ 131762 w 1430338"/>
              <a:gd name="connsiteY117" fmla="*/ 3124200 h 3148013"/>
              <a:gd name="connsiteX118" fmla="*/ 131762 w 1430338"/>
              <a:gd name="connsiteY118" fmla="*/ 3124200 h 3148013"/>
              <a:gd name="connsiteX119" fmla="*/ 106362 w 1430338"/>
              <a:gd name="connsiteY119" fmla="*/ 3113088 h 3148013"/>
              <a:gd name="connsiteX120" fmla="*/ 88900 w 1430338"/>
              <a:gd name="connsiteY120" fmla="*/ 3100388 h 3148013"/>
              <a:gd name="connsiteX121" fmla="*/ 88900 w 1430338"/>
              <a:gd name="connsiteY121" fmla="*/ 3100387 h 3148013"/>
              <a:gd name="connsiteX122" fmla="*/ 71437 w 1430338"/>
              <a:gd name="connsiteY122" fmla="*/ 3087687 h 3148013"/>
              <a:gd name="connsiteX123" fmla="*/ 44450 w 1430338"/>
              <a:gd name="connsiteY123" fmla="*/ 3059112 h 3148013"/>
              <a:gd name="connsiteX124" fmla="*/ 41275 w 1430338"/>
              <a:gd name="connsiteY124" fmla="*/ 3055937 h 3148013"/>
              <a:gd name="connsiteX125" fmla="*/ 19050 w 1430338"/>
              <a:gd name="connsiteY125" fmla="*/ 3021012 h 3148013"/>
              <a:gd name="connsiteX126" fmla="*/ 4762 w 1430338"/>
              <a:gd name="connsiteY126" fmla="*/ 2982912 h 3148013"/>
              <a:gd name="connsiteX127" fmla="*/ 0 w 1430338"/>
              <a:gd name="connsiteY127" fmla="*/ 2940050 h 3148013"/>
              <a:gd name="connsiteX128" fmla="*/ 0 w 1430338"/>
              <a:gd name="connsiteY128" fmla="*/ 209549 h 3148013"/>
              <a:gd name="connsiteX129" fmla="*/ 4762 w 1430338"/>
              <a:gd name="connsiteY129" fmla="*/ 166687 h 3148013"/>
              <a:gd name="connsiteX130" fmla="*/ 19050 w 1430338"/>
              <a:gd name="connsiteY130" fmla="*/ 128587 h 3148013"/>
              <a:gd name="connsiteX131" fmla="*/ 41275 w 1430338"/>
              <a:gd name="connsiteY131" fmla="*/ 92074 h 3148013"/>
              <a:gd name="connsiteX132" fmla="*/ 44450 w 1430338"/>
              <a:gd name="connsiteY132" fmla="*/ 90487 h 3148013"/>
              <a:gd name="connsiteX133" fmla="*/ 71437 w 1430338"/>
              <a:gd name="connsiteY133" fmla="*/ 60324 h 3148013"/>
              <a:gd name="connsiteX134" fmla="*/ 88900 w 1430338"/>
              <a:gd name="connsiteY134" fmla="*/ 49212 h 3148013"/>
              <a:gd name="connsiteX135" fmla="*/ 88900 w 1430338"/>
              <a:gd name="connsiteY135" fmla="*/ 49212 h 3148013"/>
              <a:gd name="connsiteX136" fmla="*/ 106362 w 1430338"/>
              <a:gd name="connsiteY136" fmla="*/ 34925 h 3148013"/>
              <a:gd name="connsiteX137" fmla="*/ 131762 w 1430338"/>
              <a:gd name="connsiteY137" fmla="*/ 25400 h 3148013"/>
              <a:gd name="connsiteX138" fmla="*/ 131762 w 1430338"/>
              <a:gd name="connsiteY138" fmla="*/ 25400 h 3148013"/>
              <a:gd name="connsiteX139" fmla="*/ 146049 w 1430338"/>
              <a:gd name="connsiteY139" fmla="*/ 15875 h 3148013"/>
              <a:gd name="connsiteX140" fmla="*/ 174625 w 1430338"/>
              <a:gd name="connsiteY140" fmla="*/ 9525 h 3148013"/>
              <a:gd name="connsiteX141" fmla="*/ 192087 w 1430338"/>
              <a:gd name="connsiteY141" fmla="*/ 4762 h 3148013"/>
              <a:gd name="connsiteX142" fmla="*/ 217487 w 1430338"/>
              <a:gd name="connsiteY142" fmla="*/ 3175 h 31480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</a:cxnLst>
            <a:rect l="l" t="t" r="r" b="b"/>
            <a:pathLst>
              <a:path w="1430338" h="3148013">
                <a:moveTo>
                  <a:pt x="1428750" y="787400"/>
                </a:moveTo>
                <a:lnTo>
                  <a:pt x="1430338" y="787400"/>
                </a:lnTo>
                <a:lnTo>
                  <a:pt x="1430338" y="788988"/>
                </a:lnTo>
                <a:lnTo>
                  <a:pt x="1428750" y="788988"/>
                </a:lnTo>
                <a:close/>
                <a:moveTo>
                  <a:pt x="239712" y="0"/>
                </a:moveTo>
                <a:lnTo>
                  <a:pt x="260350" y="0"/>
                </a:lnTo>
                <a:lnTo>
                  <a:pt x="303212" y="0"/>
                </a:lnTo>
                <a:lnTo>
                  <a:pt x="303213" y="0"/>
                </a:lnTo>
                <a:lnTo>
                  <a:pt x="346075" y="0"/>
                </a:lnTo>
                <a:lnTo>
                  <a:pt x="392112" y="0"/>
                </a:lnTo>
                <a:lnTo>
                  <a:pt x="392113" y="0"/>
                </a:lnTo>
                <a:lnTo>
                  <a:pt x="434975" y="0"/>
                </a:lnTo>
                <a:lnTo>
                  <a:pt x="477837" y="0"/>
                </a:lnTo>
                <a:lnTo>
                  <a:pt x="477838" y="0"/>
                </a:lnTo>
                <a:lnTo>
                  <a:pt x="520700" y="0"/>
                </a:lnTo>
                <a:lnTo>
                  <a:pt x="563562" y="0"/>
                </a:lnTo>
                <a:lnTo>
                  <a:pt x="563563" y="0"/>
                </a:lnTo>
                <a:lnTo>
                  <a:pt x="606425" y="0"/>
                </a:lnTo>
                <a:lnTo>
                  <a:pt x="649287" y="0"/>
                </a:lnTo>
                <a:lnTo>
                  <a:pt x="649288" y="0"/>
                </a:lnTo>
                <a:lnTo>
                  <a:pt x="693737" y="0"/>
                </a:lnTo>
                <a:lnTo>
                  <a:pt x="738187" y="0"/>
                </a:lnTo>
                <a:lnTo>
                  <a:pt x="781050" y="0"/>
                </a:lnTo>
                <a:lnTo>
                  <a:pt x="823912" y="0"/>
                </a:lnTo>
                <a:lnTo>
                  <a:pt x="823913" y="0"/>
                </a:lnTo>
                <a:lnTo>
                  <a:pt x="866775" y="0"/>
                </a:lnTo>
                <a:lnTo>
                  <a:pt x="909637" y="0"/>
                </a:lnTo>
                <a:lnTo>
                  <a:pt x="909638" y="0"/>
                </a:lnTo>
                <a:lnTo>
                  <a:pt x="952500" y="0"/>
                </a:lnTo>
                <a:lnTo>
                  <a:pt x="990600" y="0"/>
                </a:lnTo>
                <a:lnTo>
                  <a:pt x="996950" y="0"/>
                </a:lnTo>
                <a:lnTo>
                  <a:pt x="1039812" y="4762"/>
                </a:lnTo>
                <a:lnTo>
                  <a:pt x="1039812" y="4762"/>
                </a:lnTo>
                <a:lnTo>
                  <a:pt x="1082675" y="15874"/>
                </a:lnTo>
                <a:lnTo>
                  <a:pt x="1082675" y="15875"/>
                </a:lnTo>
                <a:lnTo>
                  <a:pt x="1084262" y="15875"/>
                </a:lnTo>
                <a:lnTo>
                  <a:pt x="1125537" y="34925"/>
                </a:lnTo>
                <a:lnTo>
                  <a:pt x="1127125" y="36512"/>
                </a:lnTo>
                <a:lnTo>
                  <a:pt x="1127125" y="36512"/>
                </a:lnTo>
                <a:lnTo>
                  <a:pt x="1160463" y="60324"/>
                </a:lnTo>
                <a:lnTo>
                  <a:pt x="1169988" y="71437"/>
                </a:lnTo>
                <a:lnTo>
                  <a:pt x="1169988" y="71438"/>
                </a:lnTo>
                <a:lnTo>
                  <a:pt x="1189037" y="92074"/>
                </a:lnTo>
                <a:lnTo>
                  <a:pt x="1211262" y="128587"/>
                </a:lnTo>
                <a:lnTo>
                  <a:pt x="1212850" y="131762"/>
                </a:lnTo>
                <a:lnTo>
                  <a:pt x="1225550" y="166687"/>
                </a:lnTo>
                <a:lnTo>
                  <a:pt x="1230312" y="209549"/>
                </a:lnTo>
                <a:lnTo>
                  <a:pt x="1230312" y="617537"/>
                </a:lnTo>
                <a:lnTo>
                  <a:pt x="1255713" y="636587"/>
                </a:lnTo>
                <a:lnTo>
                  <a:pt x="1255713" y="636588"/>
                </a:lnTo>
                <a:lnTo>
                  <a:pt x="1300162" y="669924"/>
                </a:lnTo>
                <a:lnTo>
                  <a:pt x="1300162" y="669925"/>
                </a:lnTo>
                <a:lnTo>
                  <a:pt x="1343025" y="703262"/>
                </a:lnTo>
                <a:lnTo>
                  <a:pt x="1343025" y="703262"/>
                </a:lnTo>
                <a:lnTo>
                  <a:pt x="1385888" y="735012"/>
                </a:lnTo>
                <a:lnTo>
                  <a:pt x="1385888" y="735013"/>
                </a:lnTo>
                <a:lnTo>
                  <a:pt x="1412875" y="755649"/>
                </a:lnTo>
                <a:lnTo>
                  <a:pt x="1425575" y="769937"/>
                </a:lnTo>
                <a:lnTo>
                  <a:pt x="1428750" y="787399"/>
                </a:lnTo>
                <a:lnTo>
                  <a:pt x="1425575" y="803275"/>
                </a:lnTo>
                <a:lnTo>
                  <a:pt x="1412875" y="817562"/>
                </a:lnTo>
                <a:lnTo>
                  <a:pt x="1385888" y="836611"/>
                </a:lnTo>
                <a:lnTo>
                  <a:pt x="1385888" y="836612"/>
                </a:lnTo>
                <a:lnTo>
                  <a:pt x="1343025" y="871537"/>
                </a:lnTo>
                <a:lnTo>
                  <a:pt x="1343025" y="871538"/>
                </a:lnTo>
                <a:lnTo>
                  <a:pt x="1300162" y="904875"/>
                </a:lnTo>
                <a:lnTo>
                  <a:pt x="1255713" y="936624"/>
                </a:lnTo>
                <a:lnTo>
                  <a:pt x="1255713" y="936625"/>
                </a:lnTo>
                <a:lnTo>
                  <a:pt x="1230312" y="955675"/>
                </a:lnTo>
                <a:lnTo>
                  <a:pt x="1230312" y="2940050"/>
                </a:lnTo>
                <a:lnTo>
                  <a:pt x="1225550" y="2982913"/>
                </a:lnTo>
                <a:lnTo>
                  <a:pt x="1212850" y="3016250"/>
                </a:lnTo>
                <a:lnTo>
                  <a:pt x="1211262" y="3021013"/>
                </a:lnTo>
                <a:lnTo>
                  <a:pt x="1189037" y="3055938"/>
                </a:lnTo>
                <a:lnTo>
                  <a:pt x="1169988" y="3076574"/>
                </a:lnTo>
                <a:lnTo>
                  <a:pt x="1169988" y="3076575"/>
                </a:lnTo>
                <a:lnTo>
                  <a:pt x="1160463" y="3087688"/>
                </a:lnTo>
                <a:lnTo>
                  <a:pt x="1127125" y="3111500"/>
                </a:lnTo>
                <a:lnTo>
                  <a:pt x="1127125" y="3111501"/>
                </a:lnTo>
                <a:lnTo>
                  <a:pt x="1125537" y="3113088"/>
                </a:lnTo>
                <a:lnTo>
                  <a:pt x="1084262" y="3132138"/>
                </a:lnTo>
                <a:lnTo>
                  <a:pt x="1082675" y="3132138"/>
                </a:lnTo>
                <a:lnTo>
                  <a:pt x="1082675" y="3132137"/>
                </a:lnTo>
                <a:lnTo>
                  <a:pt x="1039813" y="3144837"/>
                </a:lnTo>
                <a:lnTo>
                  <a:pt x="1039813" y="3144838"/>
                </a:lnTo>
                <a:lnTo>
                  <a:pt x="996950" y="3148013"/>
                </a:lnTo>
                <a:lnTo>
                  <a:pt x="990600" y="3148013"/>
                </a:lnTo>
                <a:lnTo>
                  <a:pt x="952500" y="3148013"/>
                </a:lnTo>
                <a:lnTo>
                  <a:pt x="909638" y="3148013"/>
                </a:lnTo>
                <a:lnTo>
                  <a:pt x="909637" y="3148013"/>
                </a:lnTo>
                <a:lnTo>
                  <a:pt x="866775" y="3148013"/>
                </a:lnTo>
                <a:lnTo>
                  <a:pt x="823913" y="3148013"/>
                </a:lnTo>
                <a:lnTo>
                  <a:pt x="823912" y="3148013"/>
                </a:lnTo>
                <a:lnTo>
                  <a:pt x="781050" y="3148013"/>
                </a:lnTo>
                <a:lnTo>
                  <a:pt x="738187" y="3148013"/>
                </a:lnTo>
                <a:lnTo>
                  <a:pt x="693737" y="3148013"/>
                </a:lnTo>
                <a:lnTo>
                  <a:pt x="649288" y="3148013"/>
                </a:lnTo>
                <a:lnTo>
                  <a:pt x="649287" y="3148013"/>
                </a:lnTo>
                <a:lnTo>
                  <a:pt x="606425" y="3148013"/>
                </a:lnTo>
                <a:lnTo>
                  <a:pt x="563563" y="3148013"/>
                </a:lnTo>
                <a:lnTo>
                  <a:pt x="563562" y="3148013"/>
                </a:lnTo>
                <a:lnTo>
                  <a:pt x="520700" y="3148013"/>
                </a:lnTo>
                <a:lnTo>
                  <a:pt x="477838" y="3148013"/>
                </a:lnTo>
                <a:lnTo>
                  <a:pt x="477837" y="3148013"/>
                </a:lnTo>
                <a:lnTo>
                  <a:pt x="434975" y="3148013"/>
                </a:lnTo>
                <a:lnTo>
                  <a:pt x="392113" y="3148013"/>
                </a:lnTo>
                <a:lnTo>
                  <a:pt x="392112" y="3148013"/>
                </a:lnTo>
                <a:lnTo>
                  <a:pt x="346075" y="3148013"/>
                </a:lnTo>
                <a:lnTo>
                  <a:pt x="303213" y="3148013"/>
                </a:lnTo>
                <a:lnTo>
                  <a:pt x="303212" y="3148013"/>
                </a:lnTo>
                <a:lnTo>
                  <a:pt x="260350" y="3148013"/>
                </a:lnTo>
                <a:lnTo>
                  <a:pt x="239712" y="3148013"/>
                </a:lnTo>
                <a:lnTo>
                  <a:pt x="217487" y="3146426"/>
                </a:lnTo>
                <a:lnTo>
                  <a:pt x="217487" y="3146425"/>
                </a:lnTo>
                <a:lnTo>
                  <a:pt x="192087" y="3144838"/>
                </a:lnTo>
                <a:lnTo>
                  <a:pt x="174625" y="3140075"/>
                </a:lnTo>
                <a:lnTo>
                  <a:pt x="146049" y="3132138"/>
                </a:lnTo>
                <a:lnTo>
                  <a:pt x="131762" y="3124200"/>
                </a:lnTo>
                <a:lnTo>
                  <a:pt x="131762" y="3124200"/>
                </a:lnTo>
                <a:lnTo>
                  <a:pt x="106362" y="3113088"/>
                </a:lnTo>
                <a:lnTo>
                  <a:pt x="88900" y="3100388"/>
                </a:lnTo>
                <a:lnTo>
                  <a:pt x="88900" y="3100387"/>
                </a:lnTo>
                <a:lnTo>
                  <a:pt x="71437" y="3087687"/>
                </a:lnTo>
                <a:lnTo>
                  <a:pt x="44450" y="3059112"/>
                </a:lnTo>
                <a:lnTo>
                  <a:pt x="41275" y="3055937"/>
                </a:lnTo>
                <a:lnTo>
                  <a:pt x="19050" y="3021012"/>
                </a:lnTo>
                <a:lnTo>
                  <a:pt x="4762" y="2982912"/>
                </a:lnTo>
                <a:lnTo>
                  <a:pt x="0" y="2940050"/>
                </a:lnTo>
                <a:lnTo>
                  <a:pt x="0" y="209549"/>
                </a:lnTo>
                <a:lnTo>
                  <a:pt x="4762" y="166687"/>
                </a:lnTo>
                <a:lnTo>
                  <a:pt x="19050" y="128587"/>
                </a:lnTo>
                <a:lnTo>
                  <a:pt x="41275" y="92074"/>
                </a:lnTo>
                <a:lnTo>
                  <a:pt x="44450" y="90487"/>
                </a:lnTo>
                <a:lnTo>
                  <a:pt x="71437" y="60324"/>
                </a:lnTo>
                <a:lnTo>
                  <a:pt x="88900" y="49212"/>
                </a:lnTo>
                <a:lnTo>
                  <a:pt x="88900" y="49212"/>
                </a:lnTo>
                <a:lnTo>
                  <a:pt x="106362" y="34925"/>
                </a:lnTo>
                <a:lnTo>
                  <a:pt x="131762" y="25400"/>
                </a:lnTo>
                <a:lnTo>
                  <a:pt x="131762" y="25400"/>
                </a:lnTo>
                <a:lnTo>
                  <a:pt x="146049" y="15875"/>
                </a:lnTo>
                <a:lnTo>
                  <a:pt x="174625" y="9525"/>
                </a:lnTo>
                <a:lnTo>
                  <a:pt x="192087" y="4762"/>
                </a:lnTo>
                <a:lnTo>
                  <a:pt x="217487" y="3175"/>
                </a:lnTo>
                <a:close/>
              </a:path>
            </a:pathLst>
          </a:custGeom>
          <a:solidFill>
            <a:schemeClr val="accent3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59537" tIns="29768" rIns="59537" bIns="2976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endParaRPr lang="zh-CN" altLang="en-US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" name="组合 8"/>
          <p:cNvGrpSpPr/>
          <p:nvPr/>
        </p:nvGrpSpPr>
        <p:grpSpPr>
          <a:xfrm>
            <a:off x="6336462" y="1376863"/>
            <a:ext cx="404437" cy="1203858"/>
            <a:chOff x="9286715" y="1680422"/>
            <a:chExt cx="654939" cy="1949140"/>
          </a:xfrm>
          <a:solidFill>
            <a:schemeClr val="accent4"/>
          </a:solidFill>
        </p:grpSpPr>
        <p:sp>
          <p:nvSpPr>
            <p:cNvPr id="171" name="Freeform 137"/>
            <p:cNvSpPr>
              <a:spLocks/>
            </p:cNvSpPr>
            <p:nvPr/>
          </p:nvSpPr>
          <p:spPr bwMode="auto">
            <a:xfrm>
              <a:off x="9286715" y="1680422"/>
              <a:ext cx="654939" cy="1949140"/>
            </a:xfrm>
            <a:custGeom>
              <a:avLst/>
              <a:gdLst>
                <a:gd name="T0" fmla="*/ 0 w 376"/>
                <a:gd name="T1" fmla="*/ 0 h 1119"/>
                <a:gd name="T2" fmla="*/ 259 w 376"/>
                <a:gd name="T3" fmla="*/ 37 h 1119"/>
                <a:gd name="T4" fmla="*/ 283 w 376"/>
                <a:gd name="T5" fmla="*/ 42 h 1119"/>
                <a:gd name="T6" fmla="*/ 305 w 376"/>
                <a:gd name="T7" fmla="*/ 50 h 1119"/>
                <a:gd name="T8" fmla="*/ 325 w 376"/>
                <a:gd name="T9" fmla="*/ 60 h 1119"/>
                <a:gd name="T10" fmla="*/ 343 w 376"/>
                <a:gd name="T11" fmla="*/ 72 h 1119"/>
                <a:gd name="T12" fmla="*/ 357 w 376"/>
                <a:gd name="T13" fmla="*/ 86 h 1119"/>
                <a:gd name="T14" fmla="*/ 368 w 376"/>
                <a:gd name="T15" fmla="*/ 101 h 1119"/>
                <a:gd name="T16" fmla="*/ 374 w 376"/>
                <a:gd name="T17" fmla="*/ 119 h 1119"/>
                <a:gd name="T18" fmla="*/ 376 w 376"/>
                <a:gd name="T19" fmla="*/ 140 h 1119"/>
                <a:gd name="T20" fmla="*/ 376 w 376"/>
                <a:gd name="T21" fmla="*/ 968 h 1119"/>
                <a:gd name="T22" fmla="*/ 374 w 376"/>
                <a:gd name="T23" fmla="*/ 988 h 1119"/>
                <a:gd name="T24" fmla="*/ 368 w 376"/>
                <a:gd name="T25" fmla="*/ 1007 h 1119"/>
                <a:gd name="T26" fmla="*/ 358 w 376"/>
                <a:gd name="T27" fmla="*/ 1022 h 1119"/>
                <a:gd name="T28" fmla="*/ 344 w 376"/>
                <a:gd name="T29" fmla="*/ 1036 h 1119"/>
                <a:gd name="T30" fmla="*/ 327 w 376"/>
                <a:gd name="T31" fmla="*/ 1048 h 1119"/>
                <a:gd name="T32" fmla="*/ 306 w 376"/>
                <a:gd name="T33" fmla="*/ 1058 h 1119"/>
                <a:gd name="T34" fmla="*/ 284 w 376"/>
                <a:gd name="T35" fmla="*/ 1066 h 1119"/>
                <a:gd name="T36" fmla="*/ 259 w 376"/>
                <a:gd name="T37" fmla="*/ 1071 h 1119"/>
                <a:gd name="T38" fmla="*/ 0 w 376"/>
                <a:gd name="T39" fmla="*/ 1119 h 1119"/>
                <a:gd name="T40" fmla="*/ 0 w 376"/>
                <a:gd name="T41" fmla="*/ 0 h 1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76" h="1119">
                  <a:moveTo>
                    <a:pt x="0" y="0"/>
                  </a:moveTo>
                  <a:lnTo>
                    <a:pt x="259" y="37"/>
                  </a:lnTo>
                  <a:lnTo>
                    <a:pt x="283" y="42"/>
                  </a:lnTo>
                  <a:lnTo>
                    <a:pt x="305" y="50"/>
                  </a:lnTo>
                  <a:lnTo>
                    <a:pt x="325" y="60"/>
                  </a:lnTo>
                  <a:lnTo>
                    <a:pt x="343" y="72"/>
                  </a:lnTo>
                  <a:lnTo>
                    <a:pt x="357" y="86"/>
                  </a:lnTo>
                  <a:lnTo>
                    <a:pt x="368" y="101"/>
                  </a:lnTo>
                  <a:lnTo>
                    <a:pt x="374" y="119"/>
                  </a:lnTo>
                  <a:lnTo>
                    <a:pt x="376" y="140"/>
                  </a:lnTo>
                  <a:lnTo>
                    <a:pt x="376" y="968"/>
                  </a:lnTo>
                  <a:lnTo>
                    <a:pt x="374" y="988"/>
                  </a:lnTo>
                  <a:lnTo>
                    <a:pt x="368" y="1007"/>
                  </a:lnTo>
                  <a:lnTo>
                    <a:pt x="358" y="1022"/>
                  </a:lnTo>
                  <a:lnTo>
                    <a:pt x="344" y="1036"/>
                  </a:lnTo>
                  <a:lnTo>
                    <a:pt x="327" y="1048"/>
                  </a:lnTo>
                  <a:lnTo>
                    <a:pt x="306" y="1058"/>
                  </a:lnTo>
                  <a:lnTo>
                    <a:pt x="284" y="1066"/>
                  </a:lnTo>
                  <a:lnTo>
                    <a:pt x="259" y="1071"/>
                  </a:lnTo>
                  <a:lnTo>
                    <a:pt x="0" y="111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  <a:effectLst>
              <a:outerShdw blurRad="254000" dist="38100" algn="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79391" tIns="39695" rIns="79391" bIns="3969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zh-CN" altLang="en-US" sz="1100" dirty="0">
                <a:solidFill>
                  <a:srgbClr val="00988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3" name="组合 4"/>
            <p:cNvGrpSpPr/>
            <p:nvPr/>
          </p:nvGrpSpPr>
          <p:grpSpPr>
            <a:xfrm>
              <a:off x="9380775" y="2482548"/>
              <a:ext cx="362307" cy="344889"/>
              <a:chOff x="8289913" y="3162328"/>
              <a:chExt cx="362307" cy="344889"/>
            </a:xfrm>
            <a:grpFill/>
          </p:grpSpPr>
          <p:sp>
            <p:nvSpPr>
              <p:cNvPr id="177" name="Freeform 162"/>
              <p:cNvSpPr>
                <a:spLocks noEditPoints="1"/>
              </p:cNvSpPr>
              <p:nvPr/>
            </p:nvSpPr>
            <p:spPr bwMode="auto">
              <a:xfrm>
                <a:off x="8289913" y="3218068"/>
                <a:ext cx="362307" cy="289149"/>
              </a:xfrm>
              <a:custGeom>
                <a:avLst/>
                <a:gdLst>
                  <a:gd name="T0" fmla="*/ 174 w 208"/>
                  <a:gd name="T1" fmla="*/ 62 h 166"/>
                  <a:gd name="T2" fmla="*/ 175 w 208"/>
                  <a:gd name="T3" fmla="*/ 43 h 166"/>
                  <a:gd name="T4" fmla="*/ 122 w 208"/>
                  <a:gd name="T5" fmla="*/ 50 h 166"/>
                  <a:gd name="T6" fmla="*/ 116 w 208"/>
                  <a:gd name="T7" fmla="*/ 53 h 166"/>
                  <a:gd name="T8" fmla="*/ 80 w 208"/>
                  <a:gd name="T9" fmla="*/ 53 h 166"/>
                  <a:gd name="T10" fmla="*/ 75 w 208"/>
                  <a:gd name="T11" fmla="*/ 51 h 166"/>
                  <a:gd name="T12" fmla="*/ 72 w 208"/>
                  <a:gd name="T13" fmla="*/ 51 h 166"/>
                  <a:gd name="T14" fmla="*/ 48 w 208"/>
                  <a:gd name="T15" fmla="*/ 51 h 166"/>
                  <a:gd name="T16" fmla="*/ 48 w 208"/>
                  <a:gd name="T17" fmla="*/ 54 h 166"/>
                  <a:gd name="T18" fmla="*/ 55 w 208"/>
                  <a:gd name="T19" fmla="*/ 58 h 166"/>
                  <a:gd name="T20" fmla="*/ 58 w 208"/>
                  <a:gd name="T21" fmla="*/ 60 h 166"/>
                  <a:gd name="T22" fmla="*/ 127 w 208"/>
                  <a:gd name="T23" fmla="*/ 62 h 166"/>
                  <a:gd name="T24" fmla="*/ 10 w 208"/>
                  <a:gd name="T25" fmla="*/ 6 h 166"/>
                  <a:gd name="T26" fmla="*/ 70 w 208"/>
                  <a:gd name="T27" fmla="*/ 41 h 166"/>
                  <a:gd name="T28" fmla="*/ 10 w 208"/>
                  <a:gd name="T29" fmla="*/ 6 h 166"/>
                  <a:gd name="T30" fmla="*/ 71 w 208"/>
                  <a:gd name="T31" fmla="*/ 0 h 166"/>
                  <a:gd name="T32" fmla="*/ 75 w 208"/>
                  <a:gd name="T33" fmla="*/ 2 h 166"/>
                  <a:gd name="T34" fmla="*/ 76 w 208"/>
                  <a:gd name="T35" fmla="*/ 39 h 166"/>
                  <a:gd name="T36" fmla="*/ 80 w 208"/>
                  <a:gd name="T37" fmla="*/ 38 h 166"/>
                  <a:gd name="T38" fmla="*/ 126 w 208"/>
                  <a:gd name="T39" fmla="*/ 14 h 166"/>
                  <a:gd name="T40" fmla="*/ 131 w 208"/>
                  <a:gd name="T41" fmla="*/ 9 h 166"/>
                  <a:gd name="T42" fmla="*/ 166 w 208"/>
                  <a:gd name="T43" fmla="*/ 8 h 166"/>
                  <a:gd name="T44" fmla="*/ 169 w 208"/>
                  <a:gd name="T45" fmla="*/ 9 h 166"/>
                  <a:gd name="T46" fmla="*/ 172 w 208"/>
                  <a:gd name="T47" fmla="*/ 10 h 166"/>
                  <a:gd name="T48" fmla="*/ 175 w 208"/>
                  <a:gd name="T49" fmla="*/ 14 h 166"/>
                  <a:gd name="T50" fmla="*/ 207 w 208"/>
                  <a:gd name="T51" fmla="*/ 67 h 166"/>
                  <a:gd name="T52" fmla="*/ 208 w 208"/>
                  <a:gd name="T53" fmla="*/ 74 h 166"/>
                  <a:gd name="T54" fmla="*/ 206 w 208"/>
                  <a:gd name="T55" fmla="*/ 80 h 166"/>
                  <a:gd name="T56" fmla="*/ 201 w 208"/>
                  <a:gd name="T57" fmla="*/ 85 h 166"/>
                  <a:gd name="T58" fmla="*/ 194 w 208"/>
                  <a:gd name="T59" fmla="*/ 86 h 166"/>
                  <a:gd name="T60" fmla="*/ 193 w 208"/>
                  <a:gd name="T61" fmla="*/ 163 h 166"/>
                  <a:gd name="T62" fmla="*/ 189 w 208"/>
                  <a:gd name="T63" fmla="*/ 166 h 166"/>
                  <a:gd name="T64" fmla="*/ 185 w 208"/>
                  <a:gd name="T65" fmla="*/ 163 h 166"/>
                  <a:gd name="T66" fmla="*/ 184 w 208"/>
                  <a:gd name="T67" fmla="*/ 86 h 166"/>
                  <a:gd name="T68" fmla="*/ 171 w 208"/>
                  <a:gd name="T69" fmla="*/ 157 h 166"/>
                  <a:gd name="T70" fmla="*/ 168 w 208"/>
                  <a:gd name="T71" fmla="*/ 163 h 166"/>
                  <a:gd name="T72" fmla="*/ 162 w 208"/>
                  <a:gd name="T73" fmla="*/ 166 h 166"/>
                  <a:gd name="T74" fmla="*/ 155 w 208"/>
                  <a:gd name="T75" fmla="*/ 163 h 166"/>
                  <a:gd name="T76" fmla="*/ 153 w 208"/>
                  <a:gd name="T77" fmla="*/ 157 h 166"/>
                  <a:gd name="T78" fmla="*/ 147 w 208"/>
                  <a:gd name="T79" fmla="*/ 86 h 166"/>
                  <a:gd name="T80" fmla="*/ 147 w 208"/>
                  <a:gd name="T81" fmla="*/ 161 h 166"/>
                  <a:gd name="T82" fmla="*/ 141 w 208"/>
                  <a:gd name="T83" fmla="*/ 165 h 166"/>
                  <a:gd name="T84" fmla="*/ 135 w 208"/>
                  <a:gd name="T85" fmla="*/ 165 h 166"/>
                  <a:gd name="T86" fmla="*/ 130 w 208"/>
                  <a:gd name="T87" fmla="*/ 161 h 166"/>
                  <a:gd name="T88" fmla="*/ 129 w 208"/>
                  <a:gd name="T89" fmla="*/ 86 h 166"/>
                  <a:gd name="T90" fmla="*/ 29 w 208"/>
                  <a:gd name="T91" fmla="*/ 161 h 166"/>
                  <a:gd name="T92" fmla="*/ 26 w 208"/>
                  <a:gd name="T93" fmla="*/ 165 h 166"/>
                  <a:gd name="T94" fmla="*/ 21 w 208"/>
                  <a:gd name="T95" fmla="*/ 165 h 166"/>
                  <a:gd name="T96" fmla="*/ 19 w 208"/>
                  <a:gd name="T97" fmla="*/ 161 h 166"/>
                  <a:gd name="T98" fmla="*/ 11 w 208"/>
                  <a:gd name="T99" fmla="*/ 86 h 166"/>
                  <a:gd name="T100" fmla="*/ 4 w 208"/>
                  <a:gd name="T101" fmla="*/ 83 h 166"/>
                  <a:gd name="T102" fmla="*/ 0 w 208"/>
                  <a:gd name="T103" fmla="*/ 77 h 166"/>
                  <a:gd name="T104" fmla="*/ 0 w 208"/>
                  <a:gd name="T105" fmla="*/ 69 h 166"/>
                  <a:gd name="T106" fmla="*/ 4 w 208"/>
                  <a:gd name="T107" fmla="*/ 64 h 166"/>
                  <a:gd name="T108" fmla="*/ 11 w 208"/>
                  <a:gd name="T109" fmla="*/ 62 h 166"/>
                  <a:gd name="T110" fmla="*/ 22 w 208"/>
                  <a:gd name="T111" fmla="*/ 60 h 166"/>
                  <a:gd name="T112" fmla="*/ 23 w 208"/>
                  <a:gd name="T113" fmla="*/ 58 h 166"/>
                  <a:gd name="T114" fmla="*/ 30 w 208"/>
                  <a:gd name="T115" fmla="*/ 54 h 166"/>
                  <a:gd name="T116" fmla="*/ 32 w 208"/>
                  <a:gd name="T117" fmla="*/ 54 h 166"/>
                  <a:gd name="T118" fmla="*/ 9 w 208"/>
                  <a:gd name="T119" fmla="*/ 51 h 166"/>
                  <a:gd name="T120" fmla="*/ 4 w 208"/>
                  <a:gd name="T121" fmla="*/ 48 h 166"/>
                  <a:gd name="T122" fmla="*/ 3 w 208"/>
                  <a:gd name="T123" fmla="*/ 5 h 166"/>
                  <a:gd name="T124" fmla="*/ 7 w 208"/>
                  <a:gd name="T125" fmla="*/ 0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208" h="166">
                    <a:moveTo>
                      <a:pt x="175" y="43"/>
                    </a:moveTo>
                    <a:lnTo>
                      <a:pt x="174" y="62"/>
                    </a:lnTo>
                    <a:lnTo>
                      <a:pt x="186" y="62"/>
                    </a:lnTo>
                    <a:lnTo>
                      <a:pt x="175" y="43"/>
                    </a:lnTo>
                    <a:close/>
                    <a:moveTo>
                      <a:pt x="126" y="42"/>
                    </a:moveTo>
                    <a:lnTo>
                      <a:pt x="122" y="50"/>
                    </a:lnTo>
                    <a:lnTo>
                      <a:pt x="119" y="52"/>
                    </a:lnTo>
                    <a:lnTo>
                      <a:pt x="116" y="53"/>
                    </a:lnTo>
                    <a:lnTo>
                      <a:pt x="115" y="53"/>
                    </a:lnTo>
                    <a:lnTo>
                      <a:pt x="80" y="53"/>
                    </a:lnTo>
                    <a:lnTo>
                      <a:pt x="77" y="53"/>
                    </a:lnTo>
                    <a:lnTo>
                      <a:pt x="75" y="51"/>
                    </a:lnTo>
                    <a:lnTo>
                      <a:pt x="74" y="50"/>
                    </a:lnTo>
                    <a:lnTo>
                      <a:pt x="72" y="51"/>
                    </a:lnTo>
                    <a:lnTo>
                      <a:pt x="71" y="51"/>
                    </a:lnTo>
                    <a:lnTo>
                      <a:pt x="48" y="51"/>
                    </a:lnTo>
                    <a:lnTo>
                      <a:pt x="48" y="54"/>
                    </a:lnTo>
                    <a:lnTo>
                      <a:pt x="48" y="54"/>
                    </a:lnTo>
                    <a:lnTo>
                      <a:pt x="48" y="54"/>
                    </a:lnTo>
                    <a:lnTo>
                      <a:pt x="55" y="58"/>
                    </a:lnTo>
                    <a:lnTo>
                      <a:pt x="57" y="59"/>
                    </a:lnTo>
                    <a:lnTo>
                      <a:pt x="58" y="60"/>
                    </a:lnTo>
                    <a:lnTo>
                      <a:pt x="57" y="62"/>
                    </a:lnTo>
                    <a:lnTo>
                      <a:pt x="127" y="62"/>
                    </a:lnTo>
                    <a:lnTo>
                      <a:pt x="126" y="42"/>
                    </a:lnTo>
                    <a:close/>
                    <a:moveTo>
                      <a:pt x="10" y="6"/>
                    </a:moveTo>
                    <a:lnTo>
                      <a:pt x="10" y="41"/>
                    </a:lnTo>
                    <a:lnTo>
                      <a:pt x="70" y="41"/>
                    </a:lnTo>
                    <a:lnTo>
                      <a:pt x="70" y="6"/>
                    </a:lnTo>
                    <a:lnTo>
                      <a:pt x="10" y="6"/>
                    </a:lnTo>
                    <a:close/>
                    <a:moveTo>
                      <a:pt x="9" y="0"/>
                    </a:moveTo>
                    <a:lnTo>
                      <a:pt x="71" y="0"/>
                    </a:lnTo>
                    <a:lnTo>
                      <a:pt x="73" y="0"/>
                    </a:lnTo>
                    <a:lnTo>
                      <a:pt x="75" y="2"/>
                    </a:lnTo>
                    <a:lnTo>
                      <a:pt x="76" y="5"/>
                    </a:lnTo>
                    <a:lnTo>
                      <a:pt x="76" y="39"/>
                    </a:lnTo>
                    <a:lnTo>
                      <a:pt x="78" y="38"/>
                    </a:lnTo>
                    <a:lnTo>
                      <a:pt x="80" y="38"/>
                    </a:lnTo>
                    <a:lnTo>
                      <a:pt x="111" y="38"/>
                    </a:lnTo>
                    <a:lnTo>
                      <a:pt x="126" y="14"/>
                    </a:lnTo>
                    <a:lnTo>
                      <a:pt x="128" y="11"/>
                    </a:lnTo>
                    <a:lnTo>
                      <a:pt x="131" y="9"/>
                    </a:lnTo>
                    <a:lnTo>
                      <a:pt x="135" y="8"/>
                    </a:lnTo>
                    <a:lnTo>
                      <a:pt x="166" y="8"/>
                    </a:lnTo>
                    <a:lnTo>
                      <a:pt x="168" y="9"/>
                    </a:lnTo>
                    <a:lnTo>
                      <a:pt x="169" y="9"/>
                    </a:lnTo>
                    <a:lnTo>
                      <a:pt x="169" y="9"/>
                    </a:lnTo>
                    <a:lnTo>
                      <a:pt x="172" y="10"/>
                    </a:lnTo>
                    <a:lnTo>
                      <a:pt x="173" y="11"/>
                    </a:lnTo>
                    <a:lnTo>
                      <a:pt x="175" y="14"/>
                    </a:lnTo>
                    <a:lnTo>
                      <a:pt x="205" y="65"/>
                    </a:lnTo>
                    <a:lnTo>
                      <a:pt x="207" y="67"/>
                    </a:lnTo>
                    <a:lnTo>
                      <a:pt x="208" y="71"/>
                    </a:lnTo>
                    <a:lnTo>
                      <a:pt x="208" y="74"/>
                    </a:lnTo>
                    <a:lnTo>
                      <a:pt x="208" y="77"/>
                    </a:lnTo>
                    <a:lnTo>
                      <a:pt x="206" y="80"/>
                    </a:lnTo>
                    <a:lnTo>
                      <a:pt x="204" y="83"/>
                    </a:lnTo>
                    <a:lnTo>
                      <a:pt x="201" y="85"/>
                    </a:lnTo>
                    <a:lnTo>
                      <a:pt x="198" y="86"/>
                    </a:lnTo>
                    <a:lnTo>
                      <a:pt x="194" y="86"/>
                    </a:lnTo>
                    <a:lnTo>
                      <a:pt x="194" y="161"/>
                    </a:lnTo>
                    <a:lnTo>
                      <a:pt x="193" y="163"/>
                    </a:lnTo>
                    <a:lnTo>
                      <a:pt x="191" y="165"/>
                    </a:lnTo>
                    <a:lnTo>
                      <a:pt x="189" y="166"/>
                    </a:lnTo>
                    <a:lnTo>
                      <a:pt x="186" y="165"/>
                    </a:lnTo>
                    <a:lnTo>
                      <a:pt x="185" y="163"/>
                    </a:lnTo>
                    <a:lnTo>
                      <a:pt x="184" y="161"/>
                    </a:lnTo>
                    <a:lnTo>
                      <a:pt x="184" y="86"/>
                    </a:lnTo>
                    <a:lnTo>
                      <a:pt x="171" y="86"/>
                    </a:lnTo>
                    <a:lnTo>
                      <a:pt x="171" y="157"/>
                    </a:lnTo>
                    <a:lnTo>
                      <a:pt x="169" y="161"/>
                    </a:lnTo>
                    <a:lnTo>
                      <a:pt x="168" y="163"/>
                    </a:lnTo>
                    <a:lnTo>
                      <a:pt x="165" y="165"/>
                    </a:lnTo>
                    <a:lnTo>
                      <a:pt x="162" y="166"/>
                    </a:lnTo>
                    <a:lnTo>
                      <a:pt x="159" y="165"/>
                    </a:lnTo>
                    <a:lnTo>
                      <a:pt x="155" y="163"/>
                    </a:lnTo>
                    <a:lnTo>
                      <a:pt x="154" y="161"/>
                    </a:lnTo>
                    <a:lnTo>
                      <a:pt x="153" y="157"/>
                    </a:lnTo>
                    <a:lnTo>
                      <a:pt x="153" y="86"/>
                    </a:lnTo>
                    <a:lnTo>
                      <a:pt x="147" y="86"/>
                    </a:lnTo>
                    <a:lnTo>
                      <a:pt x="147" y="157"/>
                    </a:lnTo>
                    <a:lnTo>
                      <a:pt x="147" y="161"/>
                    </a:lnTo>
                    <a:lnTo>
                      <a:pt x="144" y="163"/>
                    </a:lnTo>
                    <a:lnTo>
                      <a:pt x="141" y="165"/>
                    </a:lnTo>
                    <a:lnTo>
                      <a:pt x="138" y="166"/>
                    </a:lnTo>
                    <a:lnTo>
                      <a:pt x="135" y="165"/>
                    </a:lnTo>
                    <a:lnTo>
                      <a:pt x="133" y="163"/>
                    </a:lnTo>
                    <a:lnTo>
                      <a:pt x="130" y="161"/>
                    </a:lnTo>
                    <a:lnTo>
                      <a:pt x="129" y="157"/>
                    </a:lnTo>
                    <a:lnTo>
                      <a:pt x="129" y="86"/>
                    </a:lnTo>
                    <a:lnTo>
                      <a:pt x="29" y="86"/>
                    </a:lnTo>
                    <a:lnTo>
                      <a:pt x="29" y="161"/>
                    </a:lnTo>
                    <a:lnTo>
                      <a:pt x="28" y="163"/>
                    </a:lnTo>
                    <a:lnTo>
                      <a:pt x="26" y="165"/>
                    </a:lnTo>
                    <a:lnTo>
                      <a:pt x="24" y="166"/>
                    </a:lnTo>
                    <a:lnTo>
                      <a:pt x="21" y="165"/>
                    </a:lnTo>
                    <a:lnTo>
                      <a:pt x="20" y="163"/>
                    </a:lnTo>
                    <a:lnTo>
                      <a:pt x="19" y="161"/>
                    </a:lnTo>
                    <a:lnTo>
                      <a:pt x="19" y="86"/>
                    </a:lnTo>
                    <a:lnTo>
                      <a:pt x="11" y="86"/>
                    </a:lnTo>
                    <a:lnTo>
                      <a:pt x="8" y="85"/>
                    </a:lnTo>
                    <a:lnTo>
                      <a:pt x="4" y="83"/>
                    </a:lnTo>
                    <a:lnTo>
                      <a:pt x="2" y="80"/>
                    </a:lnTo>
                    <a:lnTo>
                      <a:pt x="0" y="77"/>
                    </a:lnTo>
                    <a:lnTo>
                      <a:pt x="0" y="74"/>
                    </a:lnTo>
                    <a:lnTo>
                      <a:pt x="0" y="69"/>
                    </a:lnTo>
                    <a:lnTo>
                      <a:pt x="2" y="66"/>
                    </a:lnTo>
                    <a:lnTo>
                      <a:pt x="4" y="64"/>
                    </a:lnTo>
                    <a:lnTo>
                      <a:pt x="8" y="62"/>
                    </a:lnTo>
                    <a:lnTo>
                      <a:pt x="11" y="62"/>
                    </a:lnTo>
                    <a:lnTo>
                      <a:pt x="22" y="62"/>
                    </a:lnTo>
                    <a:lnTo>
                      <a:pt x="22" y="60"/>
                    </a:lnTo>
                    <a:lnTo>
                      <a:pt x="22" y="59"/>
                    </a:lnTo>
                    <a:lnTo>
                      <a:pt x="23" y="58"/>
                    </a:lnTo>
                    <a:lnTo>
                      <a:pt x="23" y="58"/>
                    </a:lnTo>
                    <a:lnTo>
                      <a:pt x="30" y="54"/>
                    </a:lnTo>
                    <a:lnTo>
                      <a:pt x="30" y="54"/>
                    </a:lnTo>
                    <a:lnTo>
                      <a:pt x="32" y="54"/>
                    </a:lnTo>
                    <a:lnTo>
                      <a:pt x="32" y="51"/>
                    </a:lnTo>
                    <a:lnTo>
                      <a:pt x="9" y="51"/>
                    </a:lnTo>
                    <a:lnTo>
                      <a:pt x="7" y="50"/>
                    </a:lnTo>
                    <a:lnTo>
                      <a:pt x="4" y="48"/>
                    </a:lnTo>
                    <a:lnTo>
                      <a:pt x="3" y="46"/>
                    </a:lnTo>
                    <a:lnTo>
                      <a:pt x="3" y="5"/>
                    </a:lnTo>
                    <a:lnTo>
                      <a:pt x="4" y="2"/>
                    </a:lnTo>
                    <a:lnTo>
                      <a:pt x="7" y="0"/>
                    </a:lnTo>
                    <a:lnTo>
                      <a:pt x="9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391" tIns="39695" rIns="79391" bIns="39695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100" dirty="0">
                  <a:solidFill>
                    <a:srgbClr val="009882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78" name="Freeform 163"/>
              <p:cNvSpPr>
                <a:spLocks/>
              </p:cNvSpPr>
              <p:nvPr/>
            </p:nvSpPr>
            <p:spPr bwMode="auto">
              <a:xfrm>
                <a:off x="8518096" y="3162328"/>
                <a:ext cx="66191" cy="64449"/>
              </a:xfrm>
              <a:custGeom>
                <a:avLst/>
                <a:gdLst>
                  <a:gd name="T0" fmla="*/ 19 w 38"/>
                  <a:gd name="T1" fmla="*/ 0 h 37"/>
                  <a:gd name="T2" fmla="*/ 29 w 38"/>
                  <a:gd name="T3" fmla="*/ 3 h 37"/>
                  <a:gd name="T4" fmla="*/ 35 w 38"/>
                  <a:gd name="T5" fmla="*/ 9 h 37"/>
                  <a:gd name="T6" fmla="*/ 38 w 38"/>
                  <a:gd name="T7" fmla="*/ 19 h 37"/>
                  <a:gd name="T8" fmla="*/ 35 w 38"/>
                  <a:gd name="T9" fmla="*/ 28 h 37"/>
                  <a:gd name="T10" fmla="*/ 29 w 38"/>
                  <a:gd name="T11" fmla="*/ 34 h 37"/>
                  <a:gd name="T12" fmla="*/ 19 w 38"/>
                  <a:gd name="T13" fmla="*/ 37 h 37"/>
                  <a:gd name="T14" fmla="*/ 10 w 38"/>
                  <a:gd name="T15" fmla="*/ 34 h 37"/>
                  <a:gd name="T16" fmla="*/ 4 w 38"/>
                  <a:gd name="T17" fmla="*/ 28 h 37"/>
                  <a:gd name="T18" fmla="*/ 0 w 38"/>
                  <a:gd name="T19" fmla="*/ 19 h 37"/>
                  <a:gd name="T20" fmla="*/ 4 w 38"/>
                  <a:gd name="T21" fmla="*/ 9 h 37"/>
                  <a:gd name="T22" fmla="*/ 10 w 38"/>
                  <a:gd name="T23" fmla="*/ 3 h 37"/>
                  <a:gd name="T24" fmla="*/ 19 w 38"/>
                  <a:gd name="T25" fmla="*/ 0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8" h="37">
                    <a:moveTo>
                      <a:pt x="19" y="0"/>
                    </a:moveTo>
                    <a:lnTo>
                      <a:pt x="29" y="3"/>
                    </a:lnTo>
                    <a:lnTo>
                      <a:pt x="35" y="9"/>
                    </a:lnTo>
                    <a:lnTo>
                      <a:pt x="38" y="19"/>
                    </a:lnTo>
                    <a:lnTo>
                      <a:pt x="35" y="28"/>
                    </a:lnTo>
                    <a:lnTo>
                      <a:pt x="29" y="34"/>
                    </a:lnTo>
                    <a:lnTo>
                      <a:pt x="19" y="37"/>
                    </a:lnTo>
                    <a:lnTo>
                      <a:pt x="10" y="34"/>
                    </a:lnTo>
                    <a:lnTo>
                      <a:pt x="4" y="28"/>
                    </a:lnTo>
                    <a:lnTo>
                      <a:pt x="0" y="19"/>
                    </a:lnTo>
                    <a:lnTo>
                      <a:pt x="4" y="9"/>
                    </a:lnTo>
                    <a:lnTo>
                      <a:pt x="10" y="3"/>
                    </a:lnTo>
                    <a:lnTo>
                      <a:pt x="19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391" tIns="39695" rIns="79391" bIns="39695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100" dirty="0">
                  <a:solidFill>
                    <a:srgbClr val="009882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4" name="组合 5"/>
          <p:cNvGrpSpPr/>
          <p:nvPr/>
        </p:nvGrpSpPr>
        <p:grpSpPr>
          <a:xfrm>
            <a:off x="2001784" y="1376863"/>
            <a:ext cx="406588" cy="1203858"/>
            <a:chOff x="2267202" y="1680422"/>
            <a:chExt cx="658423" cy="1949140"/>
          </a:xfrm>
          <a:solidFill>
            <a:schemeClr val="accent1"/>
          </a:solidFill>
        </p:grpSpPr>
        <p:sp>
          <p:nvSpPr>
            <p:cNvPr id="180" name="Freeform 37"/>
            <p:cNvSpPr>
              <a:spLocks/>
            </p:cNvSpPr>
            <p:nvPr/>
          </p:nvSpPr>
          <p:spPr bwMode="auto">
            <a:xfrm>
              <a:off x="2267202" y="1680422"/>
              <a:ext cx="658423" cy="1949140"/>
            </a:xfrm>
            <a:custGeom>
              <a:avLst/>
              <a:gdLst>
                <a:gd name="T0" fmla="*/ 0 w 378"/>
                <a:gd name="T1" fmla="*/ 0 h 1119"/>
                <a:gd name="T2" fmla="*/ 259 w 378"/>
                <a:gd name="T3" fmla="*/ 37 h 1119"/>
                <a:gd name="T4" fmla="*/ 283 w 378"/>
                <a:gd name="T5" fmla="*/ 42 h 1119"/>
                <a:gd name="T6" fmla="*/ 306 w 378"/>
                <a:gd name="T7" fmla="*/ 50 h 1119"/>
                <a:gd name="T8" fmla="*/ 326 w 378"/>
                <a:gd name="T9" fmla="*/ 60 h 1119"/>
                <a:gd name="T10" fmla="*/ 343 w 378"/>
                <a:gd name="T11" fmla="*/ 72 h 1119"/>
                <a:gd name="T12" fmla="*/ 357 w 378"/>
                <a:gd name="T13" fmla="*/ 86 h 1119"/>
                <a:gd name="T14" fmla="*/ 368 w 378"/>
                <a:gd name="T15" fmla="*/ 101 h 1119"/>
                <a:gd name="T16" fmla="*/ 376 w 378"/>
                <a:gd name="T17" fmla="*/ 119 h 1119"/>
                <a:gd name="T18" fmla="*/ 378 w 378"/>
                <a:gd name="T19" fmla="*/ 140 h 1119"/>
                <a:gd name="T20" fmla="*/ 378 w 378"/>
                <a:gd name="T21" fmla="*/ 968 h 1119"/>
                <a:gd name="T22" fmla="*/ 376 w 378"/>
                <a:gd name="T23" fmla="*/ 988 h 1119"/>
                <a:gd name="T24" fmla="*/ 369 w 378"/>
                <a:gd name="T25" fmla="*/ 1007 h 1119"/>
                <a:gd name="T26" fmla="*/ 358 w 378"/>
                <a:gd name="T27" fmla="*/ 1022 h 1119"/>
                <a:gd name="T28" fmla="*/ 344 w 378"/>
                <a:gd name="T29" fmla="*/ 1036 h 1119"/>
                <a:gd name="T30" fmla="*/ 327 w 378"/>
                <a:gd name="T31" fmla="*/ 1048 h 1119"/>
                <a:gd name="T32" fmla="*/ 307 w 378"/>
                <a:gd name="T33" fmla="*/ 1058 h 1119"/>
                <a:gd name="T34" fmla="*/ 284 w 378"/>
                <a:gd name="T35" fmla="*/ 1066 h 1119"/>
                <a:gd name="T36" fmla="*/ 259 w 378"/>
                <a:gd name="T37" fmla="*/ 1071 h 1119"/>
                <a:gd name="T38" fmla="*/ 0 w 378"/>
                <a:gd name="T39" fmla="*/ 1119 h 1119"/>
                <a:gd name="T40" fmla="*/ 0 w 378"/>
                <a:gd name="T41" fmla="*/ 0 h 1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78" h="1119">
                  <a:moveTo>
                    <a:pt x="0" y="0"/>
                  </a:moveTo>
                  <a:lnTo>
                    <a:pt x="259" y="37"/>
                  </a:lnTo>
                  <a:lnTo>
                    <a:pt x="283" y="42"/>
                  </a:lnTo>
                  <a:lnTo>
                    <a:pt x="306" y="50"/>
                  </a:lnTo>
                  <a:lnTo>
                    <a:pt x="326" y="60"/>
                  </a:lnTo>
                  <a:lnTo>
                    <a:pt x="343" y="72"/>
                  </a:lnTo>
                  <a:lnTo>
                    <a:pt x="357" y="86"/>
                  </a:lnTo>
                  <a:lnTo>
                    <a:pt x="368" y="101"/>
                  </a:lnTo>
                  <a:lnTo>
                    <a:pt x="376" y="119"/>
                  </a:lnTo>
                  <a:lnTo>
                    <a:pt x="378" y="140"/>
                  </a:lnTo>
                  <a:lnTo>
                    <a:pt x="378" y="968"/>
                  </a:lnTo>
                  <a:lnTo>
                    <a:pt x="376" y="988"/>
                  </a:lnTo>
                  <a:lnTo>
                    <a:pt x="369" y="1007"/>
                  </a:lnTo>
                  <a:lnTo>
                    <a:pt x="358" y="1022"/>
                  </a:lnTo>
                  <a:lnTo>
                    <a:pt x="344" y="1036"/>
                  </a:lnTo>
                  <a:lnTo>
                    <a:pt x="327" y="1048"/>
                  </a:lnTo>
                  <a:lnTo>
                    <a:pt x="307" y="1058"/>
                  </a:lnTo>
                  <a:lnTo>
                    <a:pt x="284" y="1066"/>
                  </a:lnTo>
                  <a:lnTo>
                    <a:pt x="259" y="1071"/>
                  </a:lnTo>
                  <a:lnTo>
                    <a:pt x="0" y="111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  <a:effectLst>
              <a:outerShdw blurRad="254000" dist="38100" algn="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79391" tIns="39695" rIns="79391" bIns="3969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zh-CN" altLang="en-US" sz="11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5" name="组合 1"/>
            <p:cNvGrpSpPr/>
            <p:nvPr/>
          </p:nvGrpSpPr>
          <p:grpSpPr>
            <a:xfrm>
              <a:off x="2462290" y="2482548"/>
              <a:ext cx="165477" cy="344888"/>
              <a:chOff x="3505027" y="3162328"/>
              <a:chExt cx="165477" cy="344888"/>
            </a:xfrm>
            <a:grpFill/>
          </p:grpSpPr>
          <p:sp>
            <p:nvSpPr>
              <p:cNvPr id="186" name="Freeform 157"/>
              <p:cNvSpPr>
                <a:spLocks/>
              </p:cNvSpPr>
              <p:nvPr/>
            </p:nvSpPr>
            <p:spPr bwMode="auto">
              <a:xfrm>
                <a:off x="3557283" y="3162328"/>
                <a:ext cx="62707" cy="62707"/>
              </a:xfrm>
              <a:custGeom>
                <a:avLst/>
                <a:gdLst>
                  <a:gd name="T0" fmla="*/ 19 w 36"/>
                  <a:gd name="T1" fmla="*/ 0 h 36"/>
                  <a:gd name="T2" fmla="*/ 27 w 36"/>
                  <a:gd name="T3" fmla="*/ 3 h 36"/>
                  <a:gd name="T4" fmla="*/ 34 w 36"/>
                  <a:gd name="T5" fmla="*/ 9 h 36"/>
                  <a:gd name="T6" fmla="*/ 36 w 36"/>
                  <a:gd name="T7" fmla="*/ 18 h 36"/>
                  <a:gd name="T8" fmla="*/ 34 w 36"/>
                  <a:gd name="T9" fmla="*/ 28 h 36"/>
                  <a:gd name="T10" fmla="*/ 27 w 36"/>
                  <a:gd name="T11" fmla="*/ 34 h 36"/>
                  <a:gd name="T12" fmla="*/ 19 w 36"/>
                  <a:gd name="T13" fmla="*/ 36 h 36"/>
                  <a:gd name="T14" fmla="*/ 9 w 36"/>
                  <a:gd name="T15" fmla="*/ 34 h 36"/>
                  <a:gd name="T16" fmla="*/ 2 w 36"/>
                  <a:gd name="T17" fmla="*/ 28 h 36"/>
                  <a:gd name="T18" fmla="*/ 0 w 36"/>
                  <a:gd name="T19" fmla="*/ 18 h 36"/>
                  <a:gd name="T20" fmla="*/ 2 w 36"/>
                  <a:gd name="T21" fmla="*/ 9 h 36"/>
                  <a:gd name="T22" fmla="*/ 9 w 36"/>
                  <a:gd name="T23" fmla="*/ 3 h 36"/>
                  <a:gd name="T24" fmla="*/ 19 w 36"/>
                  <a:gd name="T25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6" h="36">
                    <a:moveTo>
                      <a:pt x="19" y="0"/>
                    </a:moveTo>
                    <a:lnTo>
                      <a:pt x="27" y="3"/>
                    </a:lnTo>
                    <a:lnTo>
                      <a:pt x="34" y="9"/>
                    </a:lnTo>
                    <a:lnTo>
                      <a:pt x="36" y="18"/>
                    </a:lnTo>
                    <a:lnTo>
                      <a:pt x="34" y="28"/>
                    </a:lnTo>
                    <a:lnTo>
                      <a:pt x="27" y="34"/>
                    </a:lnTo>
                    <a:lnTo>
                      <a:pt x="19" y="36"/>
                    </a:lnTo>
                    <a:lnTo>
                      <a:pt x="9" y="34"/>
                    </a:lnTo>
                    <a:lnTo>
                      <a:pt x="2" y="28"/>
                    </a:lnTo>
                    <a:lnTo>
                      <a:pt x="0" y="18"/>
                    </a:lnTo>
                    <a:lnTo>
                      <a:pt x="2" y="9"/>
                    </a:lnTo>
                    <a:lnTo>
                      <a:pt x="9" y="3"/>
                    </a:lnTo>
                    <a:lnTo>
                      <a:pt x="19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391" tIns="39695" rIns="79391" bIns="39695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1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87" name="Freeform 158"/>
              <p:cNvSpPr>
                <a:spLocks noEditPoints="1"/>
              </p:cNvSpPr>
              <p:nvPr/>
            </p:nvSpPr>
            <p:spPr bwMode="auto">
              <a:xfrm>
                <a:off x="3505027" y="3176263"/>
                <a:ext cx="165477" cy="330953"/>
              </a:xfrm>
              <a:custGeom>
                <a:avLst/>
                <a:gdLst>
                  <a:gd name="T0" fmla="*/ 71 w 95"/>
                  <a:gd name="T1" fmla="*/ 21 h 190"/>
                  <a:gd name="T2" fmla="*/ 73 w 95"/>
                  <a:gd name="T3" fmla="*/ 23 h 190"/>
                  <a:gd name="T4" fmla="*/ 77 w 95"/>
                  <a:gd name="T5" fmla="*/ 23 h 190"/>
                  <a:gd name="T6" fmla="*/ 77 w 95"/>
                  <a:gd name="T7" fmla="*/ 21 h 190"/>
                  <a:gd name="T8" fmla="*/ 70 w 95"/>
                  <a:gd name="T9" fmla="*/ 3 h 190"/>
                  <a:gd name="T10" fmla="*/ 69 w 95"/>
                  <a:gd name="T11" fmla="*/ 15 h 190"/>
                  <a:gd name="T12" fmla="*/ 73 w 95"/>
                  <a:gd name="T13" fmla="*/ 17 h 190"/>
                  <a:gd name="T14" fmla="*/ 79 w 95"/>
                  <a:gd name="T15" fmla="*/ 16 h 190"/>
                  <a:gd name="T16" fmla="*/ 79 w 95"/>
                  <a:gd name="T17" fmla="*/ 4 h 190"/>
                  <a:gd name="T18" fmla="*/ 73 w 95"/>
                  <a:gd name="T19" fmla="*/ 2 h 190"/>
                  <a:gd name="T20" fmla="*/ 76 w 95"/>
                  <a:gd name="T21" fmla="*/ 1 h 190"/>
                  <a:gd name="T22" fmla="*/ 75 w 95"/>
                  <a:gd name="T23" fmla="*/ 0 h 190"/>
                  <a:gd name="T24" fmla="*/ 75 w 95"/>
                  <a:gd name="T25" fmla="*/ 1 h 190"/>
                  <a:gd name="T26" fmla="*/ 73 w 95"/>
                  <a:gd name="T27" fmla="*/ 1 h 190"/>
                  <a:gd name="T28" fmla="*/ 74 w 95"/>
                  <a:gd name="T29" fmla="*/ 0 h 190"/>
                  <a:gd name="T30" fmla="*/ 79 w 95"/>
                  <a:gd name="T31" fmla="*/ 1 h 190"/>
                  <a:gd name="T32" fmla="*/ 81 w 95"/>
                  <a:gd name="T33" fmla="*/ 21 h 190"/>
                  <a:gd name="T34" fmla="*/ 82 w 95"/>
                  <a:gd name="T35" fmla="*/ 22 h 190"/>
                  <a:gd name="T36" fmla="*/ 90 w 95"/>
                  <a:gd name="T37" fmla="*/ 25 h 190"/>
                  <a:gd name="T38" fmla="*/ 95 w 95"/>
                  <a:gd name="T39" fmla="*/ 60 h 190"/>
                  <a:gd name="T40" fmla="*/ 89 w 95"/>
                  <a:gd name="T41" fmla="*/ 65 h 190"/>
                  <a:gd name="T42" fmla="*/ 82 w 95"/>
                  <a:gd name="T43" fmla="*/ 63 h 190"/>
                  <a:gd name="T44" fmla="*/ 70 w 95"/>
                  <a:gd name="T45" fmla="*/ 101 h 190"/>
                  <a:gd name="T46" fmla="*/ 68 w 95"/>
                  <a:gd name="T47" fmla="*/ 185 h 190"/>
                  <a:gd name="T48" fmla="*/ 61 w 95"/>
                  <a:gd name="T49" fmla="*/ 190 h 190"/>
                  <a:gd name="T50" fmla="*/ 52 w 95"/>
                  <a:gd name="T51" fmla="*/ 185 h 190"/>
                  <a:gd name="T52" fmla="*/ 45 w 95"/>
                  <a:gd name="T53" fmla="*/ 108 h 190"/>
                  <a:gd name="T54" fmla="*/ 42 w 95"/>
                  <a:gd name="T55" fmla="*/ 187 h 190"/>
                  <a:gd name="T56" fmla="*/ 33 w 95"/>
                  <a:gd name="T57" fmla="*/ 189 h 190"/>
                  <a:gd name="T58" fmla="*/ 28 w 95"/>
                  <a:gd name="T59" fmla="*/ 181 h 190"/>
                  <a:gd name="T60" fmla="*/ 26 w 95"/>
                  <a:gd name="T61" fmla="*/ 98 h 190"/>
                  <a:gd name="T62" fmla="*/ 12 w 95"/>
                  <a:gd name="T63" fmla="*/ 110 h 190"/>
                  <a:gd name="T64" fmla="*/ 4 w 95"/>
                  <a:gd name="T65" fmla="*/ 112 h 190"/>
                  <a:gd name="T66" fmla="*/ 0 w 95"/>
                  <a:gd name="T67" fmla="*/ 104 h 190"/>
                  <a:gd name="T68" fmla="*/ 25 w 95"/>
                  <a:gd name="T69" fmla="*/ 37 h 190"/>
                  <a:gd name="T70" fmla="*/ 29 w 95"/>
                  <a:gd name="T71" fmla="*/ 32 h 190"/>
                  <a:gd name="T72" fmla="*/ 64 w 95"/>
                  <a:gd name="T73" fmla="*/ 30 h 190"/>
                  <a:gd name="T74" fmla="*/ 70 w 95"/>
                  <a:gd name="T75" fmla="*/ 33 h 190"/>
                  <a:gd name="T76" fmla="*/ 76 w 95"/>
                  <a:gd name="T77" fmla="*/ 27 h 190"/>
                  <a:gd name="T78" fmla="*/ 77 w 95"/>
                  <a:gd name="T79" fmla="*/ 25 h 190"/>
                  <a:gd name="T80" fmla="*/ 68 w 95"/>
                  <a:gd name="T81" fmla="*/ 23 h 190"/>
                  <a:gd name="T82" fmla="*/ 68 w 95"/>
                  <a:gd name="T83" fmla="*/ 2 h 1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95" h="190">
                    <a:moveTo>
                      <a:pt x="73" y="21"/>
                    </a:moveTo>
                    <a:lnTo>
                      <a:pt x="71" y="21"/>
                    </a:lnTo>
                    <a:lnTo>
                      <a:pt x="71" y="21"/>
                    </a:lnTo>
                    <a:lnTo>
                      <a:pt x="71" y="23"/>
                    </a:lnTo>
                    <a:lnTo>
                      <a:pt x="71" y="23"/>
                    </a:lnTo>
                    <a:lnTo>
                      <a:pt x="73" y="23"/>
                    </a:lnTo>
                    <a:lnTo>
                      <a:pt x="77" y="23"/>
                    </a:lnTo>
                    <a:lnTo>
                      <a:pt x="77" y="23"/>
                    </a:lnTo>
                    <a:lnTo>
                      <a:pt x="77" y="23"/>
                    </a:lnTo>
                    <a:lnTo>
                      <a:pt x="77" y="21"/>
                    </a:lnTo>
                    <a:lnTo>
                      <a:pt x="77" y="21"/>
                    </a:lnTo>
                    <a:lnTo>
                      <a:pt x="77" y="21"/>
                    </a:lnTo>
                    <a:lnTo>
                      <a:pt x="73" y="21"/>
                    </a:lnTo>
                    <a:close/>
                    <a:moveTo>
                      <a:pt x="73" y="2"/>
                    </a:moveTo>
                    <a:lnTo>
                      <a:pt x="70" y="3"/>
                    </a:lnTo>
                    <a:lnTo>
                      <a:pt x="69" y="4"/>
                    </a:lnTo>
                    <a:lnTo>
                      <a:pt x="69" y="5"/>
                    </a:lnTo>
                    <a:lnTo>
                      <a:pt x="69" y="15"/>
                    </a:lnTo>
                    <a:lnTo>
                      <a:pt x="69" y="16"/>
                    </a:lnTo>
                    <a:lnTo>
                      <a:pt x="70" y="17"/>
                    </a:lnTo>
                    <a:lnTo>
                      <a:pt x="73" y="17"/>
                    </a:lnTo>
                    <a:lnTo>
                      <a:pt x="76" y="17"/>
                    </a:lnTo>
                    <a:lnTo>
                      <a:pt x="78" y="17"/>
                    </a:lnTo>
                    <a:lnTo>
                      <a:pt x="79" y="16"/>
                    </a:lnTo>
                    <a:lnTo>
                      <a:pt x="79" y="15"/>
                    </a:lnTo>
                    <a:lnTo>
                      <a:pt x="79" y="5"/>
                    </a:lnTo>
                    <a:lnTo>
                      <a:pt x="79" y="4"/>
                    </a:lnTo>
                    <a:lnTo>
                      <a:pt x="78" y="3"/>
                    </a:lnTo>
                    <a:lnTo>
                      <a:pt x="76" y="2"/>
                    </a:lnTo>
                    <a:lnTo>
                      <a:pt x="73" y="2"/>
                    </a:lnTo>
                    <a:close/>
                    <a:moveTo>
                      <a:pt x="76" y="0"/>
                    </a:moveTo>
                    <a:lnTo>
                      <a:pt x="75" y="1"/>
                    </a:lnTo>
                    <a:lnTo>
                      <a:pt x="76" y="1"/>
                    </a:lnTo>
                    <a:lnTo>
                      <a:pt x="76" y="1"/>
                    </a:lnTo>
                    <a:lnTo>
                      <a:pt x="76" y="0"/>
                    </a:lnTo>
                    <a:close/>
                    <a:moveTo>
                      <a:pt x="75" y="0"/>
                    </a:moveTo>
                    <a:lnTo>
                      <a:pt x="74" y="1"/>
                    </a:lnTo>
                    <a:lnTo>
                      <a:pt x="75" y="1"/>
                    </a:lnTo>
                    <a:lnTo>
                      <a:pt x="75" y="1"/>
                    </a:lnTo>
                    <a:lnTo>
                      <a:pt x="75" y="0"/>
                    </a:lnTo>
                    <a:close/>
                    <a:moveTo>
                      <a:pt x="74" y="0"/>
                    </a:moveTo>
                    <a:lnTo>
                      <a:pt x="73" y="1"/>
                    </a:lnTo>
                    <a:lnTo>
                      <a:pt x="74" y="1"/>
                    </a:lnTo>
                    <a:lnTo>
                      <a:pt x="74" y="1"/>
                    </a:lnTo>
                    <a:lnTo>
                      <a:pt x="74" y="0"/>
                    </a:lnTo>
                    <a:close/>
                    <a:moveTo>
                      <a:pt x="71" y="0"/>
                    </a:moveTo>
                    <a:lnTo>
                      <a:pt x="77" y="0"/>
                    </a:lnTo>
                    <a:lnTo>
                      <a:pt x="79" y="1"/>
                    </a:lnTo>
                    <a:lnTo>
                      <a:pt x="80" y="2"/>
                    </a:lnTo>
                    <a:lnTo>
                      <a:pt x="81" y="4"/>
                    </a:lnTo>
                    <a:lnTo>
                      <a:pt x="81" y="21"/>
                    </a:lnTo>
                    <a:lnTo>
                      <a:pt x="81" y="22"/>
                    </a:lnTo>
                    <a:lnTo>
                      <a:pt x="81" y="22"/>
                    </a:lnTo>
                    <a:lnTo>
                      <a:pt x="82" y="22"/>
                    </a:lnTo>
                    <a:lnTo>
                      <a:pt x="86" y="22"/>
                    </a:lnTo>
                    <a:lnTo>
                      <a:pt x="88" y="23"/>
                    </a:lnTo>
                    <a:lnTo>
                      <a:pt x="90" y="25"/>
                    </a:lnTo>
                    <a:lnTo>
                      <a:pt x="91" y="28"/>
                    </a:lnTo>
                    <a:lnTo>
                      <a:pt x="95" y="57"/>
                    </a:lnTo>
                    <a:lnTo>
                      <a:pt x="95" y="60"/>
                    </a:lnTo>
                    <a:lnTo>
                      <a:pt x="94" y="63"/>
                    </a:lnTo>
                    <a:lnTo>
                      <a:pt x="92" y="64"/>
                    </a:lnTo>
                    <a:lnTo>
                      <a:pt x="89" y="65"/>
                    </a:lnTo>
                    <a:lnTo>
                      <a:pt x="87" y="65"/>
                    </a:lnTo>
                    <a:lnTo>
                      <a:pt x="84" y="64"/>
                    </a:lnTo>
                    <a:lnTo>
                      <a:pt x="82" y="63"/>
                    </a:lnTo>
                    <a:lnTo>
                      <a:pt x="73" y="54"/>
                    </a:lnTo>
                    <a:lnTo>
                      <a:pt x="70" y="98"/>
                    </a:lnTo>
                    <a:lnTo>
                      <a:pt x="70" y="101"/>
                    </a:lnTo>
                    <a:lnTo>
                      <a:pt x="69" y="103"/>
                    </a:lnTo>
                    <a:lnTo>
                      <a:pt x="69" y="181"/>
                    </a:lnTo>
                    <a:lnTo>
                      <a:pt x="68" y="185"/>
                    </a:lnTo>
                    <a:lnTo>
                      <a:pt x="66" y="187"/>
                    </a:lnTo>
                    <a:lnTo>
                      <a:pt x="64" y="189"/>
                    </a:lnTo>
                    <a:lnTo>
                      <a:pt x="61" y="190"/>
                    </a:lnTo>
                    <a:lnTo>
                      <a:pt x="57" y="189"/>
                    </a:lnTo>
                    <a:lnTo>
                      <a:pt x="54" y="187"/>
                    </a:lnTo>
                    <a:lnTo>
                      <a:pt x="52" y="185"/>
                    </a:lnTo>
                    <a:lnTo>
                      <a:pt x="52" y="181"/>
                    </a:lnTo>
                    <a:lnTo>
                      <a:pt x="52" y="108"/>
                    </a:lnTo>
                    <a:lnTo>
                      <a:pt x="45" y="108"/>
                    </a:lnTo>
                    <a:lnTo>
                      <a:pt x="45" y="181"/>
                    </a:lnTo>
                    <a:lnTo>
                      <a:pt x="44" y="185"/>
                    </a:lnTo>
                    <a:lnTo>
                      <a:pt x="42" y="187"/>
                    </a:lnTo>
                    <a:lnTo>
                      <a:pt x="40" y="189"/>
                    </a:lnTo>
                    <a:lnTo>
                      <a:pt x="37" y="190"/>
                    </a:lnTo>
                    <a:lnTo>
                      <a:pt x="33" y="189"/>
                    </a:lnTo>
                    <a:lnTo>
                      <a:pt x="30" y="187"/>
                    </a:lnTo>
                    <a:lnTo>
                      <a:pt x="28" y="185"/>
                    </a:lnTo>
                    <a:lnTo>
                      <a:pt x="28" y="181"/>
                    </a:lnTo>
                    <a:lnTo>
                      <a:pt x="28" y="103"/>
                    </a:lnTo>
                    <a:lnTo>
                      <a:pt x="26" y="101"/>
                    </a:lnTo>
                    <a:lnTo>
                      <a:pt x="26" y="98"/>
                    </a:lnTo>
                    <a:lnTo>
                      <a:pt x="25" y="77"/>
                    </a:lnTo>
                    <a:lnTo>
                      <a:pt x="14" y="108"/>
                    </a:lnTo>
                    <a:lnTo>
                      <a:pt x="12" y="110"/>
                    </a:lnTo>
                    <a:lnTo>
                      <a:pt x="10" y="112"/>
                    </a:lnTo>
                    <a:lnTo>
                      <a:pt x="7" y="112"/>
                    </a:lnTo>
                    <a:lnTo>
                      <a:pt x="4" y="112"/>
                    </a:lnTo>
                    <a:lnTo>
                      <a:pt x="2" y="110"/>
                    </a:lnTo>
                    <a:lnTo>
                      <a:pt x="0" y="108"/>
                    </a:lnTo>
                    <a:lnTo>
                      <a:pt x="0" y="104"/>
                    </a:lnTo>
                    <a:lnTo>
                      <a:pt x="0" y="102"/>
                    </a:lnTo>
                    <a:lnTo>
                      <a:pt x="24" y="38"/>
                    </a:lnTo>
                    <a:lnTo>
                      <a:pt x="25" y="37"/>
                    </a:lnTo>
                    <a:lnTo>
                      <a:pt x="26" y="35"/>
                    </a:lnTo>
                    <a:lnTo>
                      <a:pt x="27" y="33"/>
                    </a:lnTo>
                    <a:lnTo>
                      <a:pt x="29" y="32"/>
                    </a:lnTo>
                    <a:lnTo>
                      <a:pt x="31" y="32"/>
                    </a:lnTo>
                    <a:lnTo>
                      <a:pt x="33" y="30"/>
                    </a:lnTo>
                    <a:lnTo>
                      <a:pt x="64" y="30"/>
                    </a:lnTo>
                    <a:lnTo>
                      <a:pt x="65" y="30"/>
                    </a:lnTo>
                    <a:lnTo>
                      <a:pt x="68" y="32"/>
                    </a:lnTo>
                    <a:lnTo>
                      <a:pt x="70" y="33"/>
                    </a:lnTo>
                    <a:lnTo>
                      <a:pt x="78" y="39"/>
                    </a:lnTo>
                    <a:lnTo>
                      <a:pt x="76" y="30"/>
                    </a:lnTo>
                    <a:lnTo>
                      <a:pt x="76" y="27"/>
                    </a:lnTo>
                    <a:lnTo>
                      <a:pt x="77" y="25"/>
                    </a:lnTo>
                    <a:lnTo>
                      <a:pt x="77" y="25"/>
                    </a:lnTo>
                    <a:lnTo>
                      <a:pt x="77" y="25"/>
                    </a:lnTo>
                    <a:lnTo>
                      <a:pt x="71" y="25"/>
                    </a:lnTo>
                    <a:lnTo>
                      <a:pt x="69" y="25"/>
                    </a:lnTo>
                    <a:lnTo>
                      <a:pt x="68" y="23"/>
                    </a:lnTo>
                    <a:lnTo>
                      <a:pt x="67" y="21"/>
                    </a:lnTo>
                    <a:lnTo>
                      <a:pt x="67" y="4"/>
                    </a:lnTo>
                    <a:lnTo>
                      <a:pt x="68" y="2"/>
                    </a:lnTo>
                    <a:lnTo>
                      <a:pt x="69" y="1"/>
                    </a:lnTo>
                    <a:lnTo>
                      <a:pt x="71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391" tIns="39695" rIns="79391" bIns="39695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1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6" name="组合 6"/>
          <p:cNvGrpSpPr/>
          <p:nvPr/>
        </p:nvGrpSpPr>
        <p:grpSpPr>
          <a:xfrm>
            <a:off x="3433467" y="1376863"/>
            <a:ext cx="405513" cy="1203858"/>
            <a:chOff x="4585650" y="1680422"/>
            <a:chExt cx="656681" cy="1949140"/>
          </a:xfrm>
          <a:solidFill>
            <a:schemeClr val="accent2"/>
          </a:solidFill>
        </p:grpSpPr>
        <p:sp>
          <p:nvSpPr>
            <p:cNvPr id="189" name="Freeform 72"/>
            <p:cNvSpPr>
              <a:spLocks/>
            </p:cNvSpPr>
            <p:nvPr/>
          </p:nvSpPr>
          <p:spPr bwMode="auto">
            <a:xfrm>
              <a:off x="4585650" y="1680422"/>
              <a:ext cx="656681" cy="1949140"/>
            </a:xfrm>
            <a:custGeom>
              <a:avLst/>
              <a:gdLst>
                <a:gd name="T0" fmla="*/ 0 w 377"/>
                <a:gd name="T1" fmla="*/ 0 h 1119"/>
                <a:gd name="T2" fmla="*/ 259 w 377"/>
                <a:gd name="T3" fmla="*/ 37 h 1119"/>
                <a:gd name="T4" fmla="*/ 283 w 377"/>
                <a:gd name="T5" fmla="*/ 42 h 1119"/>
                <a:gd name="T6" fmla="*/ 306 w 377"/>
                <a:gd name="T7" fmla="*/ 50 h 1119"/>
                <a:gd name="T8" fmla="*/ 326 w 377"/>
                <a:gd name="T9" fmla="*/ 60 h 1119"/>
                <a:gd name="T10" fmla="*/ 344 w 377"/>
                <a:gd name="T11" fmla="*/ 72 h 1119"/>
                <a:gd name="T12" fmla="*/ 358 w 377"/>
                <a:gd name="T13" fmla="*/ 86 h 1119"/>
                <a:gd name="T14" fmla="*/ 369 w 377"/>
                <a:gd name="T15" fmla="*/ 101 h 1119"/>
                <a:gd name="T16" fmla="*/ 375 w 377"/>
                <a:gd name="T17" fmla="*/ 119 h 1119"/>
                <a:gd name="T18" fmla="*/ 377 w 377"/>
                <a:gd name="T19" fmla="*/ 140 h 1119"/>
                <a:gd name="T20" fmla="*/ 377 w 377"/>
                <a:gd name="T21" fmla="*/ 968 h 1119"/>
                <a:gd name="T22" fmla="*/ 375 w 377"/>
                <a:gd name="T23" fmla="*/ 988 h 1119"/>
                <a:gd name="T24" fmla="*/ 369 w 377"/>
                <a:gd name="T25" fmla="*/ 1007 h 1119"/>
                <a:gd name="T26" fmla="*/ 358 w 377"/>
                <a:gd name="T27" fmla="*/ 1022 h 1119"/>
                <a:gd name="T28" fmla="*/ 344 w 377"/>
                <a:gd name="T29" fmla="*/ 1036 h 1119"/>
                <a:gd name="T30" fmla="*/ 327 w 377"/>
                <a:gd name="T31" fmla="*/ 1048 h 1119"/>
                <a:gd name="T32" fmla="*/ 307 w 377"/>
                <a:gd name="T33" fmla="*/ 1058 h 1119"/>
                <a:gd name="T34" fmla="*/ 284 w 377"/>
                <a:gd name="T35" fmla="*/ 1066 h 1119"/>
                <a:gd name="T36" fmla="*/ 259 w 377"/>
                <a:gd name="T37" fmla="*/ 1071 h 1119"/>
                <a:gd name="T38" fmla="*/ 0 w 377"/>
                <a:gd name="T39" fmla="*/ 1119 h 1119"/>
                <a:gd name="T40" fmla="*/ 0 w 377"/>
                <a:gd name="T41" fmla="*/ 0 h 1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77" h="1119">
                  <a:moveTo>
                    <a:pt x="0" y="0"/>
                  </a:moveTo>
                  <a:lnTo>
                    <a:pt x="259" y="37"/>
                  </a:lnTo>
                  <a:lnTo>
                    <a:pt x="283" y="42"/>
                  </a:lnTo>
                  <a:lnTo>
                    <a:pt x="306" y="50"/>
                  </a:lnTo>
                  <a:lnTo>
                    <a:pt x="326" y="60"/>
                  </a:lnTo>
                  <a:lnTo>
                    <a:pt x="344" y="72"/>
                  </a:lnTo>
                  <a:lnTo>
                    <a:pt x="358" y="86"/>
                  </a:lnTo>
                  <a:lnTo>
                    <a:pt x="369" y="101"/>
                  </a:lnTo>
                  <a:lnTo>
                    <a:pt x="375" y="119"/>
                  </a:lnTo>
                  <a:lnTo>
                    <a:pt x="377" y="140"/>
                  </a:lnTo>
                  <a:lnTo>
                    <a:pt x="377" y="968"/>
                  </a:lnTo>
                  <a:lnTo>
                    <a:pt x="375" y="988"/>
                  </a:lnTo>
                  <a:lnTo>
                    <a:pt x="369" y="1007"/>
                  </a:lnTo>
                  <a:lnTo>
                    <a:pt x="358" y="1022"/>
                  </a:lnTo>
                  <a:lnTo>
                    <a:pt x="344" y="1036"/>
                  </a:lnTo>
                  <a:lnTo>
                    <a:pt x="327" y="1048"/>
                  </a:lnTo>
                  <a:lnTo>
                    <a:pt x="307" y="1058"/>
                  </a:lnTo>
                  <a:lnTo>
                    <a:pt x="284" y="1066"/>
                  </a:lnTo>
                  <a:lnTo>
                    <a:pt x="259" y="1071"/>
                  </a:lnTo>
                  <a:lnTo>
                    <a:pt x="0" y="111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  <a:effectLst>
              <a:outerShdw blurRad="254000" dist="38100" algn="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79391" tIns="39695" rIns="79391" bIns="3969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zh-CN" altLang="en-US" sz="1100" dirty="0">
                <a:solidFill>
                  <a:srgbClr val="00988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7" name="组合 2"/>
            <p:cNvGrpSpPr/>
            <p:nvPr/>
          </p:nvGrpSpPr>
          <p:grpSpPr>
            <a:xfrm>
              <a:off x="4745901" y="2482548"/>
              <a:ext cx="224700" cy="344888"/>
              <a:chOff x="5098828" y="3162328"/>
              <a:chExt cx="224700" cy="344888"/>
            </a:xfrm>
            <a:grpFill/>
          </p:grpSpPr>
          <p:sp>
            <p:nvSpPr>
              <p:cNvPr id="196" name="Freeform 164"/>
              <p:cNvSpPr>
                <a:spLocks/>
              </p:cNvSpPr>
              <p:nvPr/>
            </p:nvSpPr>
            <p:spPr bwMode="auto">
              <a:xfrm>
                <a:off x="5152825" y="3162328"/>
                <a:ext cx="62707" cy="62707"/>
              </a:xfrm>
              <a:custGeom>
                <a:avLst/>
                <a:gdLst>
                  <a:gd name="T0" fmla="*/ 18 w 36"/>
                  <a:gd name="T1" fmla="*/ 0 h 36"/>
                  <a:gd name="T2" fmla="*/ 27 w 36"/>
                  <a:gd name="T3" fmla="*/ 3 h 36"/>
                  <a:gd name="T4" fmla="*/ 34 w 36"/>
                  <a:gd name="T5" fmla="*/ 9 h 36"/>
                  <a:gd name="T6" fmla="*/ 36 w 36"/>
                  <a:gd name="T7" fmla="*/ 18 h 36"/>
                  <a:gd name="T8" fmla="*/ 34 w 36"/>
                  <a:gd name="T9" fmla="*/ 28 h 36"/>
                  <a:gd name="T10" fmla="*/ 27 w 36"/>
                  <a:gd name="T11" fmla="*/ 34 h 36"/>
                  <a:gd name="T12" fmla="*/ 18 w 36"/>
                  <a:gd name="T13" fmla="*/ 36 h 36"/>
                  <a:gd name="T14" fmla="*/ 9 w 36"/>
                  <a:gd name="T15" fmla="*/ 34 h 36"/>
                  <a:gd name="T16" fmla="*/ 2 w 36"/>
                  <a:gd name="T17" fmla="*/ 28 h 36"/>
                  <a:gd name="T18" fmla="*/ 0 w 36"/>
                  <a:gd name="T19" fmla="*/ 18 h 36"/>
                  <a:gd name="T20" fmla="*/ 2 w 36"/>
                  <a:gd name="T21" fmla="*/ 9 h 36"/>
                  <a:gd name="T22" fmla="*/ 9 w 36"/>
                  <a:gd name="T23" fmla="*/ 3 h 36"/>
                  <a:gd name="T24" fmla="*/ 18 w 36"/>
                  <a:gd name="T25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6" h="36">
                    <a:moveTo>
                      <a:pt x="18" y="0"/>
                    </a:moveTo>
                    <a:lnTo>
                      <a:pt x="27" y="3"/>
                    </a:lnTo>
                    <a:lnTo>
                      <a:pt x="34" y="9"/>
                    </a:lnTo>
                    <a:lnTo>
                      <a:pt x="36" y="18"/>
                    </a:lnTo>
                    <a:lnTo>
                      <a:pt x="34" y="28"/>
                    </a:lnTo>
                    <a:lnTo>
                      <a:pt x="27" y="34"/>
                    </a:lnTo>
                    <a:lnTo>
                      <a:pt x="18" y="36"/>
                    </a:lnTo>
                    <a:lnTo>
                      <a:pt x="9" y="34"/>
                    </a:lnTo>
                    <a:lnTo>
                      <a:pt x="2" y="28"/>
                    </a:lnTo>
                    <a:lnTo>
                      <a:pt x="0" y="18"/>
                    </a:lnTo>
                    <a:lnTo>
                      <a:pt x="2" y="9"/>
                    </a:lnTo>
                    <a:lnTo>
                      <a:pt x="9" y="3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391" tIns="39695" rIns="79391" bIns="39695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100" dirty="0">
                  <a:solidFill>
                    <a:srgbClr val="009882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7" name="Freeform 165"/>
              <p:cNvSpPr>
                <a:spLocks noEditPoints="1"/>
              </p:cNvSpPr>
              <p:nvPr/>
            </p:nvSpPr>
            <p:spPr bwMode="auto">
              <a:xfrm>
                <a:off x="5257337" y="3211100"/>
                <a:ext cx="59223" cy="41805"/>
              </a:xfrm>
              <a:custGeom>
                <a:avLst/>
                <a:gdLst>
                  <a:gd name="T0" fmla="*/ 4 w 34"/>
                  <a:gd name="T1" fmla="*/ 3 h 24"/>
                  <a:gd name="T2" fmla="*/ 4 w 34"/>
                  <a:gd name="T3" fmla="*/ 19 h 24"/>
                  <a:gd name="T4" fmla="*/ 28 w 34"/>
                  <a:gd name="T5" fmla="*/ 19 h 24"/>
                  <a:gd name="T6" fmla="*/ 28 w 34"/>
                  <a:gd name="T7" fmla="*/ 3 h 24"/>
                  <a:gd name="T8" fmla="*/ 4 w 34"/>
                  <a:gd name="T9" fmla="*/ 3 h 24"/>
                  <a:gd name="T10" fmla="*/ 2 w 34"/>
                  <a:gd name="T11" fmla="*/ 0 h 24"/>
                  <a:gd name="T12" fmla="*/ 30 w 34"/>
                  <a:gd name="T13" fmla="*/ 0 h 24"/>
                  <a:gd name="T14" fmla="*/ 33 w 34"/>
                  <a:gd name="T15" fmla="*/ 0 h 24"/>
                  <a:gd name="T16" fmla="*/ 34 w 34"/>
                  <a:gd name="T17" fmla="*/ 2 h 24"/>
                  <a:gd name="T18" fmla="*/ 34 w 34"/>
                  <a:gd name="T19" fmla="*/ 20 h 24"/>
                  <a:gd name="T20" fmla="*/ 33 w 34"/>
                  <a:gd name="T21" fmla="*/ 22 h 24"/>
                  <a:gd name="T22" fmla="*/ 30 w 34"/>
                  <a:gd name="T23" fmla="*/ 24 h 24"/>
                  <a:gd name="T24" fmla="*/ 2 w 34"/>
                  <a:gd name="T25" fmla="*/ 24 h 24"/>
                  <a:gd name="T26" fmla="*/ 0 w 34"/>
                  <a:gd name="T27" fmla="*/ 22 h 24"/>
                  <a:gd name="T28" fmla="*/ 0 w 34"/>
                  <a:gd name="T29" fmla="*/ 20 h 24"/>
                  <a:gd name="T30" fmla="*/ 0 w 34"/>
                  <a:gd name="T31" fmla="*/ 2 h 24"/>
                  <a:gd name="T32" fmla="*/ 0 w 34"/>
                  <a:gd name="T33" fmla="*/ 0 h 24"/>
                  <a:gd name="T34" fmla="*/ 2 w 34"/>
                  <a:gd name="T35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4" h="24">
                    <a:moveTo>
                      <a:pt x="4" y="3"/>
                    </a:moveTo>
                    <a:lnTo>
                      <a:pt x="4" y="19"/>
                    </a:lnTo>
                    <a:lnTo>
                      <a:pt x="28" y="19"/>
                    </a:lnTo>
                    <a:lnTo>
                      <a:pt x="28" y="3"/>
                    </a:lnTo>
                    <a:lnTo>
                      <a:pt x="4" y="3"/>
                    </a:lnTo>
                    <a:close/>
                    <a:moveTo>
                      <a:pt x="2" y="0"/>
                    </a:moveTo>
                    <a:lnTo>
                      <a:pt x="30" y="0"/>
                    </a:lnTo>
                    <a:lnTo>
                      <a:pt x="33" y="0"/>
                    </a:lnTo>
                    <a:lnTo>
                      <a:pt x="34" y="2"/>
                    </a:lnTo>
                    <a:lnTo>
                      <a:pt x="34" y="20"/>
                    </a:lnTo>
                    <a:lnTo>
                      <a:pt x="33" y="22"/>
                    </a:lnTo>
                    <a:lnTo>
                      <a:pt x="30" y="24"/>
                    </a:lnTo>
                    <a:lnTo>
                      <a:pt x="2" y="24"/>
                    </a:lnTo>
                    <a:lnTo>
                      <a:pt x="0" y="22"/>
                    </a:lnTo>
                    <a:lnTo>
                      <a:pt x="0" y="20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391" tIns="39695" rIns="79391" bIns="39695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100" dirty="0">
                  <a:solidFill>
                    <a:srgbClr val="009882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8" name="Freeform 166"/>
              <p:cNvSpPr>
                <a:spLocks/>
              </p:cNvSpPr>
              <p:nvPr/>
            </p:nvSpPr>
            <p:spPr bwMode="auto">
              <a:xfrm>
                <a:off x="5098828" y="3228519"/>
                <a:ext cx="224700" cy="278697"/>
              </a:xfrm>
              <a:custGeom>
                <a:avLst/>
                <a:gdLst>
                  <a:gd name="T0" fmla="*/ 64 w 129"/>
                  <a:gd name="T1" fmla="*/ 0 h 160"/>
                  <a:gd name="T2" fmla="*/ 70 w 129"/>
                  <a:gd name="T3" fmla="*/ 4 h 160"/>
                  <a:gd name="T4" fmla="*/ 73 w 129"/>
                  <a:gd name="T5" fmla="*/ 5 h 160"/>
                  <a:gd name="T6" fmla="*/ 98 w 129"/>
                  <a:gd name="T7" fmla="*/ 20 h 160"/>
                  <a:gd name="T8" fmla="*/ 87 w 129"/>
                  <a:gd name="T9" fmla="*/ 20 h 160"/>
                  <a:gd name="T10" fmla="*/ 86 w 129"/>
                  <a:gd name="T11" fmla="*/ 18 h 160"/>
                  <a:gd name="T12" fmla="*/ 87 w 129"/>
                  <a:gd name="T13" fmla="*/ 17 h 160"/>
                  <a:gd name="T14" fmla="*/ 92 w 129"/>
                  <a:gd name="T15" fmla="*/ 14 h 160"/>
                  <a:gd name="T16" fmla="*/ 124 w 129"/>
                  <a:gd name="T17" fmla="*/ 15 h 160"/>
                  <a:gd name="T18" fmla="*/ 129 w 129"/>
                  <a:gd name="T19" fmla="*/ 18 h 160"/>
                  <a:gd name="T20" fmla="*/ 128 w 129"/>
                  <a:gd name="T21" fmla="*/ 20 h 160"/>
                  <a:gd name="T22" fmla="*/ 114 w 129"/>
                  <a:gd name="T23" fmla="*/ 20 h 160"/>
                  <a:gd name="T24" fmla="*/ 114 w 129"/>
                  <a:gd name="T25" fmla="*/ 25 h 160"/>
                  <a:gd name="T26" fmla="*/ 93 w 129"/>
                  <a:gd name="T27" fmla="*/ 46 h 160"/>
                  <a:gd name="T28" fmla="*/ 92 w 129"/>
                  <a:gd name="T29" fmla="*/ 46 h 160"/>
                  <a:gd name="T30" fmla="*/ 89 w 129"/>
                  <a:gd name="T31" fmla="*/ 47 h 160"/>
                  <a:gd name="T32" fmla="*/ 83 w 129"/>
                  <a:gd name="T33" fmla="*/ 46 h 160"/>
                  <a:gd name="T34" fmla="*/ 73 w 129"/>
                  <a:gd name="T35" fmla="*/ 32 h 160"/>
                  <a:gd name="T36" fmla="*/ 71 w 129"/>
                  <a:gd name="T37" fmla="*/ 71 h 160"/>
                  <a:gd name="T38" fmla="*/ 69 w 129"/>
                  <a:gd name="T39" fmla="*/ 151 h 160"/>
                  <a:gd name="T40" fmla="*/ 67 w 129"/>
                  <a:gd name="T41" fmla="*/ 157 h 160"/>
                  <a:gd name="T42" fmla="*/ 61 w 129"/>
                  <a:gd name="T43" fmla="*/ 160 h 160"/>
                  <a:gd name="T44" fmla="*/ 55 w 129"/>
                  <a:gd name="T45" fmla="*/ 157 h 160"/>
                  <a:gd name="T46" fmla="*/ 52 w 129"/>
                  <a:gd name="T47" fmla="*/ 151 h 160"/>
                  <a:gd name="T48" fmla="*/ 45 w 129"/>
                  <a:gd name="T49" fmla="*/ 78 h 160"/>
                  <a:gd name="T50" fmla="*/ 45 w 129"/>
                  <a:gd name="T51" fmla="*/ 155 h 160"/>
                  <a:gd name="T52" fmla="*/ 41 w 129"/>
                  <a:gd name="T53" fmla="*/ 159 h 160"/>
                  <a:gd name="T54" fmla="*/ 33 w 129"/>
                  <a:gd name="T55" fmla="*/ 159 h 160"/>
                  <a:gd name="T56" fmla="*/ 29 w 129"/>
                  <a:gd name="T57" fmla="*/ 155 h 160"/>
                  <a:gd name="T58" fmla="*/ 28 w 129"/>
                  <a:gd name="T59" fmla="*/ 73 h 160"/>
                  <a:gd name="T60" fmla="*/ 27 w 129"/>
                  <a:gd name="T61" fmla="*/ 68 h 160"/>
                  <a:gd name="T62" fmla="*/ 15 w 129"/>
                  <a:gd name="T63" fmla="*/ 78 h 160"/>
                  <a:gd name="T64" fmla="*/ 11 w 129"/>
                  <a:gd name="T65" fmla="*/ 82 h 160"/>
                  <a:gd name="T66" fmla="*/ 5 w 129"/>
                  <a:gd name="T67" fmla="*/ 82 h 160"/>
                  <a:gd name="T68" fmla="*/ 1 w 129"/>
                  <a:gd name="T69" fmla="*/ 78 h 160"/>
                  <a:gd name="T70" fmla="*/ 1 w 129"/>
                  <a:gd name="T71" fmla="*/ 72 h 160"/>
                  <a:gd name="T72" fmla="*/ 26 w 129"/>
                  <a:gd name="T73" fmla="*/ 7 h 160"/>
                  <a:gd name="T74" fmla="*/ 28 w 129"/>
                  <a:gd name="T75" fmla="*/ 3 h 160"/>
                  <a:gd name="T76" fmla="*/ 31 w 129"/>
                  <a:gd name="T77" fmla="*/ 2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129" h="160">
                    <a:moveTo>
                      <a:pt x="35" y="0"/>
                    </a:moveTo>
                    <a:lnTo>
                      <a:pt x="64" y="0"/>
                    </a:lnTo>
                    <a:lnTo>
                      <a:pt x="67" y="2"/>
                    </a:lnTo>
                    <a:lnTo>
                      <a:pt x="70" y="4"/>
                    </a:lnTo>
                    <a:lnTo>
                      <a:pt x="70" y="4"/>
                    </a:lnTo>
                    <a:lnTo>
                      <a:pt x="73" y="5"/>
                    </a:lnTo>
                    <a:lnTo>
                      <a:pt x="89" y="29"/>
                    </a:lnTo>
                    <a:lnTo>
                      <a:pt x="98" y="20"/>
                    </a:lnTo>
                    <a:lnTo>
                      <a:pt x="88" y="20"/>
                    </a:lnTo>
                    <a:lnTo>
                      <a:pt x="87" y="20"/>
                    </a:lnTo>
                    <a:lnTo>
                      <a:pt x="86" y="18"/>
                    </a:lnTo>
                    <a:lnTo>
                      <a:pt x="86" y="18"/>
                    </a:lnTo>
                    <a:lnTo>
                      <a:pt x="87" y="17"/>
                    </a:lnTo>
                    <a:lnTo>
                      <a:pt x="87" y="17"/>
                    </a:lnTo>
                    <a:lnTo>
                      <a:pt x="91" y="15"/>
                    </a:lnTo>
                    <a:lnTo>
                      <a:pt x="92" y="14"/>
                    </a:lnTo>
                    <a:lnTo>
                      <a:pt x="122" y="14"/>
                    </a:lnTo>
                    <a:lnTo>
                      <a:pt x="124" y="15"/>
                    </a:lnTo>
                    <a:lnTo>
                      <a:pt x="128" y="17"/>
                    </a:lnTo>
                    <a:lnTo>
                      <a:pt x="129" y="18"/>
                    </a:lnTo>
                    <a:lnTo>
                      <a:pt x="129" y="18"/>
                    </a:lnTo>
                    <a:lnTo>
                      <a:pt x="128" y="20"/>
                    </a:lnTo>
                    <a:lnTo>
                      <a:pt x="127" y="20"/>
                    </a:lnTo>
                    <a:lnTo>
                      <a:pt x="114" y="20"/>
                    </a:lnTo>
                    <a:lnTo>
                      <a:pt x="114" y="23"/>
                    </a:lnTo>
                    <a:lnTo>
                      <a:pt x="114" y="25"/>
                    </a:lnTo>
                    <a:lnTo>
                      <a:pt x="112" y="27"/>
                    </a:lnTo>
                    <a:lnTo>
                      <a:pt x="93" y="46"/>
                    </a:lnTo>
                    <a:lnTo>
                      <a:pt x="92" y="46"/>
                    </a:lnTo>
                    <a:lnTo>
                      <a:pt x="92" y="46"/>
                    </a:lnTo>
                    <a:lnTo>
                      <a:pt x="91" y="47"/>
                    </a:lnTo>
                    <a:lnTo>
                      <a:pt x="89" y="47"/>
                    </a:lnTo>
                    <a:lnTo>
                      <a:pt x="86" y="47"/>
                    </a:lnTo>
                    <a:lnTo>
                      <a:pt x="83" y="46"/>
                    </a:lnTo>
                    <a:lnTo>
                      <a:pt x="81" y="45"/>
                    </a:lnTo>
                    <a:lnTo>
                      <a:pt x="73" y="32"/>
                    </a:lnTo>
                    <a:lnTo>
                      <a:pt x="71" y="68"/>
                    </a:lnTo>
                    <a:lnTo>
                      <a:pt x="71" y="71"/>
                    </a:lnTo>
                    <a:lnTo>
                      <a:pt x="69" y="73"/>
                    </a:lnTo>
                    <a:lnTo>
                      <a:pt x="69" y="151"/>
                    </a:lnTo>
                    <a:lnTo>
                      <a:pt x="69" y="155"/>
                    </a:lnTo>
                    <a:lnTo>
                      <a:pt x="67" y="157"/>
                    </a:lnTo>
                    <a:lnTo>
                      <a:pt x="65" y="159"/>
                    </a:lnTo>
                    <a:lnTo>
                      <a:pt x="61" y="160"/>
                    </a:lnTo>
                    <a:lnTo>
                      <a:pt x="57" y="159"/>
                    </a:lnTo>
                    <a:lnTo>
                      <a:pt x="55" y="157"/>
                    </a:lnTo>
                    <a:lnTo>
                      <a:pt x="53" y="155"/>
                    </a:lnTo>
                    <a:lnTo>
                      <a:pt x="52" y="151"/>
                    </a:lnTo>
                    <a:lnTo>
                      <a:pt x="52" y="78"/>
                    </a:lnTo>
                    <a:lnTo>
                      <a:pt x="45" y="78"/>
                    </a:lnTo>
                    <a:lnTo>
                      <a:pt x="45" y="151"/>
                    </a:lnTo>
                    <a:lnTo>
                      <a:pt x="45" y="155"/>
                    </a:lnTo>
                    <a:lnTo>
                      <a:pt x="43" y="157"/>
                    </a:lnTo>
                    <a:lnTo>
                      <a:pt x="41" y="159"/>
                    </a:lnTo>
                    <a:lnTo>
                      <a:pt x="37" y="160"/>
                    </a:lnTo>
                    <a:lnTo>
                      <a:pt x="33" y="159"/>
                    </a:lnTo>
                    <a:lnTo>
                      <a:pt x="31" y="157"/>
                    </a:lnTo>
                    <a:lnTo>
                      <a:pt x="29" y="155"/>
                    </a:lnTo>
                    <a:lnTo>
                      <a:pt x="28" y="151"/>
                    </a:lnTo>
                    <a:lnTo>
                      <a:pt x="28" y="73"/>
                    </a:lnTo>
                    <a:lnTo>
                      <a:pt x="27" y="71"/>
                    </a:lnTo>
                    <a:lnTo>
                      <a:pt x="27" y="68"/>
                    </a:lnTo>
                    <a:lnTo>
                      <a:pt x="26" y="47"/>
                    </a:lnTo>
                    <a:lnTo>
                      <a:pt x="15" y="78"/>
                    </a:lnTo>
                    <a:lnTo>
                      <a:pt x="13" y="80"/>
                    </a:lnTo>
                    <a:lnTo>
                      <a:pt x="11" y="82"/>
                    </a:lnTo>
                    <a:lnTo>
                      <a:pt x="7" y="82"/>
                    </a:lnTo>
                    <a:lnTo>
                      <a:pt x="5" y="82"/>
                    </a:lnTo>
                    <a:lnTo>
                      <a:pt x="2" y="80"/>
                    </a:lnTo>
                    <a:lnTo>
                      <a:pt x="1" y="78"/>
                    </a:lnTo>
                    <a:lnTo>
                      <a:pt x="0" y="74"/>
                    </a:lnTo>
                    <a:lnTo>
                      <a:pt x="1" y="72"/>
                    </a:lnTo>
                    <a:lnTo>
                      <a:pt x="25" y="8"/>
                    </a:lnTo>
                    <a:lnTo>
                      <a:pt x="26" y="7"/>
                    </a:lnTo>
                    <a:lnTo>
                      <a:pt x="26" y="5"/>
                    </a:lnTo>
                    <a:lnTo>
                      <a:pt x="28" y="3"/>
                    </a:lnTo>
                    <a:lnTo>
                      <a:pt x="29" y="2"/>
                    </a:lnTo>
                    <a:lnTo>
                      <a:pt x="31" y="2"/>
                    </a:lnTo>
                    <a:lnTo>
                      <a:pt x="35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391" tIns="39695" rIns="79391" bIns="39695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100" dirty="0">
                  <a:solidFill>
                    <a:srgbClr val="009882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8" name="组合 9"/>
          <p:cNvGrpSpPr/>
          <p:nvPr/>
        </p:nvGrpSpPr>
        <p:grpSpPr>
          <a:xfrm>
            <a:off x="2264686" y="2869044"/>
            <a:ext cx="4656059" cy="405590"/>
            <a:chOff x="2692946" y="4096380"/>
            <a:chExt cx="7539950" cy="656681"/>
          </a:xfrm>
          <a:solidFill>
            <a:schemeClr val="bg1"/>
          </a:solidFill>
        </p:grpSpPr>
        <p:grpSp>
          <p:nvGrpSpPr>
            <p:cNvPr id="9" name="组合 206"/>
            <p:cNvGrpSpPr/>
            <p:nvPr/>
          </p:nvGrpSpPr>
          <p:grpSpPr>
            <a:xfrm>
              <a:off x="9717306" y="4108573"/>
              <a:ext cx="515590" cy="606167"/>
              <a:chOff x="8418513" y="4619626"/>
              <a:chExt cx="469900" cy="552450"/>
            </a:xfrm>
            <a:grpFill/>
          </p:grpSpPr>
          <p:sp>
            <p:nvSpPr>
              <p:cNvPr id="172" name="Freeform 152"/>
              <p:cNvSpPr>
                <a:spLocks noEditPoints="1"/>
              </p:cNvSpPr>
              <p:nvPr/>
            </p:nvSpPr>
            <p:spPr bwMode="auto">
              <a:xfrm>
                <a:off x="8520113" y="4921251"/>
                <a:ext cx="52388" cy="85725"/>
              </a:xfrm>
              <a:custGeom>
                <a:avLst/>
                <a:gdLst>
                  <a:gd name="T0" fmla="*/ 15 w 33"/>
                  <a:gd name="T1" fmla="*/ 5 h 54"/>
                  <a:gd name="T2" fmla="*/ 12 w 33"/>
                  <a:gd name="T3" fmla="*/ 6 h 54"/>
                  <a:gd name="T4" fmla="*/ 8 w 33"/>
                  <a:gd name="T5" fmla="*/ 8 h 54"/>
                  <a:gd name="T6" fmla="*/ 6 w 33"/>
                  <a:gd name="T7" fmla="*/ 12 h 54"/>
                  <a:gd name="T8" fmla="*/ 5 w 33"/>
                  <a:gd name="T9" fmla="*/ 16 h 54"/>
                  <a:gd name="T10" fmla="*/ 5 w 33"/>
                  <a:gd name="T11" fmla="*/ 48 h 54"/>
                  <a:gd name="T12" fmla="*/ 28 w 33"/>
                  <a:gd name="T13" fmla="*/ 48 h 54"/>
                  <a:gd name="T14" fmla="*/ 28 w 33"/>
                  <a:gd name="T15" fmla="*/ 16 h 54"/>
                  <a:gd name="T16" fmla="*/ 27 w 33"/>
                  <a:gd name="T17" fmla="*/ 12 h 54"/>
                  <a:gd name="T18" fmla="*/ 25 w 33"/>
                  <a:gd name="T19" fmla="*/ 8 h 54"/>
                  <a:gd name="T20" fmla="*/ 21 w 33"/>
                  <a:gd name="T21" fmla="*/ 6 h 54"/>
                  <a:gd name="T22" fmla="*/ 17 w 33"/>
                  <a:gd name="T23" fmla="*/ 5 h 54"/>
                  <a:gd name="T24" fmla="*/ 15 w 33"/>
                  <a:gd name="T25" fmla="*/ 5 h 54"/>
                  <a:gd name="T26" fmla="*/ 15 w 33"/>
                  <a:gd name="T27" fmla="*/ 0 h 54"/>
                  <a:gd name="T28" fmla="*/ 17 w 33"/>
                  <a:gd name="T29" fmla="*/ 0 h 54"/>
                  <a:gd name="T30" fmla="*/ 22 w 33"/>
                  <a:gd name="T31" fmla="*/ 0 h 54"/>
                  <a:gd name="T32" fmla="*/ 27 w 33"/>
                  <a:gd name="T33" fmla="*/ 2 h 54"/>
                  <a:gd name="T34" fmla="*/ 30 w 33"/>
                  <a:gd name="T35" fmla="*/ 6 h 54"/>
                  <a:gd name="T36" fmla="*/ 32 w 33"/>
                  <a:gd name="T37" fmla="*/ 11 h 54"/>
                  <a:gd name="T38" fmla="*/ 33 w 33"/>
                  <a:gd name="T39" fmla="*/ 16 h 54"/>
                  <a:gd name="T40" fmla="*/ 33 w 33"/>
                  <a:gd name="T41" fmla="*/ 54 h 54"/>
                  <a:gd name="T42" fmla="*/ 0 w 33"/>
                  <a:gd name="T43" fmla="*/ 54 h 54"/>
                  <a:gd name="T44" fmla="*/ 0 w 33"/>
                  <a:gd name="T45" fmla="*/ 16 h 54"/>
                  <a:gd name="T46" fmla="*/ 0 w 33"/>
                  <a:gd name="T47" fmla="*/ 11 h 54"/>
                  <a:gd name="T48" fmla="*/ 2 w 33"/>
                  <a:gd name="T49" fmla="*/ 6 h 54"/>
                  <a:gd name="T50" fmla="*/ 6 w 33"/>
                  <a:gd name="T51" fmla="*/ 2 h 54"/>
                  <a:gd name="T52" fmla="*/ 11 w 33"/>
                  <a:gd name="T53" fmla="*/ 0 h 54"/>
                  <a:gd name="T54" fmla="*/ 15 w 33"/>
                  <a:gd name="T55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3" h="54">
                    <a:moveTo>
                      <a:pt x="15" y="5"/>
                    </a:moveTo>
                    <a:lnTo>
                      <a:pt x="12" y="6"/>
                    </a:lnTo>
                    <a:lnTo>
                      <a:pt x="8" y="8"/>
                    </a:lnTo>
                    <a:lnTo>
                      <a:pt x="6" y="12"/>
                    </a:lnTo>
                    <a:lnTo>
                      <a:pt x="5" y="16"/>
                    </a:lnTo>
                    <a:lnTo>
                      <a:pt x="5" y="48"/>
                    </a:lnTo>
                    <a:lnTo>
                      <a:pt x="28" y="48"/>
                    </a:lnTo>
                    <a:lnTo>
                      <a:pt x="28" y="16"/>
                    </a:lnTo>
                    <a:lnTo>
                      <a:pt x="27" y="12"/>
                    </a:lnTo>
                    <a:lnTo>
                      <a:pt x="25" y="8"/>
                    </a:lnTo>
                    <a:lnTo>
                      <a:pt x="21" y="6"/>
                    </a:lnTo>
                    <a:lnTo>
                      <a:pt x="17" y="5"/>
                    </a:lnTo>
                    <a:lnTo>
                      <a:pt x="15" y="5"/>
                    </a:lnTo>
                    <a:close/>
                    <a:moveTo>
                      <a:pt x="15" y="0"/>
                    </a:moveTo>
                    <a:lnTo>
                      <a:pt x="17" y="0"/>
                    </a:lnTo>
                    <a:lnTo>
                      <a:pt x="22" y="0"/>
                    </a:lnTo>
                    <a:lnTo>
                      <a:pt x="27" y="2"/>
                    </a:lnTo>
                    <a:lnTo>
                      <a:pt x="30" y="6"/>
                    </a:lnTo>
                    <a:lnTo>
                      <a:pt x="32" y="11"/>
                    </a:lnTo>
                    <a:lnTo>
                      <a:pt x="33" y="16"/>
                    </a:lnTo>
                    <a:lnTo>
                      <a:pt x="33" y="54"/>
                    </a:lnTo>
                    <a:lnTo>
                      <a:pt x="0" y="54"/>
                    </a:lnTo>
                    <a:lnTo>
                      <a:pt x="0" y="16"/>
                    </a:lnTo>
                    <a:lnTo>
                      <a:pt x="0" y="11"/>
                    </a:lnTo>
                    <a:lnTo>
                      <a:pt x="2" y="6"/>
                    </a:lnTo>
                    <a:lnTo>
                      <a:pt x="6" y="2"/>
                    </a:lnTo>
                    <a:lnTo>
                      <a:pt x="11" y="0"/>
                    </a:lnTo>
                    <a:lnTo>
                      <a:pt x="15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391" tIns="39695" rIns="79391" bIns="39695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1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73" name="Freeform 153"/>
              <p:cNvSpPr>
                <a:spLocks noEditPoints="1"/>
              </p:cNvSpPr>
              <p:nvPr/>
            </p:nvSpPr>
            <p:spPr bwMode="auto">
              <a:xfrm>
                <a:off x="8589963" y="4883151"/>
                <a:ext cx="55563" cy="123825"/>
              </a:xfrm>
              <a:custGeom>
                <a:avLst/>
                <a:gdLst>
                  <a:gd name="T0" fmla="*/ 16 w 35"/>
                  <a:gd name="T1" fmla="*/ 6 h 78"/>
                  <a:gd name="T2" fmla="*/ 12 w 35"/>
                  <a:gd name="T3" fmla="*/ 7 h 78"/>
                  <a:gd name="T4" fmla="*/ 9 w 35"/>
                  <a:gd name="T5" fmla="*/ 10 h 78"/>
                  <a:gd name="T6" fmla="*/ 7 w 35"/>
                  <a:gd name="T7" fmla="*/ 13 h 78"/>
                  <a:gd name="T8" fmla="*/ 7 w 35"/>
                  <a:gd name="T9" fmla="*/ 16 h 78"/>
                  <a:gd name="T10" fmla="*/ 7 w 35"/>
                  <a:gd name="T11" fmla="*/ 72 h 78"/>
                  <a:gd name="T12" fmla="*/ 28 w 35"/>
                  <a:gd name="T13" fmla="*/ 72 h 78"/>
                  <a:gd name="T14" fmla="*/ 28 w 35"/>
                  <a:gd name="T15" fmla="*/ 16 h 78"/>
                  <a:gd name="T16" fmla="*/ 27 w 35"/>
                  <a:gd name="T17" fmla="*/ 13 h 78"/>
                  <a:gd name="T18" fmla="*/ 25 w 35"/>
                  <a:gd name="T19" fmla="*/ 10 h 78"/>
                  <a:gd name="T20" fmla="*/ 22 w 35"/>
                  <a:gd name="T21" fmla="*/ 7 h 78"/>
                  <a:gd name="T22" fmla="*/ 19 w 35"/>
                  <a:gd name="T23" fmla="*/ 6 h 78"/>
                  <a:gd name="T24" fmla="*/ 16 w 35"/>
                  <a:gd name="T25" fmla="*/ 6 h 78"/>
                  <a:gd name="T26" fmla="*/ 16 w 35"/>
                  <a:gd name="T27" fmla="*/ 0 h 78"/>
                  <a:gd name="T28" fmla="*/ 19 w 35"/>
                  <a:gd name="T29" fmla="*/ 0 h 78"/>
                  <a:gd name="T30" fmla="*/ 23 w 35"/>
                  <a:gd name="T31" fmla="*/ 1 h 78"/>
                  <a:gd name="T32" fmla="*/ 28 w 35"/>
                  <a:gd name="T33" fmla="*/ 3 h 78"/>
                  <a:gd name="T34" fmla="*/ 32 w 35"/>
                  <a:gd name="T35" fmla="*/ 7 h 78"/>
                  <a:gd name="T36" fmla="*/ 34 w 35"/>
                  <a:gd name="T37" fmla="*/ 12 h 78"/>
                  <a:gd name="T38" fmla="*/ 35 w 35"/>
                  <a:gd name="T39" fmla="*/ 16 h 78"/>
                  <a:gd name="T40" fmla="*/ 35 w 35"/>
                  <a:gd name="T41" fmla="*/ 78 h 78"/>
                  <a:gd name="T42" fmla="*/ 0 w 35"/>
                  <a:gd name="T43" fmla="*/ 78 h 78"/>
                  <a:gd name="T44" fmla="*/ 0 w 35"/>
                  <a:gd name="T45" fmla="*/ 16 h 78"/>
                  <a:gd name="T46" fmla="*/ 1 w 35"/>
                  <a:gd name="T47" fmla="*/ 12 h 78"/>
                  <a:gd name="T48" fmla="*/ 3 w 35"/>
                  <a:gd name="T49" fmla="*/ 7 h 78"/>
                  <a:gd name="T50" fmla="*/ 7 w 35"/>
                  <a:gd name="T51" fmla="*/ 3 h 78"/>
                  <a:gd name="T52" fmla="*/ 11 w 35"/>
                  <a:gd name="T53" fmla="*/ 1 h 78"/>
                  <a:gd name="T54" fmla="*/ 16 w 35"/>
                  <a:gd name="T55" fmla="*/ 0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5" h="78">
                    <a:moveTo>
                      <a:pt x="16" y="6"/>
                    </a:moveTo>
                    <a:lnTo>
                      <a:pt x="12" y="7"/>
                    </a:lnTo>
                    <a:lnTo>
                      <a:pt x="9" y="10"/>
                    </a:lnTo>
                    <a:lnTo>
                      <a:pt x="7" y="13"/>
                    </a:lnTo>
                    <a:lnTo>
                      <a:pt x="7" y="16"/>
                    </a:lnTo>
                    <a:lnTo>
                      <a:pt x="7" y="72"/>
                    </a:lnTo>
                    <a:lnTo>
                      <a:pt x="28" y="72"/>
                    </a:lnTo>
                    <a:lnTo>
                      <a:pt x="28" y="16"/>
                    </a:lnTo>
                    <a:lnTo>
                      <a:pt x="27" y="13"/>
                    </a:lnTo>
                    <a:lnTo>
                      <a:pt x="25" y="10"/>
                    </a:lnTo>
                    <a:lnTo>
                      <a:pt x="22" y="7"/>
                    </a:lnTo>
                    <a:lnTo>
                      <a:pt x="19" y="6"/>
                    </a:lnTo>
                    <a:lnTo>
                      <a:pt x="16" y="6"/>
                    </a:lnTo>
                    <a:close/>
                    <a:moveTo>
                      <a:pt x="16" y="0"/>
                    </a:moveTo>
                    <a:lnTo>
                      <a:pt x="19" y="0"/>
                    </a:lnTo>
                    <a:lnTo>
                      <a:pt x="23" y="1"/>
                    </a:lnTo>
                    <a:lnTo>
                      <a:pt x="28" y="3"/>
                    </a:lnTo>
                    <a:lnTo>
                      <a:pt x="32" y="7"/>
                    </a:lnTo>
                    <a:lnTo>
                      <a:pt x="34" y="12"/>
                    </a:lnTo>
                    <a:lnTo>
                      <a:pt x="35" y="16"/>
                    </a:lnTo>
                    <a:lnTo>
                      <a:pt x="35" y="78"/>
                    </a:lnTo>
                    <a:lnTo>
                      <a:pt x="0" y="78"/>
                    </a:lnTo>
                    <a:lnTo>
                      <a:pt x="0" y="16"/>
                    </a:lnTo>
                    <a:lnTo>
                      <a:pt x="1" y="12"/>
                    </a:lnTo>
                    <a:lnTo>
                      <a:pt x="3" y="7"/>
                    </a:lnTo>
                    <a:lnTo>
                      <a:pt x="7" y="3"/>
                    </a:lnTo>
                    <a:lnTo>
                      <a:pt x="11" y="1"/>
                    </a:lnTo>
                    <a:lnTo>
                      <a:pt x="16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391" tIns="39695" rIns="79391" bIns="39695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1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74" name="Freeform 154"/>
              <p:cNvSpPr>
                <a:spLocks noEditPoints="1"/>
              </p:cNvSpPr>
              <p:nvPr/>
            </p:nvSpPr>
            <p:spPr bwMode="auto">
              <a:xfrm>
                <a:off x="8662988" y="4846638"/>
                <a:ext cx="52388" cy="160338"/>
              </a:xfrm>
              <a:custGeom>
                <a:avLst/>
                <a:gdLst>
                  <a:gd name="T0" fmla="*/ 16 w 33"/>
                  <a:gd name="T1" fmla="*/ 7 h 101"/>
                  <a:gd name="T2" fmla="*/ 12 w 33"/>
                  <a:gd name="T3" fmla="*/ 8 h 101"/>
                  <a:gd name="T4" fmla="*/ 8 w 33"/>
                  <a:gd name="T5" fmla="*/ 10 h 101"/>
                  <a:gd name="T6" fmla="*/ 6 w 33"/>
                  <a:gd name="T7" fmla="*/ 13 h 101"/>
                  <a:gd name="T8" fmla="*/ 5 w 33"/>
                  <a:gd name="T9" fmla="*/ 16 h 101"/>
                  <a:gd name="T10" fmla="*/ 5 w 33"/>
                  <a:gd name="T11" fmla="*/ 95 h 101"/>
                  <a:gd name="T12" fmla="*/ 28 w 33"/>
                  <a:gd name="T13" fmla="*/ 95 h 101"/>
                  <a:gd name="T14" fmla="*/ 28 w 33"/>
                  <a:gd name="T15" fmla="*/ 16 h 101"/>
                  <a:gd name="T16" fmla="*/ 27 w 33"/>
                  <a:gd name="T17" fmla="*/ 13 h 101"/>
                  <a:gd name="T18" fmla="*/ 25 w 33"/>
                  <a:gd name="T19" fmla="*/ 10 h 101"/>
                  <a:gd name="T20" fmla="*/ 21 w 33"/>
                  <a:gd name="T21" fmla="*/ 8 h 101"/>
                  <a:gd name="T22" fmla="*/ 17 w 33"/>
                  <a:gd name="T23" fmla="*/ 7 h 101"/>
                  <a:gd name="T24" fmla="*/ 16 w 33"/>
                  <a:gd name="T25" fmla="*/ 7 h 101"/>
                  <a:gd name="T26" fmla="*/ 16 w 33"/>
                  <a:gd name="T27" fmla="*/ 0 h 101"/>
                  <a:gd name="T28" fmla="*/ 17 w 33"/>
                  <a:gd name="T29" fmla="*/ 0 h 101"/>
                  <a:gd name="T30" fmla="*/ 23 w 33"/>
                  <a:gd name="T31" fmla="*/ 1 h 101"/>
                  <a:gd name="T32" fmla="*/ 27 w 33"/>
                  <a:gd name="T33" fmla="*/ 3 h 101"/>
                  <a:gd name="T34" fmla="*/ 30 w 33"/>
                  <a:gd name="T35" fmla="*/ 8 h 101"/>
                  <a:gd name="T36" fmla="*/ 32 w 33"/>
                  <a:gd name="T37" fmla="*/ 12 h 101"/>
                  <a:gd name="T38" fmla="*/ 33 w 33"/>
                  <a:gd name="T39" fmla="*/ 16 h 101"/>
                  <a:gd name="T40" fmla="*/ 33 w 33"/>
                  <a:gd name="T41" fmla="*/ 101 h 101"/>
                  <a:gd name="T42" fmla="*/ 0 w 33"/>
                  <a:gd name="T43" fmla="*/ 101 h 101"/>
                  <a:gd name="T44" fmla="*/ 0 w 33"/>
                  <a:gd name="T45" fmla="*/ 16 h 101"/>
                  <a:gd name="T46" fmla="*/ 0 w 33"/>
                  <a:gd name="T47" fmla="*/ 12 h 101"/>
                  <a:gd name="T48" fmla="*/ 2 w 33"/>
                  <a:gd name="T49" fmla="*/ 8 h 101"/>
                  <a:gd name="T50" fmla="*/ 6 w 33"/>
                  <a:gd name="T51" fmla="*/ 3 h 101"/>
                  <a:gd name="T52" fmla="*/ 11 w 33"/>
                  <a:gd name="T53" fmla="*/ 1 h 101"/>
                  <a:gd name="T54" fmla="*/ 16 w 33"/>
                  <a:gd name="T55" fmla="*/ 0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3" h="101">
                    <a:moveTo>
                      <a:pt x="16" y="7"/>
                    </a:moveTo>
                    <a:lnTo>
                      <a:pt x="12" y="8"/>
                    </a:lnTo>
                    <a:lnTo>
                      <a:pt x="8" y="10"/>
                    </a:lnTo>
                    <a:lnTo>
                      <a:pt x="6" y="13"/>
                    </a:lnTo>
                    <a:lnTo>
                      <a:pt x="5" y="16"/>
                    </a:lnTo>
                    <a:lnTo>
                      <a:pt x="5" y="95"/>
                    </a:lnTo>
                    <a:lnTo>
                      <a:pt x="28" y="95"/>
                    </a:lnTo>
                    <a:lnTo>
                      <a:pt x="28" y="16"/>
                    </a:lnTo>
                    <a:lnTo>
                      <a:pt x="27" y="13"/>
                    </a:lnTo>
                    <a:lnTo>
                      <a:pt x="25" y="10"/>
                    </a:lnTo>
                    <a:lnTo>
                      <a:pt x="21" y="8"/>
                    </a:lnTo>
                    <a:lnTo>
                      <a:pt x="17" y="7"/>
                    </a:lnTo>
                    <a:lnTo>
                      <a:pt x="16" y="7"/>
                    </a:lnTo>
                    <a:close/>
                    <a:moveTo>
                      <a:pt x="16" y="0"/>
                    </a:moveTo>
                    <a:lnTo>
                      <a:pt x="17" y="0"/>
                    </a:lnTo>
                    <a:lnTo>
                      <a:pt x="23" y="1"/>
                    </a:lnTo>
                    <a:lnTo>
                      <a:pt x="27" y="3"/>
                    </a:lnTo>
                    <a:lnTo>
                      <a:pt x="30" y="8"/>
                    </a:lnTo>
                    <a:lnTo>
                      <a:pt x="32" y="12"/>
                    </a:lnTo>
                    <a:lnTo>
                      <a:pt x="33" y="16"/>
                    </a:lnTo>
                    <a:lnTo>
                      <a:pt x="33" y="101"/>
                    </a:lnTo>
                    <a:lnTo>
                      <a:pt x="0" y="101"/>
                    </a:lnTo>
                    <a:lnTo>
                      <a:pt x="0" y="16"/>
                    </a:lnTo>
                    <a:lnTo>
                      <a:pt x="0" y="12"/>
                    </a:lnTo>
                    <a:lnTo>
                      <a:pt x="2" y="8"/>
                    </a:lnTo>
                    <a:lnTo>
                      <a:pt x="6" y="3"/>
                    </a:lnTo>
                    <a:lnTo>
                      <a:pt x="11" y="1"/>
                    </a:lnTo>
                    <a:lnTo>
                      <a:pt x="16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391" tIns="39695" rIns="79391" bIns="39695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1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75" name="Freeform 155"/>
              <p:cNvSpPr>
                <a:spLocks noEditPoints="1"/>
              </p:cNvSpPr>
              <p:nvPr/>
            </p:nvSpPr>
            <p:spPr bwMode="auto">
              <a:xfrm>
                <a:off x="8732838" y="4810126"/>
                <a:ext cx="55563" cy="196850"/>
              </a:xfrm>
              <a:custGeom>
                <a:avLst/>
                <a:gdLst>
                  <a:gd name="T0" fmla="*/ 17 w 35"/>
                  <a:gd name="T1" fmla="*/ 6 h 124"/>
                  <a:gd name="T2" fmla="*/ 12 w 35"/>
                  <a:gd name="T3" fmla="*/ 7 h 124"/>
                  <a:gd name="T4" fmla="*/ 9 w 35"/>
                  <a:gd name="T5" fmla="*/ 9 h 124"/>
                  <a:gd name="T6" fmla="*/ 7 w 35"/>
                  <a:gd name="T7" fmla="*/ 12 h 124"/>
                  <a:gd name="T8" fmla="*/ 7 w 35"/>
                  <a:gd name="T9" fmla="*/ 17 h 124"/>
                  <a:gd name="T10" fmla="*/ 7 w 35"/>
                  <a:gd name="T11" fmla="*/ 118 h 124"/>
                  <a:gd name="T12" fmla="*/ 28 w 35"/>
                  <a:gd name="T13" fmla="*/ 118 h 124"/>
                  <a:gd name="T14" fmla="*/ 28 w 35"/>
                  <a:gd name="T15" fmla="*/ 17 h 124"/>
                  <a:gd name="T16" fmla="*/ 27 w 35"/>
                  <a:gd name="T17" fmla="*/ 12 h 124"/>
                  <a:gd name="T18" fmla="*/ 25 w 35"/>
                  <a:gd name="T19" fmla="*/ 9 h 124"/>
                  <a:gd name="T20" fmla="*/ 22 w 35"/>
                  <a:gd name="T21" fmla="*/ 7 h 124"/>
                  <a:gd name="T22" fmla="*/ 19 w 35"/>
                  <a:gd name="T23" fmla="*/ 6 h 124"/>
                  <a:gd name="T24" fmla="*/ 17 w 35"/>
                  <a:gd name="T25" fmla="*/ 6 h 124"/>
                  <a:gd name="T26" fmla="*/ 17 w 35"/>
                  <a:gd name="T27" fmla="*/ 0 h 124"/>
                  <a:gd name="T28" fmla="*/ 19 w 35"/>
                  <a:gd name="T29" fmla="*/ 0 h 124"/>
                  <a:gd name="T30" fmla="*/ 24 w 35"/>
                  <a:gd name="T31" fmla="*/ 0 h 124"/>
                  <a:gd name="T32" fmla="*/ 28 w 35"/>
                  <a:gd name="T33" fmla="*/ 2 h 124"/>
                  <a:gd name="T34" fmla="*/ 32 w 35"/>
                  <a:gd name="T35" fmla="*/ 7 h 124"/>
                  <a:gd name="T36" fmla="*/ 34 w 35"/>
                  <a:gd name="T37" fmla="*/ 11 h 124"/>
                  <a:gd name="T38" fmla="*/ 35 w 35"/>
                  <a:gd name="T39" fmla="*/ 17 h 124"/>
                  <a:gd name="T40" fmla="*/ 35 w 35"/>
                  <a:gd name="T41" fmla="*/ 124 h 124"/>
                  <a:gd name="T42" fmla="*/ 0 w 35"/>
                  <a:gd name="T43" fmla="*/ 124 h 124"/>
                  <a:gd name="T44" fmla="*/ 0 w 35"/>
                  <a:gd name="T45" fmla="*/ 17 h 124"/>
                  <a:gd name="T46" fmla="*/ 1 w 35"/>
                  <a:gd name="T47" fmla="*/ 11 h 124"/>
                  <a:gd name="T48" fmla="*/ 4 w 35"/>
                  <a:gd name="T49" fmla="*/ 7 h 124"/>
                  <a:gd name="T50" fmla="*/ 7 w 35"/>
                  <a:gd name="T51" fmla="*/ 2 h 124"/>
                  <a:gd name="T52" fmla="*/ 11 w 35"/>
                  <a:gd name="T53" fmla="*/ 0 h 124"/>
                  <a:gd name="T54" fmla="*/ 17 w 35"/>
                  <a:gd name="T55" fmla="*/ 0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5" h="124">
                    <a:moveTo>
                      <a:pt x="17" y="6"/>
                    </a:moveTo>
                    <a:lnTo>
                      <a:pt x="12" y="7"/>
                    </a:lnTo>
                    <a:lnTo>
                      <a:pt x="9" y="9"/>
                    </a:lnTo>
                    <a:lnTo>
                      <a:pt x="7" y="12"/>
                    </a:lnTo>
                    <a:lnTo>
                      <a:pt x="7" y="17"/>
                    </a:lnTo>
                    <a:lnTo>
                      <a:pt x="7" y="118"/>
                    </a:lnTo>
                    <a:lnTo>
                      <a:pt x="28" y="118"/>
                    </a:lnTo>
                    <a:lnTo>
                      <a:pt x="28" y="17"/>
                    </a:lnTo>
                    <a:lnTo>
                      <a:pt x="27" y="12"/>
                    </a:lnTo>
                    <a:lnTo>
                      <a:pt x="25" y="9"/>
                    </a:lnTo>
                    <a:lnTo>
                      <a:pt x="22" y="7"/>
                    </a:lnTo>
                    <a:lnTo>
                      <a:pt x="19" y="6"/>
                    </a:lnTo>
                    <a:lnTo>
                      <a:pt x="17" y="6"/>
                    </a:lnTo>
                    <a:close/>
                    <a:moveTo>
                      <a:pt x="17" y="0"/>
                    </a:moveTo>
                    <a:lnTo>
                      <a:pt x="19" y="0"/>
                    </a:lnTo>
                    <a:lnTo>
                      <a:pt x="24" y="0"/>
                    </a:lnTo>
                    <a:lnTo>
                      <a:pt x="28" y="2"/>
                    </a:lnTo>
                    <a:lnTo>
                      <a:pt x="32" y="7"/>
                    </a:lnTo>
                    <a:lnTo>
                      <a:pt x="34" y="11"/>
                    </a:lnTo>
                    <a:lnTo>
                      <a:pt x="35" y="17"/>
                    </a:lnTo>
                    <a:lnTo>
                      <a:pt x="35" y="124"/>
                    </a:lnTo>
                    <a:lnTo>
                      <a:pt x="0" y="124"/>
                    </a:lnTo>
                    <a:lnTo>
                      <a:pt x="0" y="17"/>
                    </a:lnTo>
                    <a:lnTo>
                      <a:pt x="1" y="11"/>
                    </a:lnTo>
                    <a:lnTo>
                      <a:pt x="4" y="7"/>
                    </a:lnTo>
                    <a:lnTo>
                      <a:pt x="7" y="2"/>
                    </a:lnTo>
                    <a:lnTo>
                      <a:pt x="11" y="0"/>
                    </a:lnTo>
                    <a:lnTo>
                      <a:pt x="17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391" tIns="39695" rIns="79391" bIns="39695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1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76" name="Freeform 156"/>
              <p:cNvSpPr>
                <a:spLocks noEditPoints="1"/>
              </p:cNvSpPr>
              <p:nvPr/>
            </p:nvSpPr>
            <p:spPr bwMode="auto">
              <a:xfrm>
                <a:off x="8418513" y="4619626"/>
                <a:ext cx="469900" cy="552450"/>
              </a:xfrm>
              <a:custGeom>
                <a:avLst/>
                <a:gdLst>
                  <a:gd name="T0" fmla="*/ 82 w 296"/>
                  <a:gd name="T1" fmla="*/ 330 h 348"/>
                  <a:gd name="T2" fmla="*/ 80 w 296"/>
                  <a:gd name="T3" fmla="*/ 335 h 348"/>
                  <a:gd name="T4" fmla="*/ 84 w 296"/>
                  <a:gd name="T5" fmla="*/ 342 h 348"/>
                  <a:gd name="T6" fmla="*/ 211 w 296"/>
                  <a:gd name="T7" fmla="*/ 342 h 348"/>
                  <a:gd name="T8" fmla="*/ 216 w 296"/>
                  <a:gd name="T9" fmla="*/ 335 h 348"/>
                  <a:gd name="T10" fmla="*/ 213 w 296"/>
                  <a:gd name="T11" fmla="*/ 330 h 348"/>
                  <a:gd name="T12" fmla="*/ 86 w 296"/>
                  <a:gd name="T13" fmla="*/ 328 h 348"/>
                  <a:gd name="T14" fmla="*/ 183 w 296"/>
                  <a:gd name="T15" fmla="*/ 321 h 348"/>
                  <a:gd name="T16" fmla="*/ 29 w 296"/>
                  <a:gd name="T17" fmla="*/ 109 h 348"/>
                  <a:gd name="T18" fmla="*/ 267 w 296"/>
                  <a:gd name="T19" fmla="*/ 109 h 348"/>
                  <a:gd name="T20" fmla="*/ 137 w 296"/>
                  <a:gd name="T21" fmla="*/ 143 h 348"/>
                  <a:gd name="T22" fmla="*/ 88 w 296"/>
                  <a:gd name="T23" fmla="*/ 121 h 348"/>
                  <a:gd name="T24" fmla="*/ 39 w 296"/>
                  <a:gd name="T25" fmla="*/ 109 h 348"/>
                  <a:gd name="T26" fmla="*/ 10 w 296"/>
                  <a:gd name="T27" fmla="*/ 92 h 348"/>
                  <a:gd name="T28" fmla="*/ 6 w 296"/>
                  <a:gd name="T29" fmla="*/ 99 h 348"/>
                  <a:gd name="T30" fmla="*/ 7 w 296"/>
                  <a:gd name="T31" fmla="*/ 271 h 348"/>
                  <a:gd name="T32" fmla="*/ 283 w 296"/>
                  <a:gd name="T33" fmla="*/ 273 h 348"/>
                  <a:gd name="T34" fmla="*/ 289 w 296"/>
                  <a:gd name="T35" fmla="*/ 269 h 348"/>
                  <a:gd name="T36" fmla="*/ 289 w 296"/>
                  <a:gd name="T37" fmla="*/ 95 h 348"/>
                  <a:gd name="T38" fmla="*/ 283 w 296"/>
                  <a:gd name="T39" fmla="*/ 91 h 348"/>
                  <a:gd name="T40" fmla="*/ 147 w 296"/>
                  <a:gd name="T41" fmla="*/ 104 h 348"/>
                  <a:gd name="T42" fmla="*/ 23 w 296"/>
                  <a:gd name="T43" fmla="*/ 261 h 348"/>
                  <a:gd name="T44" fmla="*/ 22 w 296"/>
                  <a:gd name="T45" fmla="*/ 97 h 348"/>
                  <a:gd name="T46" fmla="*/ 88 w 296"/>
                  <a:gd name="T47" fmla="*/ 5 h 348"/>
                  <a:gd name="T48" fmla="*/ 33 w 296"/>
                  <a:gd name="T49" fmla="*/ 21 h 348"/>
                  <a:gd name="T50" fmla="*/ 10 w 296"/>
                  <a:gd name="T51" fmla="*/ 60 h 348"/>
                  <a:gd name="T52" fmla="*/ 33 w 296"/>
                  <a:gd name="T53" fmla="*/ 99 h 348"/>
                  <a:gd name="T54" fmla="*/ 88 w 296"/>
                  <a:gd name="T55" fmla="*/ 115 h 348"/>
                  <a:gd name="T56" fmla="*/ 105 w 296"/>
                  <a:gd name="T57" fmla="*/ 114 h 348"/>
                  <a:gd name="T58" fmla="*/ 129 w 296"/>
                  <a:gd name="T59" fmla="*/ 107 h 348"/>
                  <a:gd name="T60" fmla="*/ 164 w 296"/>
                  <a:gd name="T61" fmla="*/ 75 h 348"/>
                  <a:gd name="T62" fmla="*/ 155 w 296"/>
                  <a:gd name="T63" fmla="*/ 32 h 348"/>
                  <a:gd name="T64" fmla="*/ 108 w 296"/>
                  <a:gd name="T65" fmla="*/ 7 h 348"/>
                  <a:gd name="T66" fmla="*/ 110 w 296"/>
                  <a:gd name="T67" fmla="*/ 2 h 348"/>
                  <a:gd name="T68" fmla="*/ 160 w 296"/>
                  <a:gd name="T69" fmla="*/ 29 h 348"/>
                  <a:gd name="T70" fmla="*/ 170 w 296"/>
                  <a:gd name="T71" fmla="*/ 74 h 348"/>
                  <a:gd name="T72" fmla="*/ 287 w 296"/>
                  <a:gd name="T73" fmla="*/ 85 h 348"/>
                  <a:gd name="T74" fmla="*/ 295 w 296"/>
                  <a:gd name="T75" fmla="*/ 94 h 348"/>
                  <a:gd name="T76" fmla="*/ 295 w 296"/>
                  <a:gd name="T77" fmla="*/ 270 h 348"/>
                  <a:gd name="T78" fmla="*/ 287 w 296"/>
                  <a:gd name="T79" fmla="*/ 279 h 348"/>
                  <a:gd name="T80" fmla="*/ 190 w 296"/>
                  <a:gd name="T81" fmla="*/ 321 h 348"/>
                  <a:gd name="T82" fmla="*/ 217 w 296"/>
                  <a:gd name="T83" fmla="*/ 323 h 348"/>
                  <a:gd name="T84" fmla="*/ 222 w 296"/>
                  <a:gd name="T85" fmla="*/ 334 h 348"/>
                  <a:gd name="T86" fmla="*/ 219 w 296"/>
                  <a:gd name="T87" fmla="*/ 343 h 348"/>
                  <a:gd name="T88" fmla="*/ 209 w 296"/>
                  <a:gd name="T89" fmla="*/ 348 h 348"/>
                  <a:gd name="T90" fmla="*/ 79 w 296"/>
                  <a:gd name="T91" fmla="*/ 346 h 348"/>
                  <a:gd name="T92" fmla="*/ 73 w 296"/>
                  <a:gd name="T93" fmla="*/ 335 h 348"/>
                  <a:gd name="T94" fmla="*/ 77 w 296"/>
                  <a:gd name="T95" fmla="*/ 327 h 348"/>
                  <a:gd name="T96" fmla="*/ 86 w 296"/>
                  <a:gd name="T97" fmla="*/ 321 h 348"/>
                  <a:gd name="T98" fmla="*/ 13 w 296"/>
                  <a:gd name="T99" fmla="*/ 279 h 348"/>
                  <a:gd name="T100" fmla="*/ 2 w 296"/>
                  <a:gd name="T101" fmla="*/ 274 h 348"/>
                  <a:gd name="T102" fmla="*/ 0 w 296"/>
                  <a:gd name="T103" fmla="*/ 99 h 348"/>
                  <a:gd name="T104" fmla="*/ 5 w 296"/>
                  <a:gd name="T105" fmla="*/ 88 h 348"/>
                  <a:gd name="T106" fmla="*/ 6 w 296"/>
                  <a:gd name="T107" fmla="*/ 74 h 348"/>
                  <a:gd name="T108" fmla="*/ 16 w 296"/>
                  <a:gd name="T109" fmla="*/ 29 h 348"/>
                  <a:gd name="T110" fmla="*/ 66 w 296"/>
                  <a:gd name="T111" fmla="*/ 2 h 3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296" h="348">
                    <a:moveTo>
                      <a:pt x="86" y="328"/>
                    </a:moveTo>
                    <a:lnTo>
                      <a:pt x="84" y="328"/>
                    </a:lnTo>
                    <a:lnTo>
                      <a:pt x="82" y="330"/>
                    </a:lnTo>
                    <a:lnTo>
                      <a:pt x="80" y="332"/>
                    </a:lnTo>
                    <a:lnTo>
                      <a:pt x="80" y="334"/>
                    </a:lnTo>
                    <a:lnTo>
                      <a:pt x="80" y="335"/>
                    </a:lnTo>
                    <a:lnTo>
                      <a:pt x="80" y="339"/>
                    </a:lnTo>
                    <a:lnTo>
                      <a:pt x="82" y="341"/>
                    </a:lnTo>
                    <a:lnTo>
                      <a:pt x="84" y="342"/>
                    </a:lnTo>
                    <a:lnTo>
                      <a:pt x="86" y="343"/>
                    </a:lnTo>
                    <a:lnTo>
                      <a:pt x="209" y="343"/>
                    </a:lnTo>
                    <a:lnTo>
                      <a:pt x="211" y="342"/>
                    </a:lnTo>
                    <a:lnTo>
                      <a:pt x="213" y="341"/>
                    </a:lnTo>
                    <a:lnTo>
                      <a:pt x="216" y="339"/>
                    </a:lnTo>
                    <a:lnTo>
                      <a:pt x="216" y="335"/>
                    </a:lnTo>
                    <a:lnTo>
                      <a:pt x="216" y="334"/>
                    </a:lnTo>
                    <a:lnTo>
                      <a:pt x="216" y="332"/>
                    </a:lnTo>
                    <a:lnTo>
                      <a:pt x="213" y="330"/>
                    </a:lnTo>
                    <a:lnTo>
                      <a:pt x="211" y="328"/>
                    </a:lnTo>
                    <a:lnTo>
                      <a:pt x="209" y="328"/>
                    </a:lnTo>
                    <a:lnTo>
                      <a:pt x="86" y="328"/>
                    </a:lnTo>
                    <a:close/>
                    <a:moveTo>
                      <a:pt x="113" y="279"/>
                    </a:moveTo>
                    <a:lnTo>
                      <a:pt x="113" y="321"/>
                    </a:lnTo>
                    <a:lnTo>
                      <a:pt x="183" y="321"/>
                    </a:lnTo>
                    <a:lnTo>
                      <a:pt x="183" y="279"/>
                    </a:lnTo>
                    <a:lnTo>
                      <a:pt x="113" y="279"/>
                    </a:lnTo>
                    <a:close/>
                    <a:moveTo>
                      <a:pt x="29" y="109"/>
                    </a:moveTo>
                    <a:lnTo>
                      <a:pt x="29" y="255"/>
                    </a:lnTo>
                    <a:lnTo>
                      <a:pt x="267" y="255"/>
                    </a:lnTo>
                    <a:lnTo>
                      <a:pt x="267" y="109"/>
                    </a:lnTo>
                    <a:lnTo>
                      <a:pt x="137" y="109"/>
                    </a:lnTo>
                    <a:lnTo>
                      <a:pt x="133" y="112"/>
                    </a:lnTo>
                    <a:lnTo>
                      <a:pt x="137" y="143"/>
                    </a:lnTo>
                    <a:lnTo>
                      <a:pt x="104" y="120"/>
                    </a:lnTo>
                    <a:lnTo>
                      <a:pt x="95" y="121"/>
                    </a:lnTo>
                    <a:lnTo>
                      <a:pt x="88" y="121"/>
                    </a:lnTo>
                    <a:lnTo>
                      <a:pt x="70" y="120"/>
                    </a:lnTo>
                    <a:lnTo>
                      <a:pt x="54" y="116"/>
                    </a:lnTo>
                    <a:lnTo>
                      <a:pt x="39" y="109"/>
                    </a:lnTo>
                    <a:lnTo>
                      <a:pt x="29" y="109"/>
                    </a:lnTo>
                    <a:close/>
                    <a:moveTo>
                      <a:pt x="13" y="91"/>
                    </a:moveTo>
                    <a:lnTo>
                      <a:pt x="10" y="92"/>
                    </a:lnTo>
                    <a:lnTo>
                      <a:pt x="7" y="93"/>
                    </a:lnTo>
                    <a:lnTo>
                      <a:pt x="6" y="95"/>
                    </a:lnTo>
                    <a:lnTo>
                      <a:pt x="6" y="99"/>
                    </a:lnTo>
                    <a:lnTo>
                      <a:pt x="6" y="266"/>
                    </a:lnTo>
                    <a:lnTo>
                      <a:pt x="6" y="269"/>
                    </a:lnTo>
                    <a:lnTo>
                      <a:pt x="7" y="271"/>
                    </a:lnTo>
                    <a:lnTo>
                      <a:pt x="10" y="272"/>
                    </a:lnTo>
                    <a:lnTo>
                      <a:pt x="13" y="273"/>
                    </a:lnTo>
                    <a:lnTo>
                      <a:pt x="283" y="273"/>
                    </a:lnTo>
                    <a:lnTo>
                      <a:pt x="285" y="272"/>
                    </a:lnTo>
                    <a:lnTo>
                      <a:pt x="287" y="271"/>
                    </a:lnTo>
                    <a:lnTo>
                      <a:pt x="289" y="269"/>
                    </a:lnTo>
                    <a:lnTo>
                      <a:pt x="289" y="266"/>
                    </a:lnTo>
                    <a:lnTo>
                      <a:pt x="289" y="99"/>
                    </a:lnTo>
                    <a:lnTo>
                      <a:pt x="289" y="95"/>
                    </a:lnTo>
                    <a:lnTo>
                      <a:pt x="287" y="93"/>
                    </a:lnTo>
                    <a:lnTo>
                      <a:pt x="285" y="92"/>
                    </a:lnTo>
                    <a:lnTo>
                      <a:pt x="283" y="91"/>
                    </a:lnTo>
                    <a:lnTo>
                      <a:pt x="160" y="91"/>
                    </a:lnTo>
                    <a:lnTo>
                      <a:pt x="154" y="97"/>
                    </a:lnTo>
                    <a:lnTo>
                      <a:pt x="147" y="104"/>
                    </a:lnTo>
                    <a:lnTo>
                      <a:pt x="272" y="104"/>
                    </a:lnTo>
                    <a:lnTo>
                      <a:pt x="272" y="261"/>
                    </a:lnTo>
                    <a:lnTo>
                      <a:pt x="23" y="261"/>
                    </a:lnTo>
                    <a:lnTo>
                      <a:pt x="23" y="104"/>
                    </a:lnTo>
                    <a:lnTo>
                      <a:pt x="29" y="104"/>
                    </a:lnTo>
                    <a:lnTo>
                      <a:pt x="22" y="97"/>
                    </a:lnTo>
                    <a:lnTo>
                      <a:pt x="16" y="91"/>
                    </a:lnTo>
                    <a:lnTo>
                      <a:pt x="13" y="91"/>
                    </a:lnTo>
                    <a:close/>
                    <a:moveTo>
                      <a:pt x="88" y="5"/>
                    </a:moveTo>
                    <a:lnTo>
                      <a:pt x="67" y="7"/>
                    </a:lnTo>
                    <a:lnTo>
                      <a:pt x="48" y="13"/>
                    </a:lnTo>
                    <a:lnTo>
                      <a:pt x="33" y="21"/>
                    </a:lnTo>
                    <a:lnTo>
                      <a:pt x="21" y="32"/>
                    </a:lnTo>
                    <a:lnTo>
                      <a:pt x="13" y="45"/>
                    </a:lnTo>
                    <a:lnTo>
                      <a:pt x="10" y="60"/>
                    </a:lnTo>
                    <a:lnTo>
                      <a:pt x="13" y="75"/>
                    </a:lnTo>
                    <a:lnTo>
                      <a:pt x="21" y="88"/>
                    </a:lnTo>
                    <a:lnTo>
                      <a:pt x="33" y="99"/>
                    </a:lnTo>
                    <a:lnTo>
                      <a:pt x="48" y="107"/>
                    </a:lnTo>
                    <a:lnTo>
                      <a:pt x="67" y="113"/>
                    </a:lnTo>
                    <a:lnTo>
                      <a:pt x="88" y="115"/>
                    </a:lnTo>
                    <a:lnTo>
                      <a:pt x="96" y="115"/>
                    </a:lnTo>
                    <a:lnTo>
                      <a:pt x="104" y="114"/>
                    </a:lnTo>
                    <a:lnTo>
                      <a:pt x="105" y="114"/>
                    </a:lnTo>
                    <a:lnTo>
                      <a:pt x="130" y="131"/>
                    </a:lnTo>
                    <a:lnTo>
                      <a:pt x="127" y="108"/>
                    </a:lnTo>
                    <a:lnTo>
                      <a:pt x="129" y="107"/>
                    </a:lnTo>
                    <a:lnTo>
                      <a:pt x="144" y="99"/>
                    </a:lnTo>
                    <a:lnTo>
                      <a:pt x="156" y="87"/>
                    </a:lnTo>
                    <a:lnTo>
                      <a:pt x="164" y="75"/>
                    </a:lnTo>
                    <a:lnTo>
                      <a:pt x="166" y="60"/>
                    </a:lnTo>
                    <a:lnTo>
                      <a:pt x="162" y="45"/>
                    </a:lnTo>
                    <a:lnTo>
                      <a:pt x="155" y="32"/>
                    </a:lnTo>
                    <a:lnTo>
                      <a:pt x="143" y="21"/>
                    </a:lnTo>
                    <a:lnTo>
                      <a:pt x="127" y="13"/>
                    </a:lnTo>
                    <a:lnTo>
                      <a:pt x="108" y="7"/>
                    </a:lnTo>
                    <a:lnTo>
                      <a:pt x="88" y="5"/>
                    </a:lnTo>
                    <a:close/>
                    <a:moveTo>
                      <a:pt x="88" y="0"/>
                    </a:moveTo>
                    <a:lnTo>
                      <a:pt x="110" y="2"/>
                    </a:lnTo>
                    <a:lnTo>
                      <a:pt x="130" y="7"/>
                    </a:lnTo>
                    <a:lnTo>
                      <a:pt x="147" y="17"/>
                    </a:lnTo>
                    <a:lnTo>
                      <a:pt x="160" y="29"/>
                    </a:lnTo>
                    <a:lnTo>
                      <a:pt x="169" y="44"/>
                    </a:lnTo>
                    <a:lnTo>
                      <a:pt x="171" y="60"/>
                    </a:lnTo>
                    <a:lnTo>
                      <a:pt x="170" y="74"/>
                    </a:lnTo>
                    <a:lnTo>
                      <a:pt x="165" y="85"/>
                    </a:lnTo>
                    <a:lnTo>
                      <a:pt x="283" y="85"/>
                    </a:lnTo>
                    <a:lnTo>
                      <a:pt x="287" y="85"/>
                    </a:lnTo>
                    <a:lnTo>
                      <a:pt x="291" y="88"/>
                    </a:lnTo>
                    <a:lnTo>
                      <a:pt x="294" y="91"/>
                    </a:lnTo>
                    <a:lnTo>
                      <a:pt x="295" y="94"/>
                    </a:lnTo>
                    <a:lnTo>
                      <a:pt x="296" y="99"/>
                    </a:lnTo>
                    <a:lnTo>
                      <a:pt x="296" y="266"/>
                    </a:lnTo>
                    <a:lnTo>
                      <a:pt x="295" y="270"/>
                    </a:lnTo>
                    <a:lnTo>
                      <a:pt x="294" y="274"/>
                    </a:lnTo>
                    <a:lnTo>
                      <a:pt x="291" y="277"/>
                    </a:lnTo>
                    <a:lnTo>
                      <a:pt x="287" y="279"/>
                    </a:lnTo>
                    <a:lnTo>
                      <a:pt x="283" y="279"/>
                    </a:lnTo>
                    <a:lnTo>
                      <a:pt x="190" y="279"/>
                    </a:lnTo>
                    <a:lnTo>
                      <a:pt x="190" y="321"/>
                    </a:lnTo>
                    <a:lnTo>
                      <a:pt x="209" y="321"/>
                    </a:lnTo>
                    <a:lnTo>
                      <a:pt x="212" y="322"/>
                    </a:lnTo>
                    <a:lnTo>
                      <a:pt x="217" y="323"/>
                    </a:lnTo>
                    <a:lnTo>
                      <a:pt x="219" y="327"/>
                    </a:lnTo>
                    <a:lnTo>
                      <a:pt x="221" y="330"/>
                    </a:lnTo>
                    <a:lnTo>
                      <a:pt x="222" y="334"/>
                    </a:lnTo>
                    <a:lnTo>
                      <a:pt x="222" y="335"/>
                    </a:lnTo>
                    <a:lnTo>
                      <a:pt x="221" y="340"/>
                    </a:lnTo>
                    <a:lnTo>
                      <a:pt x="219" y="343"/>
                    </a:lnTo>
                    <a:lnTo>
                      <a:pt x="217" y="346"/>
                    </a:lnTo>
                    <a:lnTo>
                      <a:pt x="212" y="348"/>
                    </a:lnTo>
                    <a:lnTo>
                      <a:pt x="209" y="348"/>
                    </a:lnTo>
                    <a:lnTo>
                      <a:pt x="86" y="348"/>
                    </a:lnTo>
                    <a:lnTo>
                      <a:pt x="82" y="348"/>
                    </a:lnTo>
                    <a:lnTo>
                      <a:pt x="79" y="346"/>
                    </a:lnTo>
                    <a:lnTo>
                      <a:pt x="77" y="343"/>
                    </a:lnTo>
                    <a:lnTo>
                      <a:pt x="75" y="340"/>
                    </a:lnTo>
                    <a:lnTo>
                      <a:pt x="73" y="335"/>
                    </a:lnTo>
                    <a:lnTo>
                      <a:pt x="73" y="334"/>
                    </a:lnTo>
                    <a:lnTo>
                      <a:pt x="75" y="330"/>
                    </a:lnTo>
                    <a:lnTo>
                      <a:pt x="77" y="327"/>
                    </a:lnTo>
                    <a:lnTo>
                      <a:pt x="79" y="323"/>
                    </a:lnTo>
                    <a:lnTo>
                      <a:pt x="82" y="322"/>
                    </a:lnTo>
                    <a:lnTo>
                      <a:pt x="86" y="321"/>
                    </a:lnTo>
                    <a:lnTo>
                      <a:pt x="106" y="321"/>
                    </a:lnTo>
                    <a:lnTo>
                      <a:pt x="106" y="279"/>
                    </a:lnTo>
                    <a:lnTo>
                      <a:pt x="13" y="279"/>
                    </a:lnTo>
                    <a:lnTo>
                      <a:pt x="8" y="279"/>
                    </a:lnTo>
                    <a:lnTo>
                      <a:pt x="5" y="277"/>
                    </a:lnTo>
                    <a:lnTo>
                      <a:pt x="2" y="274"/>
                    </a:lnTo>
                    <a:lnTo>
                      <a:pt x="1" y="270"/>
                    </a:lnTo>
                    <a:lnTo>
                      <a:pt x="0" y="266"/>
                    </a:lnTo>
                    <a:lnTo>
                      <a:pt x="0" y="99"/>
                    </a:lnTo>
                    <a:lnTo>
                      <a:pt x="1" y="94"/>
                    </a:lnTo>
                    <a:lnTo>
                      <a:pt x="2" y="91"/>
                    </a:lnTo>
                    <a:lnTo>
                      <a:pt x="5" y="88"/>
                    </a:lnTo>
                    <a:lnTo>
                      <a:pt x="8" y="87"/>
                    </a:lnTo>
                    <a:lnTo>
                      <a:pt x="12" y="85"/>
                    </a:lnTo>
                    <a:lnTo>
                      <a:pt x="6" y="74"/>
                    </a:lnTo>
                    <a:lnTo>
                      <a:pt x="4" y="60"/>
                    </a:lnTo>
                    <a:lnTo>
                      <a:pt x="7" y="44"/>
                    </a:lnTo>
                    <a:lnTo>
                      <a:pt x="16" y="29"/>
                    </a:lnTo>
                    <a:lnTo>
                      <a:pt x="29" y="17"/>
                    </a:lnTo>
                    <a:lnTo>
                      <a:pt x="45" y="7"/>
                    </a:lnTo>
                    <a:lnTo>
                      <a:pt x="66" y="2"/>
                    </a:lnTo>
                    <a:lnTo>
                      <a:pt x="88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391" tIns="39695" rIns="79391" bIns="39695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1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0" name="组合 208"/>
            <p:cNvGrpSpPr/>
            <p:nvPr/>
          </p:nvGrpSpPr>
          <p:grpSpPr>
            <a:xfrm>
              <a:off x="2692946" y="4096380"/>
              <a:ext cx="496430" cy="656681"/>
              <a:chOff x="3883026" y="4608513"/>
              <a:chExt cx="452438" cy="598488"/>
            </a:xfrm>
            <a:grpFill/>
          </p:grpSpPr>
          <p:sp>
            <p:nvSpPr>
              <p:cNvPr id="181" name="Freeform 138"/>
              <p:cNvSpPr>
                <a:spLocks noEditPoints="1"/>
              </p:cNvSpPr>
              <p:nvPr/>
            </p:nvSpPr>
            <p:spPr bwMode="auto">
              <a:xfrm>
                <a:off x="3883026" y="4760913"/>
                <a:ext cx="354013" cy="446088"/>
              </a:xfrm>
              <a:custGeom>
                <a:avLst/>
                <a:gdLst>
                  <a:gd name="T0" fmla="*/ 103 w 223"/>
                  <a:gd name="T1" fmla="*/ 10 h 281"/>
                  <a:gd name="T2" fmla="*/ 64 w 223"/>
                  <a:gd name="T3" fmla="*/ 32 h 281"/>
                  <a:gd name="T4" fmla="*/ 41 w 223"/>
                  <a:gd name="T5" fmla="*/ 71 h 281"/>
                  <a:gd name="T6" fmla="*/ 37 w 223"/>
                  <a:gd name="T7" fmla="*/ 120 h 281"/>
                  <a:gd name="T8" fmla="*/ 37 w 223"/>
                  <a:gd name="T9" fmla="*/ 169 h 281"/>
                  <a:gd name="T10" fmla="*/ 43 w 223"/>
                  <a:gd name="T11" fmla="*/ 228 h 281"/>
                  <a:gd name="T12" fmla="*/ 72 w 223"/>
                  <a:gd name="T13" fmla="*/ 228 h 281"/>
                  <a:gd name="T14" fmla="*/ 92 w 223"/>
                  <a:gd name="T15" fmla="*/ 227 h 281"/>
                  <a:gd name="T16" fmla="*/ 216 w 223"/>
                  <a:gd name="T17" fmla="*/ 276 h 281"/>
                  <a:gd name="T18" fmla="*/ 190 w 223"/>
                  <a:gd name="T19" fmla="*/ 174 h 281"/>
                  <a:gd name="T20" fmla="*/ 198 w 223"/>
                  <a:gd name="T21" fmla="*/ 159 h 281"/>
                  <a:gd name="T22" fmla="*/ 210 w 223"/>
                  <a:gd name="T23" fmla="*/ 132 h 281"/>
                  <a:gd name="T24" fmla="*/ 216 w 223"/>
                  <a:gd name="T25" fmla="*/ 95 h 281"/>
                  <a:gd name="T26" fmla="*/ 204 w 223"/>
                  <a:gd name="T27" fmla="*/ 50 h 281"/>
                  <a:gd name="T28" fmla="*/ 171 w 223"/>
                  <a:gd name="T29" fmla="*/ 18 h 281"/>
                  <a:gd name="T30" fmla="*/ 127 w 223"/>
                  <a:gd name="T31" fmla="*/ 6 h 281"/>
                  <a:gd name="T32" fmla="*/ 148 w 223"/>
                  <a:gd name="T33" fmla="*/ 2 h 281"/>
                  <a:gd name="T34" fmla="*/ 186 w 223"/>
                  <a:gd name="T35" fmla="*/ 20 h 281"/>
                  <a:gd name="T36" fmla="*/ 212 w 223"/>
                  <a:gd name="T37" fmla="*/ 53 h 281"/>
                  <a:gd name="T38" fmla="*/ 222 w 223"/>
                  <a:gd name="T39" fmla="*/ 95 h 281"/>
                  <a:gd name="T40" fmla="*/ 216 w 223"/>
                  <a:gd name="T41" fmla="*/ 133 h 281"/>
                  <a:gd name="T42" fmla="*/ 204 w 223"/>
                  <a:gd name="T43" fmla="*/ 162 h 281"/>
                  <a:gd name="T44" fmla="*/ 195 w 223"/>
                  <a:gd name="T45" fmla="*/ 176 h 281"/>
                  <a:gd name="T46" fmla="*/ 96 w 223"/>
                  <a:gd name="T47" fmla="*/ 281 h 281"/>
                  <a:gd name="T48" fmla="*/ 54 w 223"/>
                  <a:gd name="T49" fmla="*/ 234 h 281"/>
                  <a:gd name="T50" fmla="*/ 36 w 223"/>
                  <a:gd name="T51" fmla="*/ 233 h 281"/>
                  <a:gd name="T52" fmla="*/ 30 w 223"/>
                  <a:gd name="T53" fmla="*/ 233 h 281"/>
                  <a:gd name="T54" fmla="*/ 0 w 223"/>
                  <a:gd name="T55" fmla="*/ 176 h 281"/>
                  <a:gd name="T56" fmla="*/ 31 w 223"/>
                  <a:gd name="T57" fmla="*/ 95 h 281"/>
                  <a:gd name="T58" fmla="*/ 41 w 223"/>
                  <a:gd name="T59" fmla="*/ 53 h 281"/>
                  <a:gd name="T60" fmla="*/ 67 w 223"/>
                  <a:gd name="T61" fmla="*/ 20 h 281"/>
                  <a:gd name="T62" fmla="*/ 105 w 223"/>
                  <a:gd name="T63" fmla="*/ 2 h 2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23" h="281">
                    <a:moveTo>
                      <a:pt x="127" y="6"/>
                    </a:moveTo>
                    <a:lnTo>
                      <a:pt x="103" y="10"/>
                    </a:lnTo>
                    <a:lnTo>
                      <a:pt x="81" y="18"/>
                    </a:lnTo>
                    <a:lnTo>
                      <a:pt x="64" y="32"/>
                    </a:lnTo>
                    <a:lnTo>
                      <a:pt x="50" y="50"/>
                    </a:lnTo>
                    <a:lnTo>
                      <a:pt x="41" y="71"/>
                    </a:lnTo>
                    <a:lnTo>
                      <a:pt x="38" y="95"/>
                    </a:lnTo>
                    <a:lnTo>
                      <a:pt x="37" y="120"/>
                    </a:lnTo>
                    <a:lnTo>
                      <a:pt x="9" y="169"/>
                    </a:lnTo>
                    <a:lnTo>
                      <a:pt x="37" y="169"/>
                    </a:lnTo>
                    <a:lnTo>
                      <a:pt x="36" y="228"/>
                    </a:lnTo>
                    <a:lnTo>
                      <a:pt x="43" y="228"/>
                    </a:lnTo>
                    <a:lnTo>
                      <a:pt x="54" y="228"/>
                    </a:lnTo>
                    <a:lnTo>
                      <a:pt x="72" y="228"/>
                    </a:lnTo>
                    <a:lnTo>
                      <a:pt x="90" y="227"/>
                    </a:lnTo>
                    <a:lnTo>
                      <a:pt x="92" y="227"/>
                    </a:lnTo>
                    <a:lnTo>
                      <a:pt x="101" y="276"/>
                    </a:lnTo>
                    <a:lnTo>
                      <a:pt x="216" y="276"/>
                    </a:lnTo>
                    <a:lnTo>
                      <a:pt x="189" y="175"/>
                    </a:lnTo>
                    <a:lnTo>
                      <a:pt x="190" y="174"/>
                    </a:lnTo>
                    <a:lnTo>
                      <a:pt x="192" y="169"/>
                    </a:lnTo>
                    <a:lnTo>
                      <a:pt x="198" y="159"/>
                    </a:lnTo>
                    <a:lnTo>
                      <a:pt x="204" y="146"/>
                    </a:lnTo>
                    <a:lnTo>
                      <a:pt x="210" y="132"/>
                    </a:lnTo>
                    <a:lnTo>
                      <a:pt x="215" y="115"/>
                    </a:lnTo>
                    <a:lnTo>
                      <a:pt x="216" y="95"/>
                    </a:lnTo>
                    <a:lnTo>
                      <a:pt x="212" y="71"/>
                    </a:lnTo>
                    <a:lnTo>
                      <a:pt x="204" y="50"/>
                    </a:lnTo>
                    <a:lnTo>
                      <a:pt x="190" y="32"/>
                    </a:lnTo>
                    <a:lnTo>
                      <a:pt x="171" y="18"/>
                    </a:lnTo>
                    <a:lnTo>
                      <a:pt x="151" y="10"/>
                    </a:lnTo>
                    <a:lnTo>
                      <a:pt x="127" y="6"/>
                    </a:lnTo>
                    <a:close/>
                    <a:moveTo>
                      <a:pt x="127" y="0"/>
                    </a:moveTo>
                    <a:lnTo>
                      <a:pt x="148" y="2"/>
                    </a:lnTo>
                    <a:lnTo>
                      <a:pt x="168" y="10"/>
                    </a:lnTo>
                    <a:lnTo>
                      <a:pt x="186" y="20"/>
                    </a:lnTo>
                    <a:lnTo>
                      <a:pt x="201" y="36"/>
                    </a:lnTo>
                    <a:lnTo>
                      <a:pt x="212" y="53"/>
                    </a:lnTo>
                    <a:lnTo>
                      <a:pt x="219" y="74"/>
                    </a:lnTo>
                    <a:lnTo>
                      <a:pt x="222" y="95"/>
                    </a:lnTo>
                    <a:lnTo>
                      <a:pt x="220" y="116"/>
                    </a:lnTo>
                    <a:lnTo>
                      <a:pt x="216" y="133"/>
                    </a:lnTo>
                    <a:lnTo>
                      <a:pt x="210" y="149"/>
                    </a:lnTo>
                    <a:lnTo>
                      <a:pt x="204" y="162"/>
                    </a:lnTo>
                    <a:lnTo>
                      <a:pt x="197" y="172"/>
                    </a:lnTo>
                    <a:lnTo>
                      <a:pt x="195" y="176"/>
                    </a:lnTo>
                    <a:lnTo>
                      <a:pt x="223" y="281"/>
                    </a:lnTo>
                    <a:lnTo>
                      <a:pt x="96" y="281"/>
                    </a:lnTo>
                    <a:lnTo>
                      <a:pt x="87" y="233"/>
                    </a:lnTo>
                    <a:lnTo>
                      <a:pt x="54" y="234"/>
                    </a:lnTo>
                    <a:lnTo>
                      <a:pt x="43" y="233"/>
                    </a:lnTo>
                    <a:lnTo>
                      <a:pt x="36" y="233"/>
                    </a:lnTo>
                    <a:lnTo>
                      <a:pt x="33" y="233"/>
                    </a:lnTo>
                    <a:lnTo>
                      <a:pt x="30" y="233"/>
                    </a:lnTo>
                    <a:lnTo>
                      <a:pt x="30" y="176"/>
                    </a:lnTo>
                    <a:lnTo>
                      <a:pt x="0" y="176"/>
                    </a:lnTo>
                    <a:lnTo>
                      <a:pt x="31" y="118"/>
                    </a:lnTo>
                    <a:lnTo>
                      <a:pt x="31" y="95"/>
                    </a:lnTo>
                    <a:lnTo>
                      <a:pt x="33" y="74"/>
                    </a:lnTo>
                    <a:lnTo>
                      <a:pt x="41" y="53"/>
                    </a:lnTo>
                    <a:lnTo>
                      <a:pt x="52" y="36"/>
                    </a:lnTo>
                    <a:lnTo>
                      <a:pt x="67" y="20"/>
                    </a:lnTo>
                    <a:lnTo>
                      <a:pt x="84" y="10"/>
                    </a:lnTo>
                    <a:lnTo>
                      <a:pt x="105" y="2"/>
                    </a:lnTo>
                    <a:lnTo>
                      <a:pt x="127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391" tIns="39695" rIns="79391" bIns="39695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1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82" name="Freeform 139"/>
              <p:cNvSpPr>
                <a:spLocks noEditPoints="1"/>
              </p:cNvSpPr>
              <p:nvPr/>
            </p:nvSpPr>
            <p:spPr bwMode="auto">
              <a:xfrm>
                <a:off x="3973513" y="4791076"/>
                <a:ext cx="219075" cy="214313"/>
              </a:xfrm>
              <a:custGeom>
                <a:avLst/>
                <a:gdLst>
                  <a:gd name="T0" fmla="*/ 70 w 138"/>
                  <a:gd name="T1" fmla="*/ 6 h 135"/>
                  <a:gd name="T2" fmla="*/ 50 w 138"/>
                  <a:gd name="T3" fmla="*/ 9 h 135"/>
                  <a:gd name="T4" fmla="*/ 33 w 138"/>
                  <a:gd name="T5" fmla="*/ 18 h 135"/>
                  <a:gd name="T6" fmla="*/ 19 w 138"/>
                  <a:gd name="T7" fmla="*/ 32 h 135"/>
                  <a:gd name="T8" fmla="*/ 10 w 138"/>
                  <a:gd name="T9" fmla="*/ 48 h 135"/>
                  <a:gd name="T10" fmla="*/ 7 w 138"/>
                  <a:gd name="T11" fmla="*/ 68 h 135"/>
                  <a:gd name="T12" fmla="*/ 10 w 138"/>
                  <a:gd name="T13" fmla="*/ 87 h 135"/>
                  <a:gd name="T14" fmla="*/ 19 w 138"/>
                  <a:gd name="T15" fmla="*/ 103 h 135"/>
                  <a:gd name="T16" fmla="*/ 33 w 138"/>
                  <a:gd name="T17" fmla="*/ 117 h 135"/>
                  <a:gd name="T18" fmla="*/ 50 w 138"/>
                  <a:gd name="T19" fmla="*/ 125 h 135"/>
                  <a:gd name="T20" fmla="*/ 70 w 138"/>
                  <a:gd name="T21" fmla="*/ 128 h 135"/>
                  <a:gd name="T22" fmla="*/ 89 w 138"/>
                  <a:gd name="T23" fmla="*/ 125 h 135"/>
                  <a:gd name="T24" fmla="*/ 107 w 138"/>
                  <a:gd name="T25" fmla="*/ 117 h 135"/>
                  <a:gd name="T26" fmla="*/ 121 w 138"/>
                  <a:gd name="T27" fmla="*/ 103 h 135"/>
                  <a:gd name="T28" fmla="*/ 129 w 138"/>
                  <a:gd name="T29" fmla="*/ 87 h 135"/>
                  <a:gd name="T30" fmla="*/ 133 w 138"/>
                  <a:gd name="T31" fmla="*/ 68 h 135"/>
                  <a:gd name="T32" fmla="*/ 129 w 138"/>
                  <a:gd name="T33" fmla="*/ 48 h 135"/>
                  <a:gd name="T34" fmla="*/ 121 w 138"/>
                  <a:gd name="T35" fmla="*/ 32 h 135"/>
                  <a:gd name="T36" fmla="*/ 107 w 138"/>
                  <a:gd name="T37" fmla="*/ 18 h 135"/>
                  <a:gd name="T38" fmla="*/ 89 w 138"/>
                  <a:gd name="T39" fmla="*/ 9 h 135"/>
                  <a:gd name="T40" fmla="*/ 70 w 138"/>
                  <a:gd name="T41" fmla="*/ 6 h 135"/>
                  <a:gd name="T42" fmla="*/ 70 w 138"/>
                  <a:gd name="T43" fmla="*/ 0 h 135"/>
                  <a:gd name="T44" fmla="*/ 88 w 138"/>
                  <a:gd name="T45" fmla="*/ 2 h 135"/>
                  <a:gd name="T46" fmla="*/ 104 w 138"/>
                  <a:gd name="T47" fmla="*/ 9 h 135"/>
                  <a:gd name="T48" fmla="*/ 119 w 138"/>
                  <a:gd name="T49" fmla="*/ 20 h 135"/>
                  <a:gd name="T50" fmla="*/ 129 w 138"/>
                  <a:gd name="T51" fmla="*/ 34 h 135"/>
                  <a:gd name="T52" fmla="*/ 136 w 138"/>
                  <a:gd name="T53" fmla="*/ 49 h 135"/>
                  <a:gd name="T54" fmla="*/ 138 w 138"/>
                  <a:gd name="T55" fmla="*/ 68 h 135"/>
                  <a:gd name="T56" fmla="*/ 136 w 138"/>
                  <a:gd name="T57" fmla="*/ 85 h 135"/>
                  <a:gd name="T58" fmla="*/ 129 w 138"/>
                  <a:gd name="T59" fmla="*/ 101 h 135"/>
                  <a:gd name="T60" fmla="*/ 119 w 138"/>
                  <a:gd name="T61" fmla="*/ 115 h 135"/>
                  <a:gd name="T62" fmla="*/ 104 w 138"/>
                  <a:gd name="T63" fmla="*/ 125 h 135"/>
                  <a:gd name="T64" fmla="*/ 88 w 138"/>
                  <a:gd name="T65" fmla="*/ 133 h 135"/>
                  <a:gd name="T66" fmla="*/ 70 w 138"/>
                  <a:gd name="T67" fmla="*/ 135 h 135"/>
                  <a:gd name="T68" fmla="*/ 51 w 138"/>
                  <a:gd name="T69" fmla="*/ 133 h 135"/>
                  <a:gd name="T70" fmla="*/ 35 w 138"/>
                  <a:gd name="T71" fmla="*/ 125 h 135"/>
                  <a:gd name="T72" fmla="*/ 21 w 138"/>
                  <a:gd name="T73" fmla="*/ 115 h 135"/>
                  <a:gd name="T74" fmla="*/ 10 w 138"/>
                  <a:gd name="T75" fmla="*/ 101 h 135"/>
                  <a:gd name="T76" fmla="*/ 3 w 138"/>
                  <a:gd name="T77" fmla="*/ 85 h 135"/>
                  <a:gd name="T78" fmla="*/ 0 w 138"/>
                  <a:gd name="T79" fmla="*/ 68 h 135"/>
                  <a:gd name="T80" fmla="*/ 3 w 138"/>
                  <a:gd name="T81" fmla="*/ 49 h 135"/>
                  <a:gd name="T82" fmla="*/ 10 w 138"/>
                  <a:gd name="T83" fmla="*/ 34 h 135"/>
                  <a:gd name="T84" fmla="*/ 21 w 138"/>
                  <a:gd name="T85" fmla="*/ 20 h 135"/>
                  <a:gd name="T86" fmla="*/ 35 w 138"/>
                  <a:gd name="T87" fmla="*/ 9 h 135"/>
                  <a:gd name="T88" fmla="*/ 51 w 138"/>
                  <a:gd name="T89" fmla="*/ 2 h 135"/>
                  <a:gd name="T90" fmla="*/ 70 w 138"/>
                  <a:gd name="T91" fmla="*/ 0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38" h="135">
                    <a:moveTo>
                      <a:pt x="70" y="6"/>
                    </a:moveTo>
                    <a:lnTo>
                      <a:pt x="50" y="9"/>
                    </a:lnTo>
                    <a:lnTo>
                      <a:pt x="33" y="18"/>
                    </a:lnTo>
                    <a:lnTo>
                      <a:pt x="19" y="32"/>
                    </a:lnTo>
                    <a:lnTo>
                      <a:pt x="10" y="48"/>
                    </a:lnTo>
                    <a:lnTo>
                      <a:pt x="7" y="68"/>
                    </a:lnTo>
                    <a:lnTo>
                      <a:pt x="10" y="87"/>
                    </a:lnTo>
                    <a:lnTo>
                      <a:pt x="19" y="103"/>
                    </a:lnTo>
                    <a:lnTo>
                      <a:pt x="33" y="117"/>
                    </a:lnTo>
                    <a:lnTo>
                      <a:pt x="50" y="125"/>
                    </a:lnTo>
                    <a:lnTo>
                      <a:pt x="70" y="128"/>
                    </a:lnTo>
                    <a:lnTo>
                      <a:pt x="89" y="125"/>
                    </a:lnTo>
                    <a:lnTo>
                      <a:pt x="107" y="117"/>
                    </a:lnTo>
                    <a:lnTo>
                      <a:pt x="121" y="103"/>
                    </a:lnTo>
                    <a:lnTo>
                      <a:pt x="129" y="87"/>
                    </a:lnTo>
                    <a:lnTo>
                      <a:pt x="133" y="68"/>
                    </a:lnTo>
                    <a:lnTo>
                      <a:pt x="129" y="48"/>
                    </a:lnTo>
                    <a:lnTo>
                      <a:pt x="121" y="32"/>
                    </a:lnTo>
                    <a:lnTo>
                      <a:pt x="107" y="18"/>
                    </a:lnTo>
                    <a:lnTo>
                      <a:pt x="89" y="9"/>
                    </a:lnTo>
                    <a:lnTo>
                      <a:pt x="70" y="6"/>
                    </a:lnTo>
                    <a:close/>
                    <a:moveTo>
                      <a:pt x="70" y="0"/>
                    </a:moveTo>
                    <a:lnTo>
                      <a:pt x="88" y="2"/>
                    </a:lnTo>
                    <a:lnTo>
                      <a:pt x="104" y="9"/>
                    </a:lnTo>
                    <a:lnTo>
                      <a:pt x="119" y="20"/>
                    </a:lnTo>
                    <a:lnTo>
                      <a:pt x="129" y="34"/>
                    </a:lnTo>
                    <a:lnTo>
                      <a:pt x="136" y="49"/>
                    </a:lnTo>
                    <a:lnTo>
                      <a:pt x="138" y="68"/>
                    </a:lnTo>
                    <a:lnTo>
                      <a:pt x="136" y="85"/>
                    </a:lnTo>
                    <a:lnTo>
                      <a:pt x="129" y="101"/>
                    </a:lnTo>
                    <a:lnTo>
                      <a:pt x="119" y="115"/>
                    </a:lnTo>
                    <a:lnTo>
                      <a:pt x="104" y="125"/>
                    </a:lnTo>
                    <a:lnTo>
                      <a:pt x="88" y="133"/>
                    </a:lnTo>
                    <a:lnTo>
                      <a:pt x="70" y="135"/>
                    </a:lnTo>
                    <a:lnTo>
                      <a:pt x="51" y="133"/>
                    </a:lnTo>
                    <a:lnTo>
                      <a:pt x="35" y="125"/>
                    </a:lnTo>
                    <a:lnTo>
                      <a:pt x="21" y="115"/>
                    </a:lnTo>
                    <a:lnTo>
                      <a:pt x="10" y="101"/>
                    </a:lnTo>
                    <a:lnTo>
                      <a:pt x="3" y="85"/>
                    </a:lnTo>
                    <a:lnTo>
                      <a:pt x="0" y="68"/>
                    </a:lnTo>
                    <a:lnTo>
                      <a:pt x="3" y="49"/>
                    </a:lnTo>
                    <a:lnTo>
                      <a:pt x="10" y="34"/>
                    </a:lnTo>
                    <a:lnTo>
                      <a:pt x="21" y="20"/>
                    </a:lnTo>
                    <a:lnTo>
                      <a:pt x="35" y="9"/>
                    </a:lnTo>
                    <a:lnTo>
                      <a:pt x="51" y="2"/>
                    </a:lnTo>
                    <a:lnTo>
                      <a:pt x="70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391" tIns="39695" rIns="79391" bIns="39695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1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83" name="Freeform 140"/>
              <p:cNvSpPr>
                <a:spLocks noEditPoints="1"/>
              </p:cNvSpPr>
              <p:nvPr/>
            </p:nvSpPr>
            <p:spPr bwMode="auto">
              <a:xfrm>
                <a:off x="4102101" y="4608513"/>
                <a:ext cx="233363" cy="204788"/>
              </a:xfrm>
              <a:custGeom>
                <a:avLst/>
                <a:gdLst>
                  <a:gd name="T0" fmla="*/ 52 w 147"/>
                  <a:gd name="T1" fmla="*/ 8 h 129"/>
                  <a:gd name="T2" fmla="*/ 18 w 147"/>
                  <a:gd name="T3" fmla="*/ 24 h 129"/>
                  <a:gd name="T4" fmla="*/ 5 w 147"/>
                  <a:gd name="T5" fmla="*/ 50 h 129"/>
                  <a:gd name="T6" fmla="*/ 18 w 147"/>
                  <a:gd name="T7" fmla="*/ 76 h 129"/>
                  <a:gd name="T8" fmla="*/ 52 w 147"/>
                  <a:gd name="T9" fmla="*/ 92 h 129"/>
                  <a:gd name="T10" fmla="*/ 80 w 147"/>
                  <a:gd name="T11" fmla="*/ 95 h 129"/>
                  <a:gd name="T12" fmla="*/ 89 w 147"/>
                  <a:gd name="T13" fmla="*/ 94 h 129"/>
                  <a:gd name="T14" fmla="*/ 90 w 147"/>
                  <a:gd name="T15" fmla="*/ 108 h 129"/>
                  <a:gd name="T16" fmla="*/ 94 w 147"/>
                  <a:gd name="T17" fmla="*/ 115 h 129"/>
                  <a:gd name="T18" fmla="*/ 105 w 147"/>
                  <a:gd name="T19" fmla="*/ 100 h 129"/>
                  <a:gd name="T20" fmla="*/ 109 w 147"/>
                  <a:gd name="T21" fmla="*/ 88 h 129"/>
                  <a:gd name="T22" fmla="*/ 123 w 147"/>
                  <a:gd name="T23" fmla="*/ 81 h 129"/>
                  <a:gd name="T24" fmla="*/ 138 w 147"/>
                  <a:gd name="T25" fmla="*/ 61 h 129"/>
                  <a:gd name="T26" fmla="*/ 137 w 147"/>
                  <a:gd name="T27" fmla="*/ 36 h 129"/>
                  <a:gd name="T28" fmla="*/ 114 w 147"/>
                  <a:gd name="T29" fmla="*/ 14 h 129"/>
                  <a:gd name="T30" fmla="*/ 73 w 147"/>
                  <a:gd name="T31" fmla="*/ 6 h 129"/>
                  <a:gd name="T32" fmla="*/ 93 w 147"/>
                  <a:gd name="T33" fmla="*/ 1 h 129"/>
                  <a:gd name="T34" fmla="*/ 125 w 147"/>
                  <a:gd name="T35" fmla="*/ 14 h 129"/>
                  <a:gd name="T36" fmla="*/ 144 w 147"/>
                  <a:gd name="T37" fmla="*/ 37 h 129"/>
                  <a:gd name="T38" fmla="*/ 145 w 147"/>
                  <a:gd name="T39" fmla="*/ 63 h 129"/>
                  <a:gd name="T40" fmla="*/ 129 w 147"/>
                  <a:gd name="T41" fmla="*/ 84 h 129"/>
                  <a:gd name="T42" fmla="*/ 109 w 147"/>
                  <a:gd name="T43" fmla="*/ 106 h 129"/>
                  <a:gd name="T44" fmla="*/ 94 w 147"/>
                  <a:gd name="T45" fmla="*/ 123 h 129"/>
                  <a:gd name="T46" fmla="*/ 85 w 147"/>
                  <a:gd name="T47" fmla="*/ 127 h 129"/>
                  <a:gd name="T48" fmla="*/ 81 w 147"/>
                  <a:gd name="T49" fmla="*/ 124 h 129"/>
                  <a:gd name="T50" fmla="*/ 83 w 147"/>
                  <a:gd name="T51" fmla="*/ 100 h 129"/>
                  <a:gd name="T52" fmla="*/ 54 w 147"/>
                  <a:gd name="T53" fmla="*/ 99 h 129"/>
                  <a:gd name="T54" fmla="*/ 21 w 147"/>
                  <a:gd name="T55" fmla="*/ 86 h 129"/>
                  <a:gd name="T56" fmla="*/ 2 w 147"/>
                  <a:gd name="T57" fmla="*/ 64 h 129"/>
                  <a:gd name="T58" fmla="*/ 2 w 147"/>
                  <a:gd name="T59" fmla="*/ 37 h 129"/>
                  <a:gd name="T60" fmla="*/ 21 w 147"/>
                  <a:gd name="T61" fmla="*/ 14 h 129"/>
                  <a:gd name="T62" fmla="*/ 54 w 147"/>
                  <a:gd name="T63" fmla="*/ 1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47" h="129">
                    <a:moveTo>
                      <a:pt x="73" y="6"/>
                    </a:moveTo>
                    <a:lnTo>
                      <a:pt x="52" y="8"/>
                    </a:lnTo>
                    <a:lnTo>
                      <a:pt x="33" y="14"/>
                    </a:lnTo>
                    <a:lnTo>
                      <a:pt x="18" y="24"/>
                    </a:lnTo>
                    <a:lnTo>
                      <a:pt x="9" y="36"/>
                    </a:lnTo>
                    <a:lnTo>
                      <a:pt x="5" y="50"/>
                    </a:lnTo>
                    <a:lnTo>
                      <a:pt x="9" y="64"/>
                    </a:lnTo>
                    <a:lnTo>
                      <a:pt x="18" y="76"/>
                    </a:lnTo>
                    <a:lnTo>
                      <a:pt x="33" y="86"/>
                    </a:lnTo>
                    <a:lnTo>
                      <a:pt x="52" y="92"/>
                    </a:lnTo>
                    <a:lnTo>
                      <a:pt x="73" y="95"/>
                    </a:lnTo>
                    <a:lnTo>
                      <a:pt x="80" y="95"/>
                    </a:lnTo>
                    <a:lnTo>
                      <a:pt x="85" y="95"/>
                    </a:lnTo>
                    <a:lnTo>
                      <a:pt x="89" y="94"/>
                    </a:lnTo>
                    <a:lnTo>
                      <a:pt x="89" y="97"/>
                    </a:lnTo>
                    <a:lnTo>
                      <a:pt x="90" y="108"/>
                    </a:lnTo>
                    <a:lnTo>
                      <a:pt x="89" y="119"/>
                    </a:lnTo>
                    <a:lnTo>
                      <a:pt x="94" y="115"/>
                    </a:lnTo>
                    <a:lnTo>
                      <a:pt x="99" y="109"/>
                    </a:lnTo>
                    <a:lnTo>
                      <a:pt x="105" y="100"/>
                    </a:lnTo>
                    <a:lnTo>
                      <a:pt x="109" y="89"/>
                    </a:lnTo>
                    <a:lnTo>
                      <a:pt x="109" y="88"/>
                    </a:lnTo>
                    <a:lnTo>
                      <a:pt x="111" y="87"/>
                    </a:lnTo>
                    <a:lnTo>
                      <a:pt x="123" y="81"/>
                    </a:lnTo>
                    <a:lnTo>
                      <a:pt x="133" y="72"/>
                    </a:lnTo>
                    <a:lnTo>
                      <a:pt x="138" y="61"/>
                    </a:lnTo>
                    <a:lnTo>
                      <a:pt x="141" y="50"/>
                    </a:lnTo>
                    <a:lnTo>
                      <a:pt x="137" y="36"/>
                    </a:lnTo>
                    <a:lnTo>
                      <a:pt x="128" y="24"/>
                    </a:lnTo>
                    <a:lnTo>
                      <a:pt x="114" y="14"/>
                    </a:lnTo>
                    <a:lnTo>
                      <a:pt x="95" y="8"/>
                    </a:lnTo>
                    <a:lnTo>
                      <a:pt x="73" y="6"/>
                    </a:lnTo>
                    <a:close/>
                    <a:moveTo>
                      <a:pt x="73" y="0"/>
                    </a:moveTo>
                    <a:lnTo>
                      <a:pt x="93" y="1"/>
                    </a:lnTo>
                    <a:lnTo>
                      <a:pt x="110" y="7"/>
                    </a:lnTo>
                    <a:lnTo>
                      <a:pt x="125" y="14"/>
                    </a:lnTo>
                    <a:lnTo>
                      <a:pt x="137" y="25"/>
                    </a:lnTo>
                    <a:lnTo>
                      <a:pt x="144" y="37"/>
                    </a:lnTo>
                    <a:lnTo>
                      <a:pt x="147" y="50"/>
                    </a:lnTo>
                    <a:lnTo>
                      <a:pt x="145" y="63"/>
                    </a:lnTo>
                    <a:lnTo>
                      <a:pt x="138" y="74"/>
                    </a:lnTo>
                    <a:lnTo>
                      <a:pt x="129" y="84"/>
                    </a:lnTo>
                    <a:lnTo>
                      <a:pt x="115" y="92"/>
                    </a:lnTo>
                    <a:lnTo>
                      <a:pt x="109" y="106"/>
                    </a:lnTo>
                    <a:lnTo>
                      <a:pt x="102" y="116"/>
                    </a:lnTo>
                    <a:lnTo>
                      <a:pt x="94" y="123"/>
                    </a:lnTo>
                    <a:lnTo>
                      <a:pt x="89" y="126"/>
                    </a:lnTo>
                    <a:lnTo>
                      <a:pt x="85" y="127"/>
                    </a:lnTo>
                    <a:lnTo>
                      <a:pt x="80" y="129"/>
                    </a:lnTo>
                    <a:lnTo>
                      <a:pt x="81" y="124"/>
                    </a:lnTo>
                    <a:lnTo>
                      <a:pt x="83" y="112"/>
                    </a:lnTo>
                    <a:lnTo>
                      <a:pt x="83" y="100"/>
                    </a:lnTo>
                    <a:lnTo>
                      <a:pt x="73" y="101"/>
                    </a:lnTo>
                    <a:lnTo>
                      <a:pt x="54" y="99"/>
                    </a:lnTo>
                    <a:lnTo>
                      <a:pt x="36" y="94"/>
                    </a:lnTo>
                    <a:lnTo>
                      <a:pt x="21" y="86"/>
                    </a:lnTo>
                    <a:lnTo>
                      <a:pt x="9" y="76"/>
                    </a:lnTo>
                    <a:lnTo>
                      <a:pt x="2" y="64"/>
                    </a:lnTo>
                    <a:lnTo>
                      <a:pt x="0" y="50"/>
                    </a:lnTo>
                    <a:lnTo>
                      <a:pt x="2" y="37"/>
                    </a:lnTo>
                    <a:lnTo>
                      <a:pt x="9" y="25"/>
                    </a:lnTo>
                    <a:lnTo>
                      <a:pt x="21" y="14"/>
                    </a:lnTo>
                    <a:lnTo>
                      <a:pt x="36" y="7"/>
                    </a:lnTo>
                    <a:lnTo>
                      <a:pt x="54" y="1"/>
                    </a:lnTo>
                    <a:lnTo>
                      <a:pt x="73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391" tIns="39695" rIns="79391" bIns="39695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1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84" name="Rectangle 141"/>
              <p:cNvSpPr>
                <a:spLocks noChangeArrowheads="1"/>
              </p:cNvSpPr>
              <p:nvPr/>
            </p:nvSpPr>
            <p:spPr bwMode="auto">
              <a:xfrm>
                <a:off x="4156076" y="4664076"/>
                <a:ext cx="120650" cy="9525"/>
              </a:xfrm>
              <a:prstGeom prst="rect">
                <a:avLst/>
              </a:prstGeom>
              <a:grpFill/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79391" tIns="39695" rIns="79391" bIns="39695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1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85" name="Rectangle 142"/>
              <p:cNvSpPr>
                <a:spLocks noChangeArrowheads="1"/>
              </p:cNvSpPr>
              <p:nvPr/>
            </p:nvSpPr>
            <p:spPr bwMode="auto">
              <a:xfrm>
                <a:off x="4156076" y="4705351"/>
                <a:ext cx="120650" cy="9525"/>
              </a:xfrm>
              <a:prstGeom prst="rect">
                <a:avLst/>
              </a:prstGeom>
              <a:grpFill/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79391" tIns="39695" rIns="79391" bIns="39695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1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1" name="组合 209"/>
            <p:cNvGrpSpPr/>
            <p:nvPr/>
          </p:nvGrpSpPr>
          <p:grpSpPr>
            <a:xfrm>
              <a:off x="4969565" y="4232245"/>
              <a:ext cx="531267" cy="400627"/>
              <a:chOff x="5394326" y="4732338"/>
              <a:chExt cx="484188" cy="365125"/>
            </a:xfrm>
            <a:grpFill/>
          </p:grpSpPr>
          <p:sp>
            <p:nvSpPr>
              <p:cNvPr id="190" name="Freeform 143"/>
              <p:cNvSpPr>
                <a:spLocks/>
              </p:cNvSpPr>
              <p:nvPr/>
            </p:nvSpPr>
            <p:spPr bwMode="auto">
              <a:xfrm>
                <a:off x="5394326" y="4760913"/>
                <a:ext cx="484188" cy="336550"/>
              </a:xfrm>
              <a:custGeom>
                <a:avLst/>
                <a:gdLst>
                  <a:gd name="T0" fmla="*/ 0 w 305"/>
                  <a:gd name="T1" fmla="*/ 0 h 212"/>
                  <a:gd name="T2" fmla="*/ 6 w 305"/>
                  <a:gd name="T3" fmla="*/ 0 h 212"/>
                  <a:gd name="T4" fmla="*/ 6 w 305"/>
                  <a:gd name="T5" fmla="*/ 206 h 212"/>
                  <a:gd name="T6" fmla="*/ 305 w 305"/>
                  <a:gd name="T7" fmla="*/ 206 h 212"/>
                  <a:gd name="T8" fmla="*/ 305 w 305"/>
                  <a:gd name="T9" fmla="*/ 212 h 212"/>
                  <a:gd name="T10" fmla="*/ 0 w 305"/>
                  <a:gd name="T11" fmla="*/ 212 h 212"/>
                  <a:gd name="T12" fmla="*/ 0 w 305"/>
                  <a:gd name="T13" fmla="*/ 0 h 2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5" h="212">
                    <a:moveTo>
                      <a:pt x="0" y="0"/>
                    </a:moveTo>
                    <a:lnTo>
                      <a:pt x="6" y="0"/>
                    </a:lnTo>
                    <a:lnTo>
                      <a:pt x="6" y="206"/>
                    </a:lnTo>
                    <a:lnTo>
                      <a:pt x="305" y="206"/>
                    </a:lnTo>
                    <a:lnTo>
                      <a:pt x="305" y="212"/>
                    </a:lnTo>
                    <a:lnTo>
                      <a:pt x="0" y="21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391" tIns="39695" rIns="79391" bIns="39695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1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1" name="Freeform 144"/>
              <p:cNvSpPr>
                <a:spLocks noEditPoints="1"/>
              </p:cNvSpPr>
              <p:nvPr/>
            </p:nvSpPr>
            <p:spPr bwMode="auto">
              <a:xfrm>
                <a:off x="5449888" y="4946651"/>
                <a:ext cx="76200" cy="123825"/>
              </a:xfrm>
              <a:custGeom>
                <a:avLst/>
                <a:gdLst>
                  <a:gd name="T0" fmla="*/ 23 w 48"/>
                  <a:gd name="T1" fmla="*/ 7 h 78"/>
                  <a:gd name="T2" fmla="*/ 19 w 48"/>
                  <a:gd name="T3" fmla="*/ 8 h 78"/>
                  <a:gd name="T4" fmla="*/ 15 w 48"/>
                  <a:gd name="T5" fmla="*/ 9 h 78"/>
                  <a:gd name="T6" fmla="*/ 11 w 48"/>
                  <a:gd name="T7" fmla="*/ 11 h 78"/>
                  <a:gd name="T8" fmla="*/ 8 w 48"/>
                  <a:gd name="T9" fmla="*/ 15 h 78"/>
                  <a:gd name="T10" fmla="*/ 7 w 48"/>
                  <a:gd name="T11" fmla="*/ 19 h 78"/>
                  <a:gd name="T12" fmla="*/ 6 w 48"/>
                  <a:gd name="T13" fmla="*/ 23 h 78"/>
                  <a:gd name="T14" fmla="*/ 6 w 48"/>
                  <a:gd name="T15" fmla="*/ 73 h 78"/>
                  <a:gd name="T16" fmla="*/ 42 w 48"/>
                  <a:gd name="T17" fmla="*/ 73 h 78"/>
                  <a:gd name="T18" fmla="*/ 42 w 48"/>
                  <a:gd name="T19" fmla="*/ 23 h 78"/>
                  <a:gd name="T20" fmla="*/ 42 w 48"/>
                  <a:gd name="T21" fmla="*/ 19 h 78"/>
                  <a:gd name="T22" fmla="*/ 40 w 48"/>
                  <a:gd name="T23" fmla="*/ 15 h 78"/>
                  <a:gd name="T24" fmla="*/ 37 w 48"/>
                  <a:gd name="T25" fmla="*/ 11 h 78"/>
                  <a:gd name="T26" fmla="*/ 34 w 48"/>
                  <a:gd name="T27" fmla="*/ 9 h 78"/>
                  <a:gd name="T28" fmla="*/ 30 w 48"/>
                  <a:gd name="T29" fmla="*/ 8 h 78"/>
                  <a:gd name="T30" fmla="*/ 25 w 48"/>
                  <a:gd name="T31" fmla="*/ 7 h 78"/>
                  <a:gd name="T32" fmla="*/ 23 w 48"/>
                  <a:gd name="T33" fmla="*/ 7 h 78"/>
                  <a:gd name="T34" fmla="*/ 23 w 48"/>
                  <a:gd name="T35" fmla="*/ 0 h 78"/>
                  <a:gd name="T36" fmla="*/ 25 w 48"/>
                  <a:gd name="T37" fmla="*/ 0 h 78"/>
                  <a:gd name="T38" fmla="*/ 37 w 48"/>
                  <a:gd name="T39" fmla="*/ 3 h 78"/>
                  <a:gd name="T40" fmla="*/ 45 w 48"/>
                  <a:gd name="T41" fmla="*/ 12 h 78"/>
                  <a:gd name="T42" fmla="*/ 48 w 48"/>
                  <a:gd name="T43" fmla="*/ 23 h 78"/>
                  <a:gd name="T44" fmla="*/ 48 w 48"/>
                  <a:gd name="T45" fmla="*/ 78 h 78"/>
                  <a:gd name="T46" fmla="*/ 0 w 48"/>
                  <a:gd name="T47" fmla="*/ 78 h 78"/>
                  <a:gd name="T48" fmla="*/ 0 w 48"/>
                  <a:gd name="T49" fmla="*/ 23 h 78"/>
                  <a:gd name="T50" fmla="*/ 4 w 48"/>
                  <a:gd name="T51" fmla="*/ 12 h 78"/>
                  <a:gd name="T52" fmla="*/ 11 w 48"/>
                  <a:gd name="T53" fmla="*/ 3 h 78"/>
                  <a:gd name="T54" fmla="*/ 23 w 48"/>
                  <a:gd name="T55" fmla="*/ 0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48" h="78">
                    <a:moveTo>
                      <a:pt x="23" y="7"/>
                    </a:moveTo>
                    <a:lnTo>
                      <a:pt x="19" y="8"/>
                    </a:lnTo>
                    <a:lnTo>
                      <a:pt x="15" y="9"/>
                    </a:lnTo>
                    <a:lnTo>
                      <a:pt x="11" y="11"/>
                    </a:lnTo>
                    <a:lnTo>
                      <a:pt x="8" y="15"/>
                    </a:lnTo>
                    <a:lnTo>
                      <a:pt x="7" y="19"/>
                    </a:lnTo>
                    <a:lnTo>
                      <a:pt x="6" y="23"/>
                    </a:lnTo>
                    <a:lnTo>
                      <a:pt x="6" y="73"/>
                    </a:lnTo>
                    <a:lnTo>
                      <a:pt x="42" y="73"/>
                    </a:lnTo>
                    <a:lnTo>
                      <a:pt x="42" y="23"/>
                    </a:lnTo>
                    <a:lnTo>
                      <a:pt x="42" y="19"/>
                    </a:lnTo>
                    <a:lnTo>
                      <a:pt x="40" y="15"/>
                    </a:lnTo>
                    <a:lnTo>
                      <a:pt x="37" y="11"/>
                    </a:lnTo>
                    <a:lnTo>
                      <a:pt x="34" y="9"/>
                    </a:lnTo>
                    <a:lnTo>
                      <a:pt x="30" y="8"/>
                    </a:lnTo>
                    <a:lnTo>
                      <a:pt x="25" y="7"/>
                    </a:lnTo>
                    <a:lnTo>
                      <a:pt x="23" y="7"/>
                    </a:lnTo>
                    <a:close/>
                    <a:moveTo>
                      <a:pt x="23" y="0"/>
                    </a:moveTo>
                    <a:lnTo>
                      <a:pt x="25" y="0"/>
                    </a:lnTo>
                    <a:lnTo>
                      <a:pt x="37" y="3"/>
                    </a:lnTo>
                    <a:lnTo>
                      <a:pt x="45" y="12"/>
                    </a:lnTo>
                    <a:lnTo>
                      <a:pt x="48" y="23"/>
                    </a:lnTo>
                    <a:lnTo>
                      <a:pt x="48" y="78"/>
                    </a:lnTo>
                    <a:lnTo>
                      <a:pt x="0" y="78"/>
                    </a:lnTo>
                    <a:lnTo>
                      <a:pt x="0" y="23"/>
                    </a:lnTo>
                    <a:lnTo>
                      <a:pt x="4" y="12"/>
                    </a:lnTo>
                    <a:lnTo>
                      <a:pt x="11" y="3"/>
                    </a:lnTo>
                    <a:lnTo>
                      <a:pt x="23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391" tIns="39695" rIns="79391" bIns="39695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1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2" name="Freeform 145"/>
              <p:cNvSpPr>
                <a:spLocks noEditPoints="1"/>
              </p:cNvSpPr>
              <p:nvPr/>
            </p:nvSpPr>
            <p:spPr bwMode="auto">
              <a:xfrm>
                <a:off x="5556251" y="4892676"/>
                <a:ext cx="74613" cy="177800"/>
              </a:xfrm>
              <a:custGeom>
                <a:avLst/>
                <a:gdLst>
                  <a:gd name="T0" fmla="*/ 22 w 47"/>
                  <a:gd name="T1" fmla="*/ 7 h 112"/>
                  <a:gd name="T2" fmla="*/ 18 w 47"/>
                  <a:gd name="T3" fmla="*/ 7 h 112"/>
                  <a:gd name="T4" fmla="*/ 14 w 47"/>
                  <a:gd name="T5" fmla="*/ 9 h 112"/>
                  <a:gd name="T6" fmla="*/ 11 w 47"/>
                  <a:gd name="T7" fmla="*/ 11 h 112"/>
                  <a:gd name="T8" fmla="*/ 8 w 47"/>
                  <a:gd name="T9" fmla="*/ 15 h 112"/>
                  <a:gd name="T10" fmla="*/ 6 w 47"/>
                  <a:gd name="T11" fmla="*/ 19 h 112"/>
                  <a:gd name="T12" fmla="*/ 6 w 47"/>
                  <a:gd name="T13" fmla="*/ 23 h 112"/>
                  <a:gd name="T14" fmla="*/ 6 w 47"/>
                  <a:gd name="T15" fmla="*/ 107 h 112"/>
                  <a:gd name="T16" fmla="*/ 42 w 47"/>
                  <a:gd name="T17" fmla="*/ 107 h 112"/>
                  <a:gd name="T18" fmla="*/ 42 w 47"/>
                  <a:gd name="T19" fmla="*/ 23 h 112"/>
                  <a:gd name="T20" fmla="*/ 41 w 47"/>
                  <a:gd name="T21" fmla="*/ 19 h 112"/>
                  <a:gd name="T22" fmla="*/ 40 w 47"/>
                  <a:gd name="T23" fmla="*/ 15 h 112"/>
                  <a:gd name="T24" fmla="*/ 37 w 47"/>
                  <a:gd name="T25" fmla="*/ 11 h 112"/>
                  <a:gd name="T26" fmla="*/ 33 w 47"/>
                  <a:gd name="T27" fmla="*/ 9 h 112"/>
                  <a:gd name="T28" fmla="*/ 29 w 47"/>
                  <a:gd name="T29" fmla="*/ 7 h 112"/>
                  <a:gd name="T30" fmla="*/ 25 w 47"/>
                  <a:gd name="T31" fmla="*/ 7 h 112"/>
                  <a:gd name="T32" fmla="*/ 22 w 47"/>
                  <a:gd name="T33" fmla="*/ 7 h 112"/>
                  <a:gd name="T34" fmla="*/ 22 w 47"/>
                  <a:gd name="T35" fmla="*/ 0 h 112"/>
                  <a:gd name="T36" fmla="*/ 25 w 47"/>
                  <a:gd name="T37" fmla="*/ 0 h 112"/>
                  <a:gd name="T38" fmla="*/ 37 w 47"/>
                  <a:gd name="T39" fmla="*/ 4 h 112"/>
                  <a:gd name="T40" fmla="*/ 44 w 47"/>
                  <a:gd name="T41" fmla="*/ 12 h 112"/>
                  <a:gd name="T42" fmla="*/ 47 w 47"/>
                  <a:gd name="T43" fmla="*/ 23 h 112"/>
                  <a:gd name="T44" fmla="*/ 47 w 47"/>
                  <a:gd name="T45" fmla="*/ 112 h 112"/>
                  <a:gd name="T46" fmla="*/ 0 w 47"/>
                  <a:gd name="T47" fmla="*/ 112 h 112"/>
                  <a:gd name="T48" fmla="*/ 0 w 47"/>
                  <a:gd name="T49" fmla="*/ 23 h 112"/>
                  <a:gd name="T50" fmla="*/ 3 w 47"/>
                  <a:gd name="T51" fmla="*/ 12 h 112"/>
                  <a:gd name="T52" fmla="*/ 11 w 47"/>
                  <a:gd name="T53" fmla="*/ 4 h 112"/>
                  <a:gd name="T54" fmla="*/ 22 w 47"/>
                  <a:gd name="T55" fmla="*/ 0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47" h="112">
                    <a:moveTo>
                      <a:pt x="22" y="7"/>
                    </a:moveTo>
                    <a:lnTo>
                      <a:pt x="18" y="7"/>
                    </a:lnTo>
                    <a:lnTo>
                      <a:pt x="14" y="9"/>
                    </a:lnTo>
                    <a:lnTo>
                      <a:pt x="11" y="11"/>
                    </a:lnTo>
                    <a:lnTo>
                      <a:pt x="8" y="15"/>
                    </a:lnTo>
                    <a:lnTo>
                      <a:pt x="6" y="19"/>
                    </a:lnTo>
                    <a:lnTo>
                      <a:pt x="6" y="23"/>
                    </a:lnTo>
                    <a:lnTo>
                      <a:pt x="6" y="107"/>
                    </a:lnTo>
                    <a:lnTo>
                      <a:pt x="42" y="107"/>
                    </a:lnTo>
                    <a:lnTo>
                      <a:pt x="42" y="23"/>
                    </a:lnTo>
                    <a:lnTo>
                      <a:pt x="41" y="19"/>
                    </a:lnTo>
                    <a:lnTo>
                      <a:pt x="40" y="15"/>
                    </a:lnTo>
                    <a:lnTo>
                      <a:pt x="37" y="11"/>
                    </a:lnTo>
                    <a:lnTo>
                      <a:pt x="33" y="9"/>
                    </a:lnTo>
                    <a:lnTo>
                      <a:pt x="29" y="7"/>
                    </a:lnTo>
                    <a:lnTo>
                      <a:pt x="25" y="7"/>
                    </a:lnTo>
                    <a:lnTo>
                      <a:pt x="22" y="7"/>
                    </a:lnTo>
                    <a:close/>
                    <a:moveTo>
                      <a:pt x="22" y="0"/>
                    </a:moveTo>
                    <a:lnTo>
                      <a:pt x="25" y="0"/>
                    </a:lnTo>
                    <a:lnTo>
                      <a:pt x="37" y="4"/>
                    </a:lnTo>
                    <a:lnTo>
                      <a:pt x="44" y="12"/>
                    </a:lnTo>
                    <a:lnTo>
                      <a:pt x="47" y="23"/>
                    </a:lnTo>
                    <a:lnTo>
                      <a:pt x="47" y="112"/>
                    </a:lnTo>
                    <a:lnTo>
                      <a:pt x="0" y="112"/>
                    </a:lnTo>
                    <a:lnTo>
                      <a:pt x="0" y="23"/>
                    </a:lnTo>
                    <a:lnTo>
                      <a:pt x="3" y="12"/>
                    </a:lnTo>
                    <a:lnTo>
                      <a:pt x="11" y="4"/>
                    </a:lnTo>
                    <a:lnTo>
                      <a:pt x="22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391" tIns="39695" rIns="79391" bIns="39695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1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3" name="Freeform 146"/>
              <p:cNvSpPr>
                <a:spLocks noEditPoints="1"/>
              </p:cNvSpPr>
              <p:nvPr/>
            </p:nvSpPr>
            <p:spPr bwMode="auto">
              <a:xfrm>
                <a:off x="5662613" y="4840288"/>
                <a:ext cx="76200" cy="230188"/>
              </a:xfrm>
              <a:custGeom>
                <a:avLst/>
                <a:gdLst>
                  <a:gd name="T0" fmla="*/ 22 w 48"/>
                  <a:gd name="T1" fmla="*/ 6 h 145"/>
                  <a:gd name="T2" fmla="*/ 17 w 48"/>
                  <a:gd name="T3" fmla="*/ 6 h 145"/>
                  <a:gd name="T4" fmla="*/ 14 w 48"/>
                  <a:gd name="T5" fmla="*/ 8 h 145"/>
                  <a:gd name="T6" fmla="*/ 11 w 48"/>
                  <a:gd name="T7" fmla="*/ 11 h 145"/>
                  <a:gd name="T8" fmla="*/ 8 w 48"/>
                  <a:gd name="T9" fmla="*/ 14 h 145"/>
                  <a:gd name="T10" fmla="*/ 6 w 48"/>
                  <a:gd name="T11" fmla="*/ 18 h 145"/>
                  <a:gd name="T12" fmla="*/ 5 w 48"/>
                  <a:gd name="T13" fmla="*/ 23 h 145"/>
                  <a:gd name="T14" fmla="*/ 5 w 48"/>
                  <a:gd name="T15" fmla="*/ 140 h 145"/>
                  <a:gd name="T16" fmla="*/ 41 w 48"/>
                  <a:gd name="T17" fmla="*/ 140 h 145"/>
                  <a:gd name="T18" fmla="*/ 41 w 48"/>
                  <a:gd name="T19" fmla="*/ 23 h 145"/>
                  <a:gd name="T20" fmla="*/ 40 w 48"/>
                  <a:gd name="T21" fmla="*/ 18 h 145"/>
                  <a:gd name="T22" fmla="*/ 39 w 48"/>
                  <a:gd name="T23" fmla="*/ 14 h 145"/>
                  <a:gd name="T24" fmla="*/ 36 w 48"/>
                  <a:gd name="T25" fmla="*/ 11 h 145"/>
                  <a:gd name="T26" fmla="*/ 33 w 48"/>
                  <a:gd name="T27" fmla="*/ 8 h 145"/>
                  <a:gd name="T28" fmla="*/ 29 w 48"/>
                  <a:gd name="T29" fmla="*/ 6 h 145"/>
                  <a:gd name="T30" fmla="*/ 25 w 48"/>
                  <a:gd name="T31" fmla="*/ 6 h 145"/>
                  <a:gd name="T32" fmla="*/ 22 w 48"/>
                  <a:gd name="T33" fmla="*/ 6 h 145"/>
                  <a:gd name="T34" fmla="*/ 22 w 48"/>
                  <a:gd name="T35" fmla="*/ 0 h 145"/>
                  <a:gd name="T36" fmla="*/ 25 w 48"/>
                  <a:gd name="T37" fmla="*/ 0 h 145"/>
                  <a:gd name="T38" fmla="*/ 36 w 48"/>
                  <a:gd name="T39" fmla="*/ 3 h 145"/>
                  <a:gd name="T40" fmla="*/ 44 w 48"/>
                  <a:gd name="T41" fmla="*/ 12 h 145"/>
                  <a:gd name="T42" fmla="*/ 48 w 48"/>
                  <a:gd name="T43" fmla="*/ 23 h 145"/>
                  <a:gd name="T44" fmla="*/ 48 w 48"/>
                  <a:gd name="T45" fmla="*/ 145 h 145"/>
                  <a:gd name="T46" fmla="*/ 0 w 48"/>
                  <a:gd name="T47" fmla="*/ 145 h 145"/>
                  <a:gd name="T48" fmla="*/ 0 w 48"/>
                  <a:gd name="T49" fmla="*/ 23 h 145"/>
                  <a:gd name="T50" fmla="*/ 2 w 48"/>
                  <a:gd name="T51" fmla="*/ 12 h 145"/>
                  <a:gd name="T52" fmla="*/ 11 w 48"/>
                  <a:gd name="T53" fmla="*/ 3 h 145"/>
                  <a:gd name="T54" fmla="*/ 22 w 48"/>
                  <a:gd name="T55" fmla="*/ 0 h 1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48" h="145">
                    <a:moveTo>
                      <a:pt x="22" y="6"/>
                    </a:moveTo>
                    <a:lnTo>
                      <a:pt x="17" y="6"/>
                    </a:lnTo>
                    <a:lnTo>
                      <a:pt x="14" y="8"/>
                    </a:lnTo>
                    <a:lnTo>
                      <a:pt x="11" y="11"/>
                    </a:lnTo>
                    <a:lnTo>
                      <a:pt x="8" y="14"/>
                    </a:lnTo>
                    <a:lnTo>
                      <a:pt x="6" y="18"/>
                    </a:lnTo>
                    <a:lnTo>
                      <a:pt x="5" y="23"/>
                    </a:lnTo>
                    <a:lnTo>
                      <a:pt x="5" y="140"/>
                    </a:lnTo>
                    <a:lnTo>
                      <a:pt x="41" y="140"/>
                    </a:lnTo>
                    <a:lnTo>
                      <a:pt x="41" y="23"/>
                    </a:lnTo>
                    <a:lnTo>
                      <a:pt x="40" y="18"/>
                    </a:lnTo>
                    <a:lnTo>
                      <a:pt x="39" y="14"/>
                    </a:lnTo>
                    <a:lnTo>
                      <a:pt x="36" y="11"/>
                    </a:lnTo>
                    <a:lnTo>
                      <a:pt x="33" y="8"/>
                    </a:lnTo>
                    <a:lnTo>
                      <a:pt x="29" y="6"/>
                    </a:lnTo>
                    <a:lnTo>
                      <a:pt x="25" y="6"/>
                    </a:lnTo>
                    <a:lnTo>
                      <a:pt x="22" y="6"/>
                    </a:lnTo>
                    <a:close/>
                    <a:moveTo>
                      <a:pt x="22" y="0"/>
                    </a:moveTo>
                    <a:lnTo>
                      <a:pt x="25" y="0"/>
                    </a:lnTo>
                    <a:lnTo>
                      <a:pt x="36" y="3"/>
                    </a:lnTo>
                    <a:lnTo>
                      <a:pt x="44" y="12"/>
                    </a:lnTo>
                    <a:lnTo>
                      <a:pt x="48" y="23"/>
                    </a:lnTo>
                    <a:lnTo>
                      <a:pt x="48" y="145"/>
                    </a:lnTo>
                    <a:lnTo>
                      <a:pt x="0" y="145"/>
                    </a:lnTo>
                    <a:lnTo>
                      <a:pt x="0" y="23"/>
                    </a:lnTo>
                    <a:lnTo>
                      <a:pt x="2" y="12"/>
                    </a:lnTo>
                    <a:lnTo>
                      <a:pt x="11" y="3"/>
                    </a:lnTo>
                    <a:lnTo>
                      <a:pt x="22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391" tIns="39695" rIns="79391" bIns="39695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1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4" name="Freeform 147"/>
              <p:cNvSpPr>
                <a:spLocks noEditPoints="1"/>
              </p:cNvSpPr>
              <p:nvPr/>
            </p:nvSpPr>
            <p:spPr bwMode="auto">
              <a:xfrm>
                <a:off x="5767388" y="4784726"/>
                <a:ext cx="76200" cy="285750"/>
              </a:xfrm>
              <a:custGeom>
                <a:avLst/>
                <a:gdLst>
                  <a:gd name="T0" fmla="*/ 23 w 48"/>
                  <a:gd name="T1" fmla="*/ 5 h 180"/>
                  <a:gd name="T2" fmla="*/ 19 w 48"/>
                  <a:gd name="T3" fmla="*/ 6 h 180"/>
                  <a:gd name="T4" fmla="*/ 14 w 48"/>
                  <a:gd name="T5" fmla="*/ 9 h 180"/>
                  <a:gd name="T6" fmla="*/ 11 w 48"/>
                  <a:gd name="T7" fmla="*/ 11 h 180"/>
                  <a:gd name="T8" fmla="*/ 8 w 48"/>
                  <a:gd name="T9" fmla="*/ 14 h 180"/>
                  <a:gd name="T10" fmla="*/ 7 w 48"/>
                  <a:gd name="T11" fmla="*/ 18 h 180"/>
                  <a:gd name="T12" fmla="*/ 6 w 48"/>
                  <a:gd name="T13" fmla="*/ 23 h 180"/>
                  <a:gd name="T14" fmla="*/ 6 w 48"/>
                  <a:gd name="T15" fmla="*/ 175 h 180"/>
                  <a:gd name="T16" fmla="*/ 41 w 48"/>
                  <a:gd name="T17" fmla="*/ 175 h 180"/>
                  <a:gd name="T18" fmla="*/ 41 w 48"/>
                  <a:gd name="T19" fmla="*/ 23 h 180"/>
                  <a:gd name="T20" fmla="*/ 41 w 48"/>
                  <a:gd name="T21" fmla="*/ 18 h 180"/>
                  <a:gd name="T22" fmla="*/ 39 w 48"/>
                  <a:gd name="T23" fmla="*/ 14 h 180"/>
                  <a:gd name="T24" fmla="*/ 37 w 48"/>
                  <a:gd name="T25" fmla="*/ 11 h 180"/>
                  <a:gd name="T26" fmla="*/ 34 w 48"/>
                  <a:gd name="T27" fmla="*/ 9 h 180"/>
                  <a:gd name="T28" fmla="*/ 29 w 48"/>
                  <a:gd name="T29" fmla="*/ 6 h 180"/>
                  <a:gd name="T30" fmla="*/ 25 w 48"/>
                  <a:gd name="T31" fmla="*/ 5 h 180"/>
                  <a:gd name="T32" fmla="*/ 23 w 48"/>
                  <a:gd name="T33" fmla="*/ 5 h 180"/>
                  <a:gd name="T34" fmla="*/ 23 w 48"/>
                  <a:gd name="T35" fmla="*/ 0 h 180"/>
                  <a:gd name="T36" fmla="*/ 25 w 48"/>
                  <a:gd name="T37" fmla="*/ 0 h 180"/>
                  <a:gd name="T38" fmla="*/ 37 w 48"/>
                  <a:gd name="T39" fmla="*/ 3 h 180"/>
                  <a:gd name="T40" fmla="*/ 45 w 48"/>
                  <a:gd name="T41" fmla="*/ 11 h 180"/>
                  <a:gd name="T42" fmla="*/ 48 w 48"/>
                  <a:gd name="T43" fmla="*/ 23 h 180"/>
                  <a:gd name="T44" fmla="*/ 48 w 48"/>
                  <a:gd name="T45" fmla="*/ 180 h 180"/>
                  <a:gd name="T46" fmla="*/ 0 w 48"/>
                  <a:gd name="T47" fmla="*/ 180 h 180"/>
                  <a:gd name="T48" fmla="*/ 0 w 48"/>
                  <a:gd name="T49" fmla="*/ 23 h 180"/>
                  <a:gd name="T50" fmla="*/ 3 w 48"/>
                  <a:gd name="T51" fmla="*/ 11 h 180"/>
                  <a:gd name="T52" fmla="*/ 11 w 48"/>
                  <a:gd name="T53" fmla="*/ 3 h 180"/>
                  <a:gd name="T54" fmla="*/ 23 w 48"/>
                  <a:gd name="T55" fmla="*/ 0 h 1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48" h="180">
                    <a:moveTo>
                      <a:pt x="23" y="5"/>
                    </a:moveTo>
                    <a:lnTo>
                      <a:pt x="19" y="6"/>
                    </a:lnTo>
                    <a:lnTo>
                      <a:pt x="14" y="9"/>
                    </a:lnTo>
                    <a:lnTo>
                      <a:pt x="11" y="11"/>
                    </a:lnTo>
                    <a:lnTo>
                      <a:pt x="8" y="14"/>
                    </a:lnTo>
                    <a:lnTo>
                      <a:pt x="7" y="18"/>
                    </a:lnTo>
                    <a:lnTo>
                      <a:pt x="6" y="23"/>
                    </a:lnTo>
                    <a:lnTo>
                      <a:pt x="6" y="175"/>
                    </a:lnTo>
                    <a:lnTo>
                      <a:pt x="41" y="175"/>
                    </a:lnTo>
                    <a:lnTo>
                      <a:pt x="41" y="23"/>
                    </a:lnTo>
                    <a:lnTo>
                      <a:pt x="41" y="18"/>
                    </a:lnTo>
                    <a:lnTo>
                      <a:pt x="39" y="14"/>
                    </a:lnTo>
                    <a:lnTo>
                      <a:pt x="37" y="11"/>
                    </a:lnTo>
                    <a:lnTo>
                      <a:pt x="34" y="9"/>
                    </a:lnTo>
                    <a:lnTo>
                      <a:pt x="29" y="6"/>
                    </a:lnTo>
                    <a:lnTo>
                      <a:pt x="25" y="5"/>
                    </a:lnTo>
                    <a:lnTo>
                      <a:pt x="23" y="5"/>
                    </a:lnTo>
                    <a:close/>
                    <a:moveTo>
                      <a:pt x="23" y="0"/>
                    </a:moveTo>
                    <a:lnTo>
                      <a:pt x="25" y="0"/>
                    </a:lnTo>
                    <a:lnTo>
                      <a:pt x="37" y="3"/>
                    </a:lnTo>
                    <a:lnTo>
                      <a:pt x="45" y="11"/>
                    </a:lnTo>
                    <a:lnTo>
                      <a:pt x="48" y="23"/>
                    </a:lnTo>
                    <a:lnTo>
                      <a:pt x="48" y="180"/>
                    </a:lnTo>
                    <a:lnTo>
                      <a:pt x="0" y="180"/>
                    </a:lnTo>
                    <a:lnTo>
                      <a:pt x="0" y="23"/>
                    </a:lnTo>
                    <a:lnTo>
                      <a:pt x="3" y="11"/>
                    </a:lnTo>
                    <a:lnTo>
                      <a:pt x="11" y="3"/>
                    </a:lnTo>
                    <a:lnTo>
                      <a:pt x="23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391" tIns="39695" rIns="79391" bIns="39695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1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5" name="Freeform 148"/>
              <p:cNvSpPr>
                <a:spLocks/>
              </p:cNvSpPr>
              <p:nvPr/>
            </p:nvSpPr>
            <p:spPr bwMode="auto">
              <a:xfrm>
                <a:off x="5453063" y="4732338"/>
                <a:ext cx="293688" cy="153988"/>
              </a:xfrm>
              <a:custGeom>
                <a:avLst/>
                <a:gdLst>
                  <a:gd name="T0" fmla="*/ 134 w 185"/>
                  <a:gd name="T1" fmla="*/ 0 h 97"/>
                  <a:gd name="T2" fmla="*/ 185 w 185"/>
                  <a:gd name="T3" fmla="*/ 13 h 97"/>
                  <a:gd name="T4" fmla="*/ 160 w 185"/>
                  <a:gd name="T5" fmla="*/ 59 h 97"/>
                  <a:gd name="T6" fmla="*/ 155 w 185"/>
                  <a:gd name="T7" fmla="*/ 57 h 97"/>
                  <a:gd name="T8" fmla="*/ 173 w 185"/>
                  <a:gd name="T9" fmla="*/ 21 h 97"/>
                  <a:gd name="T10" fmla="*/ 2 w 185"/>
                  <a:gd name="T11" fmla="*/ 97 h 97"/>
                  <a:gd name="T12" fmla="*/ 0 w 185"/>
                  <a:gd name="T13" fmla="*/ 92 h 97"/>
                  <a:gd name="T14" fmla="*/ 171 w 185"/>
                  <a:gd name="T15" fmla="*/ 16 h 97"/>
                  <a:gd name="T16" fmla="*/ 133 w 185"/>
                  <a:gd name="T17" fmla="*/ 6 h 97"/>
                  <a:gd name="T18" fmla="*/ 134 w 185"/>
                  <a:gd name="T19" fmla="*/ 0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85" h="97">
                    <a:moveTo>
                      <a:pt x="134" y="0"/>
                    </a:moveTo>
                    <a:lnTo>
                      <a:pt x="185" y="13"/>
                    </a:lnTo>
                    <a:lnTo>
                      <a:pt x="160" y="59"/>
                    </a:lnTo>
                    <a:lnTo>
                      <a:pt x="155" y="57"/>
                    </a:lnTo>
                    <a:lnTo>
                      <a:pt x="173" y="21"/>
                    </a:lnTo>
                    <a:lnTo>
                      <a:pt x="2" y="97"/>
                    </a:lnTo>
                    <a:lnTo>
                      <a:pt x="0" y="92"/>
                    </a:lnTo>
                    <a:lnTo>
                      <a:pt x="171" y="16"/>
                    </a:lnTo>
                    <a:lnTo>
                      <a:pt x="133" y="6"/>
                    </a:lnTo>
                    <a:lnTo>
                      <a:pt x="134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391" tIns="39695" rIns="79391" bIns="39695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1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2" name="组合 207"/>
            <p:cNvGrpSpPr/>
            <p:nvPr/>
          </p:nvGrpSpPr>
          <p:grpSpPr>
            <a:xfrm>
              <a:off x="7326383" y="4173021"/>
              <a:ext cx="607909" cy="538235"/>
              <a:chOff x="6907213" y="4678363"/>
              <a:chExt cx="554038" cy="490538"/>
            </a:xfrm>
            <a:grpFill/>
          </p:grpSpPr>
          <p:sp>
            <p:nvSpPr>
              <p:cNvPr id="201" name="Freeform 149"/>
              <p:cNvSpPr>
                <a:spLocks noEditPoints="1"/>
              </p:cNvSpPr>
              <p:nvPr/>
            </p:nvSpPr>
            <p:spPr bwMode="auto">
              <a:xfrm>
                <a:off x="6907213" y="4678363"/>
                <a:ext cx="554038" cy="490538"/>
              </a:xfrm>
              <a:custGeom>
                <a:avLst/>
                <a:gdLst>
                  <a:gd name="T0" fmla="*/ 13 w 349"/>
                  <a:gd name="T1" fmla="*/ 182 h 309"/>
                  <a:gd name="T2" fmla="*/ 193 w 349"/>
                  <a:gd name="T3" fmla="*/ 154 h 309"/>
                  <a:gd name="T4" fmla="*/ 292 w 349"/>
                  <a:gd name="T5" fmla="*/ 118 h 309"/>
                  <a:gd name="T6" fmla="*/ 338 w 349"/>
                  <a:gd name="T7" fmla="*/ 166 h 309"/>
                  <a:gd name="T8" fmla="*/ 198 w 349"/>
                  <a:gd name="T9" fmla="*/ 114 h 309"/>
                  <a:gd name="T10" fmla="*/ 343 w 349"/>
                  <a:gd name="T11" fmla="*/ 303 h 309"/>
                  <a:gd name="T12" fmla="*/ 286 w 349"/>
                  <a:gd name="T13" fmla="*/ 171 h 309"/>
                  <a:gd name="T14" fmla="*/ 198 w 349"/>
                  <a:gd name="T15" fmla="*/ 114 h 309"/>
                  <a:gd name="T16" fmla="*/ 57 w 349"/>
                  <a:gd name="T17" fmla="*/ 120 h 309"/>
                  <a:gd name="T18" fmla="*/ 193 w 349"/>
                  <a:gd name="T19" fmla="*/ 108 h 309"/>
                  <a:gd name="T20" fmla="*/ 207 w 349"/>
                  <a:gd name="T21" fmla="*/ 21 h 309"/>
                  <a:gd name="T22" fmla="*/ 54 w 349"/>
                  <a:gd name="T23" fmla="*/ 5 h 309"/>
                  <a:gd name="T24" fmla="*/ 46 w 349"/>
                  <a:gd name="T25" fmla="*/ 7 h 309"/>
                  <a:gd name="T26" fmla="*/ 42 w 349"/>
                  <a:gd name="T27" fmla="*/ 14 h 309"/>
                  <a:gd name="T28" fmla="*/ 41 w 349"/>
                  <a:gd name="T29" fmla="*/ 123 h 309"/>
                  <a:gd name="T30" fmla="*/ 44 w 349"/>
                  <a:gd name="T31" fmla="*/ 131 h 309"/>
                  <a:gd name="T32" fmla="*/ 50 w 349"/>
                  <a:gd name="T33" fmla="*/ 135 h 309"/>
                  <a:gd name="T34" fmla="*/ 193 w 349"/>
                  <a:gd name="T35" fmla="*/ 136 h 309"/>
                  <a:gd name="T36" fmla="*/ 51 w 349"/>
                  <a:gd name="T37" fmla="*/ 127 h 309"/>
                  <a:gd name="T38" fmla="*/ 212 w 349"/>
                  <a:gd name="T39" fmla="*/ 15 h 309"/>
                  <a:gd name="T40" fmla="*/ 222 w 349"/>
                  <a:gd name="T41" fmla="*/ 108 h 309"/>
                  <a:gd name="T42" fmla="*/ 222 w 349"/>
                  <a:gd name="T43" fmla="*/ 14 h 309"/>
                  <a:gd name="T44" fmla="*/ 218 w 349"/>
                  <a:gd name="T45" fmla="*/ 7 h 309"/>
                  <a:gd name="T46" fmla="*/ 210 w 349"/>
                  <a:gd name="T47" fmla="*/ 5 h 309"/>
                  <a:gd name="T48" fmla="*/ 54 w 349"/>
                  <a:gd name="T49" fmla="*/ 0 h 309"/>
                  <a:gd name="T50" fmla="*/ 219 w 349"/>
                  <a:gd name="T51" fmla="*/ 2 h 309"/>
                  <a:gd name="T52" fmla="*/ 229 w 349"/>
                  <a:gd name="T53" fmla="*/ 18 h 309"/>
                  <a:gd name="T54" fmla="*/ 291 w 349"/>
                  <a:gd name="T55" fmla="*/ 108 h 309"/>
                  <a:gd name="T56" fmla="*/ 349 w 349"/>
                  <a:gd name="T57" fmla="*/ 309 h 309"/>
                  <a:gd name="T58" fmla="*/ 193 w 349"/>
                  <a:gd name="T59" fmla="*/ 188 h 309"/>
                  <a:gd name="T60" fmla="*/ 37 w 349"/>
                  <a:gd name="T61" fmla="*/ 148 h 309"/>
                  <a:gd name="T62" fmla="*/ 193 w 349"/>
                  <a:gd name="T63" fmla="*/ 142 h 309"/>
                  <a:gd name="T64" fmla="*/ 44 w 349"/>
                  <a:gd name="T65" fmla="*/ 140 h 309"/>
                  <a:gd name="T66" fmla="*/ 35 w 349"/>
                  <a:gd name="T67" fmla="*/ 123 h 309"/>
                  <a:gd name="T68" fmla="*/ 38 w 349"/>
                  <a:gd name="T69" fmla="*/ 8 h 309"/>
                  <a:gd name="T70" fmla="*/ 54 w 349"/>
                  <a:gd name="T71" fmla="*/ 0 h 3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349" h="309">
                    <a:moveTo>
                      <a:pt x="40" y="154"/>
                    </a:moveTo>
                    <a:lnTo>
                      <a:pt x="13" y="182"/>
                    </a:lnTo>
                    <a:lnTo>
                      <a:pt x="193" y="182"/>
                    </a:lnTo>
                    <a:lnTo>
                      <a:pt x="193" y="154"/>
                    </a:lnTo>
                    <a:lnTo>
                      <a:pt x="40" y="154"/>
                    </a:lnTo>
                    <a:close/>
                    <a:moveTo>
                      <a:pt x="292" y="118"/>
                    </a:moveTo>
                    <a:lnTo>
                      <a:pt x="292" y="166"/>
                    </a:lnTo>
                    <a:lnTo>
                      <a:pt x="338" y="166"/>
                    </a:lnTo>
                    <a:lnTo>
                      <a:pt x="292" y="118"/>
                    </a:lnTo>
                    <a:close/>
                    <a:moveTo>
                      <a:pt x="198" y="114"/>
                    </a:moveTo>
                    <a:lnTo>
                      <a:pt x="198" y="303"/>
                    </a:lnTo>
                    <a:lnTo>
                      <a:pt x="343" y="303"/>
                    </a:lnTo>
                    <a:lnTo>
                      <a:pt x="343" y="171"/>
                    </a:lnTo>
                    <a:lnTo>
                      <a:pt x="286" y="171"/>
                    </a:lnTo>
                    <a:lnTo>
                      <a:pt x="286" y="114"/>
                    </a:lnTo>
                    <a:lnTo>
                      <a:pt x="198" y="114"/>
                    </a:lnTo>
                    <a:close/>
                    <a:moveTo>
                      <a:pt x="57" y="21"/>
                    </a:moveTo>
                    <a:lnTo>
                      <a:pt x="57" y="120"/>
                    </a:lnTo>
                    <a:lnTo>
                      <a:pt x="193" y="120"/>
                    </a:lnTo>
                    <a:lnTo>
                      <a:pt x="193" y="108"/>
                    </a:lnTo>
                    <a:lnTo>
                      <a:pt x="207" y="108"/>
                    </a:lnTo>
                    <a:lnTo>
                      <a:pt x="207" y="21"/>
                    </a:lnTo>
                    <a:lnTo>
                      <a:pt x="57" y="21"/>
                    </a:lnTo>
                    <a:close/>
                    <a:moveTo>
                      <a:pt x="54" y="5"/>
                    </a:moveTo>
                    <a:lnTo>
                      <a:pt x="50" y="6"/>
                    </a:lnTo>
                    <a:lnTo>
                      <a:pt x="46" y="7"/>
                    </a:lnTo>
                    <a:lnTo>
                      <a:pt x="44" y="10"/>
                    </a:lnTo>
                    <a:lnTo>
                      <a:pt x="42" y="14"/>
                    </a:lnTo>
                    <a:lnTo>
                      <a:pt x="41" y="18"/>
                    </a:lnTo>
                    <a:lnTo>
                      <a:pt x="41" y="123"/>
                    </a:lnTo>
                    <a:lnTo>
                      <a:pt x="42" y="128"/>
                    </a:lnTo>
                    <a:lnTo>
                      <a:pt x="44" y="131"/>
                    </a:lnTo>
                    <a:lnTo>
                      <a:pt x="46" y="133"/>
                    </a:lnTo>
                    <a:lnTo>
                      <a:pt x="50" y="135"/>
                    </a:lnTo>
                    <a:lnTo>
                      <a:pt x="54" y="136"/>
                    </a:lnTo>
                    <a:lnTo>
                      <a:pt x="193" y="136"/>
                    </a:lnTo>
                    <a:lnTo>
                      <a:pt x="193" y="127"/>
                    </a:lnTo>
                    <a:lnTo>
                      <a:pt x="51" y="127"/>
                    </a:lnTo>
                    <a:lnTo>
                      <a:pt x="51" y="15"/>
                    </a:lnTo>
                    <a:lnTo>
                      <a:pt x="212" y="15"/>
                    </a:lnTo>
                    <a:lnTo>
                      <a:pt x="212" y="108"/>
                    </a:lnTo>
                    <a:lnTo>
                      <a:pt x="222" y="108"/>
                    </a:lnTo>
                    <a:lnTo>
                      <a:pt x="222" y="18"/>
                    </a:lnTo>
                    <a:lnTo>
                      <a:pt x="222" y="14"/>
                    </a:lnTo>
                    <a:lnTo>
                      <a:pt x="220" y="10"/>
                    </a:lnTo>
                    <a:lnTo>
                      <a:pt x="218" y="7"/>
                    </a:lnTo>
                    <a:lnTo>
                      <a:pt x="214" y="6"/>
                    </a:lnTo>
                    <a:lnTo>
                      <a:pt x="210" y="5"/>
                    </a:lnTo>
                    <a:lnTo>
                      <a:pt x="54" y="5"/>
                    </a:lnTo>
                    <a:close/>
                    <a:moveTo>
                      <a:pt x="54" y="0"/>
                    </a:moveTo>
                    <a:lnTo>
                      <a:pt x="210" y="0"/>
                    </a:lnTo>
                    <a:lnTo>
                      <a:pt x="219" y="2"/>
                    </a:lnTo>
                    <a:lnTo>
                      <a:pt x="227" y="8"/>
                    </a:lnTo>
                    <a:lnTo>
                      <a:pt x="229" y="18"/>
                    </a:lnTo>
                    <a:lnTo>
                      <a:pt x="229" y="108"/>
                    </a:lnTo>
                    <a:lnTo>
                      <a:pt x="291" y="108"/>
                    </a:lnTo>
                    <a:lnTo>
                      <a:pt x="349" y="167"/>
                    </a:lnTo>
                    <a:lnTo>
                      <a:pt x="349" y="309"/>
                    </a:lnTo>
                    <a:lnTo>
                      <a:pt x="193" y="309"/>
                    </a:lnTo>
                    <a:lnTo>
                      <a:pt x="193" y="188"/>
                    </a:lnTo>
                    <a:lnTo>
                      <a:pt x="0" y="188"/>
                    </a:lnTo>
                    <a:lnTo>
                      <a:pt x="37" y="148"/>
                    </a:lnTo>
                    <a:lnTo>
                      <a:pt x="193" y="148"/>
                    </a:lnTo>
                    <a:lnTo>
                      <a:pt x="193" y="142"/>
                    </a:lnTo>
                    <a:lnTo>
                      <a:pt x="54" y="142"/>
                    </a:lnTo>
                    <a:lnTo>
                      <a:pt x="44" y="140"/>
                    </a:lnTo>
                    <a:lnTo>
                      <a:pt x="38" y="133"/>
                    </a:lnTo>
                    <a:lnTo>
                      <a:pt x="35" y="123"/>
                    </a:lnTo>
                    <a:lnTo>
                      <a:pt x="35" y="18"/>
                    </a:lnTo>
                    <a:lnTo>
                      <a:pt x="38" y="8"/>
                    </a:lnTo>
                    <a:lnTo>
                      <a:pt x="44" y="2"/>
                    </a:lnTo>
                    <a:lnTo>
                      <a:pt x="54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391" tIns="39695" rIns="79391" bIns="39695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1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02" name="Freeform 150"/>
              <p:cNvSpPr>
                <a:spLocks/>
              </p:cNvSpPr>
              <p:nvPr/>
            </p:nvSpPr>
            <p:spPr bwMode="auto">
              <a:xfrm>
                <a:off x="7296151" y="4713288"/>
                <a:ext cx="161925" cy="138113"/>
              </a:xfrm>
              <a:custGeom>
                <a:avLst/>
                <a:gdLst>
                  <a:gd name="T0" fmla="*/ 1 w 102"/>
                  <a:gd name="T1" fmla="*/ 0 h 87"/>
                  <a:gd name="T2" fmla="*/ 24 w 102"/>
                  <a:gd name="T3" fmla="*/ 8 h 87"/>
                  <a:gd name="T4" fmla="*/ 44 w 102"/>
                  <a:gd name="T5" fmla="*/ 19 h 87"/>
                  <a:gd name="T6" fmla="*/ 63 w 102"/>
                  <a:gd name="T7" fmla="*/ 34 h 87"/>
                  <a:gd name="T8" fmla="*/ 78 w 102"/>
                  <a:gd name="T9" fmla="*/ 51 h 87"/>
                  <a:gd name="T10" fmla="*/ 90 w 102"/>
                  <a:gd name="T11" fmla="*/ 73 h 87"/>
                  <a:gd name="T12" fmla="*/ 97 w 102"/>
                  <a:gd name="T13" fmla="*/ 37 h 87"/>
                  <a:gd name="T14" fmla="*/ 102 w 102"/>
                  <a:gd name="T15" fmla="*/ 38 h 87"/>
                  <a:gd name="T16" fmla="*/ 93 w 102"/>
                  <a:gd name="T17" fmla="*/ 87 h 87"/>
                  <a:gd name="T18" fmla="*/ 47 w 102"/>
                  <a:gd name="T19" fmla="*/ 67 h 87"/>
                  <a:gd name="T20" fmla="*/ 50 w 102"/>
                  <a:gd name="T21" fmla="*/ 61 h 87"/>
                  <a:gd name="T22" fmla="*/ 86 w 102"/>
                  <a:gd name="T23" fmla="*/ 78 h 87"/>
                  <a:gd name="T24" fmla="*/ 74 w 102"/>
                  <a:gd name="T25" fmla="*/ 57 h 87"/>
                  <a:gd name="T26" fmla="*/ 60 w 102"/>
                  <a:gd name="T27" fmla="*/ 40 h 87"/>
                  <a:gd name="T28" fmla="*/ 42 w 102"/>
                  <a:gd name="T29" fmla="*/ 24 h 87"/>
                  <a:gd name="T30" fmla="*/ 23 w 102"/>
                  <a:gd name="T31" fmla="*/ 13 h 87"/>
                  <a:gd name="T32" fmla="*/ 0 w 102"/>
                  <a:gd name="T33" fmla="*/ 6 h 87"/>
                  <a:gd name="T34" fmla="*/ 1 w 102"/>
                  <a:gd name="T35" fmla="*/ 0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02" h="87">
                    <a:moveTo>
                      <a:pt x="1" y="0"/>
                    </a:moveTo>
                    <a:lnTo>
                      <a:pt x="24" y="8"/>
                    </a:lnTo>
                    <a:lnTo>
                      <a:pt x="44" y="19"/>
                    </a:lnTo>
                    <a:lnTo>
                      <a:pt x="63" y="34"/>
                    </a:lnTo>
                    <a:lnTo>
                      <a:pt x="78" y="51"/>
                    </a:lnTo>
                    <a:lnTo>
                      <a:pt x="90" y="73"/>
                    </a:lnTo>
                    <a:lnTo>
                      <a:pt x="97" y="37"/>
                    </a:lnTo>
                    <a:lnTo>
                      <a:pt x="102" y="38"/>
                    </a:lnTo>
                    <a:lnTo>
                      <a:pt x="93" y="87"/>
                    </a:lnTo>
                    <a:lnTo>
                      <a:pt x="47" y="67"/>
                    </a:lnTo>
                    <a:lnTo>
                      <a:pt x="50" y="61"/>
                    </a:lnTo>
                    <a:lnTo>
                      <a:pt x="86" y="78"/>
                    </a:lnTo>
                    <a:lnTo>
                      <a:pt x="74" y="57"/>
                    </a:lnTo>
                    <a:lnTo>
                      <a:pt x="60" y="40"/>
                    </a:lnTo>
                    <a:lnTo>
                      <a:pt x="42" y="24"/>
                    </a:lnTo>
                    <a:lnTo>
                      <a:pt x="23" y="13"/>
                    </a:lnTo>
                    <a:lnTo>
                      <a:pt x="0" y="6"/>
                    </a:lnTo>
                    <a:lnTo>
                      <a:pt x="1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391" tIns="39695" rIns="79391" bIns="39695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1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03" name="Freeform 151"/>
              <p:cNvSpPr>
                <a:spLocks/>
              </p:cNvSpPr>
              <p:nvPr/>
            </p:nvSpPr>
            <p:spPr bwMode="auto">
              <a:xfrm>
                <a:off x="7050088" y="5016501"/>
                <a:ext cx="133350" cy="114300"/>
              </a:xfrm>
              <a:custGeom>
                <a:avLst/>
                <a:gdLst>
                  <a:gd name="T0" fmla="*/ 2 w 84"/>
                  <a:gd name="T1" fmla="*/ 0 h 72"/>
                  <a:gd name="T2" fmla="*/ 50 w 84"/>
                  <a:gd name="T3" fmla="*/ 14 h 72"/>
                  <a:gd name="T4" fmla="*/ 49 w 84"/>
                  <a:gd name="T5" fmla="*/ 19 h 72"/>
                  <a:gd name="T6" fmla="*/ 11 w 84"/>
                  <a:gd name="T7" fmla="*/ 8 h 72"/>
                  <a:gd name="T8" fmla="*/ 25 w 84"/>
                  <a:gd name="T9" fmla="*/ 28 h 72"/>
                  <a:gd name="T10" fmla="*/ 42 w 84"/>
                  <a:gd name="T11" fmla="*/ 45 h 72"/>
                  <a:gd name="T12" fmla="*/ 62 w 84"/>
                  <a:gd name="T13" fmla="*/ 57 h 72"/>
                  <a:gd name="T14" fmla="*/ 84 w 84"/>
                  <a:gd name="T15" fmla="*/ 66 h 72"/>
                  <a:gd name="T16" fmla="*/ 82 w 84"/>
                  <a:gd name="T17" fmla="*/ 72 h 72"/>
                  <a:gd name="T18" fmla="*/ 59 w 84"/>
                  <a:gd name="T19" fmla="*/ 64 h 72"/>
                  <a:gd name="T20" fmla="*/ 39 w 84"/>
                  <a:gd name="T21" fmla="*/ 51 h 72"/>
                  <a:gd name="T22" fmla="*/ 21 w 84"/>
                  <a:gd name="T23" fmla="*/ 34 h 72"/>
                  <a:gd name="T24" fmla="*/ 7 w 84"/>
                  <a:gd name="T25" fmla="*/ 15 h 72"/>
                  <a:gd name="T26" fmla="*/ 5 w 84"/>
                  <a:gd name="T27" fmla="*/ 51 h 72"/>
                  <a:gd name="T28" fmla="*/ 0 w 84"/>
                  <a:gd name="T29" fmla="*/ 51 h 72"/>
                  <a:gd name="T30" fmla="*/ 2 w 84"/>
                  <a:gd name="T31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84" h="72">
                    <a:moveTo>
                      <a:pt x="2" y="0"/>
                    </a:moveTo>
                    <a:lnTo>
                      <a:pt x="50" y="14"/>
                    </a:lnTo>
                    <a:lnTo>
                      <a:pt x="49" y="19"/>
                    </a:lnTo>
                    <a:lnTo>
                      <a:pt x="11" y="8"/>
                    </a:lnTo>
                    <a:lnTo>
                      <a:pt x="25" y="28"/>
                    </a:lnTo>
                    <a:lnTo>
                      <a:pt x="42" y="45"/>
                    </a:lnTo>
                    <a:lnTo>
                      <a:pt x="62" y="57"/>
                    </a:lnTo>
                    <a:lnTo>
                      <a:pt x="84" y="66"/>
                    </a:lnTo>
                    <a:lnTo>
                      <a:pt x="82" y="72"/>
                    </a:lnTo>
                    <a:lnTo>
                      <a:pt x="59" y="64"/>
                    </a:lnTo>
                    <a:lnTo>
                      <a:pt x="39" y="51"/>
                    </a:lnTo>
                    <a:lnTo>
                      <a:pt x="21" y="34"/>
                    </a:lnTo>
                    <a:lnTo>
                      <a:pt x="7" y="15"/>
                    </a:lnTo>
                    <a:lnTo>
                      <a:pt x="5" y="51"/>
                    </a:lnTo>
                    <a:lnTo>
                      <a:pt x="0" y="51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391" tIns="39695" rIns="79391" bIns="39695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1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3" name="组合 7"/>
          <p:cNvGrpSpPr/>
          <p:nvPr/>
        </p:nvGrpSpPr>
        <p:grpSpPr>
          <a:xfrm>
            <a:off x="4903702" y="1376863"/>
            <a:ext cx="406588" cy="1203858"/>
            <a:chOff x="6966525" y="1680422"/>
            <a:chExt cx="658423" cy="1949140"/>
          </a:xfrm>
          <a:solidFill>
            <a:schemeClr val="accent3"/>
          </a:solidFill>
        </p:grpSpPr>
        <p:sp>
          <p:nvSpPr>
            <p:cNvPr id="200" name="Freeform 107"/>
            <p:cNvSpPr>
              <a:spLocks/>
            </p:cNvSpPr>
            <p:nvPr/>
          </p:nvSpPr>
          <p:spPr bwMode="auto">
            <a:xfrm>
              <a:off x="6966525" y="1680422"/>
              <a:ext cx="658423" cy="1949140"/>
            </a:xfrm>
            <a:custGeom>
              <a:avLst/>
              <a:gdLst>
                <a:gd name="T0" fmla="*/ 0 w 378"/>
                <a:gd name="T1" fmla="*/ 0 h 1119"/>
                <a:gd name="T2" fmla="*/ 260 w 378"/>
                <a:gd name="T3" fmla="*/ 37 h 1119"/>
                <a:gd name="T4" fmla="*/ 285 w 378"/>
                <a:gd name="T5" fmla="*/ 42 h 1119"/>
                <a:gd name="T6" fmla="*/ 306 w 378"/>
                <a:gd name="T7" fmla="*/ 50 h 1119"/>
                <a:gd name="T8" fmla="*/ 327 w 378"/>
                <a:gd name="T9" fmla="*/ 60 h 1119"/>
                <a:gd name="T10" fmla="*/ 344 w 378"/>
                <a:gd name="T11" fmla="*/ 72 h 1119"/>
                <a:gd name="T12" fmla="*/ 358 w 378"/>
                <a:gd name="T13" fmla="*/ 86 h 1119"/>
                <a:gd name="T14" fmla="*/ 369 w 378"/>
                <a:gd name="T15" fmla="*/ 101 h 1119"/>
                <a:gd name="T16" fmla="*/ 376 w 378"/>
                <a:gd name="T17" fmla="*/ 119 h 1119"/>
                <a:gd name="T18" fmla="*/ 378 w 378"/>
                <a:gd name="T19" fmla="*/ 140 h 1119"/>
                <a:gd name="T20" fmla="*/ 378 w 378"/>
                <a:gd name="T21" fmla="*/ 968 h 1119"/>
                <a:gd name="T22" fmla="*/ 376 w 378"/>
                <a:gd name="T23" fmla="*/ 988 h 1119"/>
                <a:gd name="T24" fmla="*/ 369 w 378"/>
                <a:gd name="T25" fmla="*/ 1007 h 1119"/>
                <a:gd name="T26" fmla="*/ 359 w 378"/>
                <a:gd name="T27" fmla="*/ 1022 h 1119"/>
                <a:gd name="T28" fmla="*/ 345 w 378"/>
                <a:gd name="T29" fmla="*/ 1036 h 1119"/>
                <a:gd name="T30" fmla="*/ 328 w 378"/>
                <a:gd name="T31" fmla="*/ 1048 h 1119"/>
                <a:gd name="T32" fmla="*/ 307 w 378"/>
                <a:gd name="T33" fmla="*/ 1058 h 1119"/>
                <a:gd name="T34" fmla="*/ 285 w 378"/>
                <a:gd name="T35" fmla="*/ 1066 h 1119"/>
                <a:gd name="T36" fmla="*/ 260 w 378"/>
                <a:gd name="T37" fmla="*/ 1071 h 1119"/>
                <a:gd name="T38" fmla="*/ 0 w 378"/>
                <a:gd name="T39" fmla="*/ 1119 h 1119"/>
                <a:gd name="T40" fmla="*/ 0 w 378"/>
                <a:gd name="T41" fmla="*/ 0 h 1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78" h="1119">
                  <a:moveTo>
                    <a:pt x="0" y="0"/>
                  </a:moveTo>
                  <a:lnTo>
                    <a:pt x="260" y="37"/>
                  </a:lnTo>
                  <a:lnTo>
                    <a:pt x="285" y="42"/>
                  </a:lnTo>
                  <a:lnTo>
                    <a:pt x="306" y="50"/>
                  </a:lnTo>
                  <a:lnTo>
                    <a:pt x="327" y="60"/>
                  </a:lnTo>
                  <a:lnTo>
                    <a:pt x="344" y="72"/>
                  </a:lnTo>
                  <a:lnTo>
                    <a:pt x="358" y="86"/>
                  </a:lnTo>
                  <a:lnTo>
                    <a:pt x="369" y="101"/>
                  </a:lnTo>
                  <a:lnTo>
                    <a:pt x="376" y="119"/>
                  </a:lnTo>
                  <a:lnTo>
                    <a:pt x="378" y="140"/>
                  </a:lnTo>
                  <a:lnTo>
                    <a:pt x="378" y="968"/>
                  </a:lnTo>
                  <a:lnTo>
                    <a:pt x="376" y="988"/>
                  </a:lnTo>
                  <a:lnTo>
                    <a:pt x="369" y="1007"/>
                  </a:lnTo>
                  <a:lnTo>
                    <a:pt x="359" y="1022"/>
                  </a:lnTo>
                  <a:lnTo>
                    <a:pt x="345" y="1036"/>
                  </a:lnTo>
                  <a:lnTo>
                    <a:pt x="328" y="1048"/>
                  </a:lnTo>
                  <a:lnTo>
                    <a:pt x="307" y="1058"/>
                  </a:lnTo>
                  <a:lnTo>
                    <a:pt x="285" y="1066"/>
                  </a:lnTo>
                  <a:lnTo>
                    <a:pt x="260" y="1071"/>
                  </a:lnTo>
                  <a:lnTo>
                    <a:pt x="0" y="111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  <a:effectLst>
              <a:outerShdw blurRad="254000" dist="38100" algn="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79391" tIns="39695" rIns="79391" bIns="3969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zh-CN" altLang="en-US" sz="11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14" name="组合 3"/>
            <p:cNvGrpSpPr/>
            <p:nvPr/>
          </p:nvGrpSpPr>
          <p:grpSpPr>
            <a:xfrm>
              <a:off x="7095423" y="2482548"/>
              <a:ext cx="214247" cy="344888"/>
              <a:chOff x="6694371" y="3162328"/>
              <a:chExt cx="214247" cy="344888"/>
            </a:xfrm>
            <a:grpFill/>
          </p:grpSpPr>
          <p:sp>
            <p:nvSpPr>
              <p:cNvPr id="204" name="Freeform 159"/>
              <p:cNvSpPr>
                <a:spLocks/>
              </p:cNvSpPr>
              <p:nvPr/>
            </p:nvSpPr>
            <p:spPr bwMode="auto">
              <a:xfrm>
                <a:off x="6694371" y="3228519"/>
                <a:ext cx="198572" cy="278697"/>
              </a:xfrm>
              <a:custGeom>
                <a:avLst/>
                <a:gdLst>
                  <a:gd name="T0" fmla="*/ 64 w 114"/>
                  <a:gd name="T1" fmla="*/ 0 h 160"/>
                  <a:gd name="T2" fmla="*/ 71 w 114"/>
                  <a:gd name="T3" fmla="*/ 4 h 160"/>
                  <a:gd name="T4" fmla="*/ 89 w 114"/>
                  <a:gd name="T5" fmla="*/ 29 h 160"/>
                  <a:gd name="T6" fmla="*/ 103 w 114"/>
                  <a:gd name="T7" fmla="*/ 15 h 160"/>
                  <a:gd name="T8" fmla="*/ 105 w 114"/>
                  <a:gd name="T9" fmla="*/ 15 h 160"/>
                  <a:gd name="T10" fmla="*/ 109 w 114"/>
                  <a:gd name="T11" fmla="*/ 15 h 160"/>
                  <a:gd name="T12" fmla="*/ 112 w 114"/>
                  <a:gd name="T13" fmla="*/ 17 h 160"/>
                  <a:gd name="T14" fmla="*/ 114 w 114"/>
                  <a:gd name="T15" fmla="*/ 22 h 160"/>
                  <a:gd name="T16" fmla="*/ 112 w 114"/>
                  <a:gd name="T17" fmla="*/ 27 h 160"/>
                  <a:gd name="T18" fmla="*/ 92 w 114"/>
                  <a:gd name="T19" fmla="*/ 46 h 160"/>
                  <a:gd name="T20" fmla="*/ 91 w 114"/>
                  <a:gd name="T21" fmla="*/ 47 h 160"/>
                  <a:gd name="T22" fmla="*/ 86 w 114"/>
                  <a:gd name="T23" fmla="*/ 47 h 160"/>
                  <a:gd name="T24" fmla="*/ 81 w 114"/>
                  <a:gd name="T25" fmla="*/ 45 h 160"/>
                  <a:gd name="T26" fmla="*/ 72 w 114"/>
                  <a:gd name="T27" fmla="*/ 68 h 160"/>
                  <a:gd name="T28" fmla="*/ 69 w 114"/>
                  <a:gd name="T29" fmla="*/ 73 h 160"/>
                  <a:gd name="T30" fmla="*/ 68 w 114"/>
                  <a:gd name="T31" fmla="*/ 155 h 160"/>
                  <a:gd name="T32" fmla="*/ 64 w 114"/>
                  <a:gd name="T33" fmla="*/ 159 h 160"/>
                  <a:gd name="T34" fmla="*/ 57 w 114"/>
                  <a:gd name="T35" fmla="*/ 159 h 160"/>
                  <a:gd name="T36" fmla="*/ 53 w 114"/>
                  <a:gd name="T37" fmla="*/ 155 h 160"/>
                  <a:gd name="T38" fmla="*/ 52 w 114"/>
                  <a:gd name="T39" fmla="*/ 78 h 160"/>
                  <a:gd name="T40" fmla="*/ 46 w 114"/>
                  <a:gd name="T41" fmla="*/ 151 h 160"/>
                  <a:gd name="T42" fmla="*/ 43 w 114"/>
                  <a:gd name="T43" fmla="*/ 157 h 160"/>
                  <a:gd name="T44" fmla="*/ 37 w 114"/>
                  <a:gd name="T45" fmla="*/ 160 h 160"/>
                  <a:gd name="T46" fmla="*/ 31 w 114"/>
                  <a:gd name="T47" fmla="*/ 157 h 160"/>
                  <a:gd name="T48" fmla="*/ 28 w 114"/>
                  <a:gd name="T49" fmla="*/ 151 h 160"/>
                  <a:gd name="T50" fmla="*/ 27 w 114"/>
                  <a:gd name="T51" fmla="*/ 71 h 160"/>
                  <a:gd name="T52" fmla="*/ 26 w 114"/>
                  <a:gd name="T53" fmla="*/ 47 h 160"/>
                  <a:gd name="T54" fmla="*/ 13 w 114"/>
                  <a:gd name="T55" fmla="*/ 80 h 160"/>
                  <a:gd name="T56" fmla="*/ 8 w 114"/>
                  <a:gd name="T57" fmla="*/ 82 h 160"/>
                  <a:gd name="T58" fmla="*/ 2 w 114"/>
                  <a:gd name="T59" fmla="*/ 80 h 160"/>
                  <a:gd name="T60" fmla="*/ 0 w 114"/>
                  <a:gd name="T61" fmla="*/ 74 h 160"/>
                  <a:gd name="T62" fmla="*/ 25 w 114"/>
                  <a:gd name="T63" fmla="*/ 8 h 160"/>
                  <a:gd name="T64" fmla="*/ 26 w 114"/>
                  <a:gd name="T65" fmla="*/ 5 h 160"/>
                  <a:gd name="T66" fmla="*/ 29 w 114"/>
                  <a:gd name="T67" fmla="*/ 2 h 160"/>
                  <a:gd name="T68" fmla="*/ 34 w 114"/>
                  <a:gd name="T69" fmla="*/ 0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14" h="160">
                    <a:moveTo>
                      <a:pt x="34" y="0"/>
                    </a:moveTo>
                    <a:lnTo>
                      <a:pt x="64" y="0"/>
                    </a:lnTo>
                    <a:lnTo>
                      <a:pt x="67" y="2"/>
                    </a:lnTo>
                    <a:lnTo>
                      <a:pt x="71" y="4"/>
                    </a:lnTo>
                    <a:lnTo>
                      <a:pt x="72" y="5"/>
                    </a:lnTo>
                    <a:lnTo>
                      <a:pt x="89" y="29"/>
                    </a:lnTo>
                    <a:lnTo>
                      <a:pt x="101" y="16"/>
                    </a:lnTo>
                    <a:lnTo>
                      <a:pt x="103" y="15"/>
                    </a:lnTo>
                    <a:lnTo>
                      <a:pt x="104" y="15"/>
                    </a:lnTo>
                    <a:lnTo>
                      <a:pt x="105" y="15"/>
                    </a:lnTo>
                    <a:lnTo>
                      <a:pt x="106" y="14"/>
                    </a:lnTo>
                    <a:lnTo>
                      <a:pt x="109" y="15"/>
                    </a:lnTo>
                    <a:lnTo>
                      <a:pt x="111" y="15"/>
                    </a:lnTo>
                    <a:lnTo>
                      <a:pt x="112" y="17"/>
                    </a:lnTo>
                    <a:lnTo>
                      <a:pt x="114" y="19"/>
                    </a:lnTo>
                    <a:lnTo>
                      <a:pt x="114" y="22"/>
                    </a:lnTo>
                    <a:lnTo>
                      <a:pt x="113" y="24"/>
                    </a:lnTo>
                    <a:lnTo>
                      <a:pt x="112" y="27"/>
                    </a:lnTo>
                    <a:lnTo>
                      <a:pt x="92" y="46"/>
                    </a:lnTo>
                    <a:lnTo>
                      <a:pt x="92" y="46"/>
                    </a:lnTo>
                    <a:lnTo>
                      <a:pt x="92" y="46"/>
                    </a:lnTo>
                    <a:lnTo>
                      <a:pt x="91" y="47"/>
                    </a:lnTo>
                    <a:lnTo>
                      <a:pt x="89" y="47"/>
                    </a:lnTo>
                    <a:lnTo>
                      <a:pt x="86" y="47"/>
                    </a:lnTo>
                    <a:lnTo>
                      <a:pt x="84" y="46"/>
                    </a:lnTo>
                    <a:lnTo>
                      <a:pt x="81" y="45"/>
                    </a:lnTo>
                    <a:lnTo>
                      <a:pt x="73" y="32"/>
                    </a:lnTo>
                    <a:lnTo>
                      <a:pt x="72" y="68"/>
                    </a:lnTo>
                    <a:lnTo>
                      <a:pt x="71" y="71"/>
                    </a:lnTo>
                    <a:lnTo>
                      <a:pt x="69" y="73"/>
                    </a:lnTo>
                    <a:lnTo>
                      <a:pt x="69" y="151"/>
                    </a:lnTo>
                    <a:lnTo>
                      <a:pt x="68" y="155"/>
                    </a:lnTo>
                    <a:lnTo>
                      <a:pt x="67" y="157"/>
                    </a:lnTo>
                    <a:lnTo>
                      <a:pt x="64" y="159"/>
                    </a:lnTo>
                    <a:lnTo>
                      <a:pt x="61" y="160"/>
                    </a:lnTo>
                    <a:lnTo>
                      <a:pt x="57" y="159"/>
                    </a:lnTo>
                    <a:lnTo>
                      <a:pt x="55" y="157"/>
                    </a:lnTo>
                    <a:lnTo>
                      <a:pt x="53" y="155"/>
                    </a:lnTo>
                    <a:lnTo>
                      <a:pt x="52" y="151"/>
                    </a:lnTo>
                    <a:lnTo>
                      <a:pt x="52" y="78"/>
                    </a:lnTo>
                    <a:lnTo>
                      <a:pt x="46" y="78"/>
                    </a:lnTo>
                    <a:lnTo>
                      <a:pt x="46" y="151"/>
                    </a:lnTo>
                    <a:lnTo>
                      <a:pt x="44" y="155"/>
                    </a:lnTo>
                    <a:lnTo>
                      <a:pt x="43" y="157"/>
                    </a:lnTo>
                    <a:lnTo>
                      <a:pt x="40" y="159"/>
                    </a:lnTo>
                    <a:lnTo>
                      <a:pt x="37" y="160"/>
                    </a:lnTo>
                    <a:lnTo>
                      <a:pt x="34" y="159"/>
                    </a:lnTo>
                    <a:lnTo>
                      <a:pt x="31" y="157"/>
                    </a:lnTo>
                    <a:lnTo>
                      <a:pt x="29" y="155"/>
                    </a:lnTo>
                    <a:lnTo>
                      <a:pt x="28" y="151"/>
                    </a:lnTo>
                    <a:lnTo>
                      <a:pt x="28" y="73"/>
                    </a:lnTo>
                    <a:lnTo>
                      <a:pt x="27" y="71"/>
                    </a:lnTo>
                    <a:lnTo>
                      <a:pt x="26" y="68"/>
                    </a:lnTo>
                    <a:lnTo>
                      <a:pt x="26" y="47"/>
                    </a:lnTo>
                    <a:lnTo>
                      <a:pt x="14" y="78"/>
                    </a:lnTo>
                    <a:lnTo>
                      <a:pt x="13" y="80"/>
                    </a:lnTo>
                    <a:lnTo>
                      <a:pt x="11" y="82"/>
                    </a:lnTo>
                    <a:lnTo>
                      <a:pt x="8" y="82"/>
                    </a:lnTo>
                    <a:lnTo>
                      <a:pt x="4" y="82"/>
                    </a:lnTo>
                    <a:lnTo>
                      <a:pt x="2" y="80"/>
                    </a:lnTo>
                    <a:lnTo>
                      <a:pt x="1" y="78"/>
                    </a:lnTo>
                    <a:lnTo>
                      <a:pt x="0" y="74"/>
                    </a:lnTo>
                    <a:lnTo>
                      <a:pt x="0" y="72"/>
                    </a:lnTo>
                    <a:lnTo>
                      <a:pt x="25" y="8"/>
                    </a:lnTo>
                    <a:lnTo>
                      <a:pt x="25" y="7"/>
                    </a:lnTo>
                    <a:lnTo>
                      <a:pt x="26" y="5"/>
                    </a:lnTo>
                    <a:lnTo>
                      <a:pt x="27" y="3"/>
                    </a:lnTo>
                    <a:lnTo>
                      <a:pt x="29" y="2"/>
                    </a:lnTo>
                    <a:lnTo>
                      <a:pt x="31" y="2"/>
                    </a:lnTo>
                    <a:lnTo>
                      <a:pt x="34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391" tIns="39695" rIns="79391" bIns="39695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1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05" name="Freeform 160"/>
              <p:cNvSpPr>
                <a:spLocks/>
              </p:cNvSpPr>
              <p:nvPr/>
            </p:nvSpPr>
            <p:spPr bwMode="auto">
              <a:xfrm>
                <a:off x="6746626" y="3162328"/>
                <a:ext cx="64449" cy="62707"/>
              </a:xfrm>
              <a:custGeom>
                <a:avLst/>
                <a:gdLst>
                  <a:gd name="T0" fmla="*/ 19 w 37"/>
                  <a:gd name="T1" fmla="*/ 0 h 36"/>
                  <a:gd name="T2" fmla="*/ 29 w 37"/>
                  <a:gd name="T3" fmla="*/ 3 h 36"/>
                  <a:gd name="T4" fmla="*/ 35 w 37"/>
                  <a:gd name="T5" fmla="*/ 9 h 36"/>
                  <a:gd name="T6" fmla="*/ 37 w 37"/>
                  <a:gd name="T7" fmla="*/ 18 h 36"/>
                  <a:gd name="T8" fmla="*/ 35 w 37"/>
                  <a:gd name="T9" fmla="*/ 28 h 36"/>
                  <a:gd name="T10" fmla="*/ 29 w 37"/>
                  <a:gd name="T11" fmla="*/ 34 h 36"/>
                  <a:gd name="T12" fmla="*/ 19 w 37"/>
                  <a:gd name="T13" fmla="*/ 36 h 36"/>
                  <a:gd name="T14" fmla="*/ 10 w 37"/>
                  <a:gd name="T15" fmla="*/ 34 h 36"/>
                  <a:gd name="T16" fmla="*/ 4 w 37"/>
                  <a:gd name="T17" fmla="*/ 28 h 36"/>
                  <a:gd name="T18" fmla="*/ 0 w 37"/>
                  <a:gd name="T19" fmla="*/ 18 h 36"/>
                  <a:gd name="T20" fmla="*/ 4 w 37"/>
                  <a:gd name="T21" fmla="*/ 9 h 36"/>
                  <a:gd name="T22" fmla="*/ 10 w 37"/>
                  <a:gd name="T23" fmla="*/ 3 h 36"/>
                  <a:gd name="T24" fmla="*/ 19 w 37"/>
                  <a:gd name="T25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7" h="36">
                    <a:moveTo>
                      <a:pt x="19" y="0"/>
                    </a:moveTo>
                    <a:lnTo>
                      <a:pt x="29" y="3"/>
                    </a:lnTo>
                    <a:lnTo>
                      <a:pt x="35" y="9"/>
                    </a:lnTo>
                    <a:lnTo>
                      <a:pt x="37" y="18"/>
                    </a:lnTo>
                    <a:lnTo>
                      <a:pt x="35" y="28"/>
                    </a:lnTo>
                    <a:lnTo>
                      <a:pt x="29" y="34"/>
                    </a:lnTo>
                    <a:lnTo>
                      <a:pt x="19" y="36"/>
                    </a:lnTo>
                    <a:lnTo>
                      <a:pt x="10" y="34"/>
                    </a:lnTo>
                    <a:lnTo>
                      <a:pt x="4" y="28"/>
                    </a:lnTo>
                    <a:lnTo>
                      <a:pt x="0" y="18"/>
                    </a:lnTo>
                    <a:lnTo>
                      <a:pt x="4" y="9"/>
                    </a:lnTo>
                    <a:lnTo>
                      <a:pt x="10" y="3"/>
                    </a:lnTo>
                    <a:lnTo>
                      <a:pt x="19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391" tIns="39695" rIns="79391" bIns="39695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1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06" name="Freeform 161"/>
              <p:cNvSpPr>
                <a:spLocks noEditPoints="1"/>
              </p:cNvSpPr>
              <p:nvPr/>
            </p:nvSpPr>
            <p:spPr bwMode="auto">
              <a:xfrm>
                <a:off x="6852879" y="3169296"/>
                <a:ext cx="55739" cy="76642"/>
              </a:xfrm>
              <a:custGeom>
                <a:avLst/>
                <a:gdLst>
                  <a:gd name="T0" fmla="*/ 12 w 32"/>
                  <a:gd name="T1" fmla="*/ 4 h 44"/>
                  <a:gd name="T2" fmla="*/ 7 w 32"/>
                  <a:gd name="T3" fmla="*/ 8 h 44"/>
                  <a:gd name="T4" fmla="*/ 6 w 32"/>
                  <a:gd name="T5" fmla="*/ 15 h 44"/>
                  <a:gd name="T6" fmla="*/ 8 w 32"/>
                  <a:gd name="T7" fmla="*/ 21 h 44"/>
                  <a:gd name="T8" fmla="*/ 11 w 32"/>
                  <a:gd name="T9" fmla="*/ 27 h 44"/>
                  <a:gd name="T10" fmla="*/ 14 w 32"/>
                  <a:gd name="T11" fmla="*/ 30 h 44"/>
                  <a:gd name="T12" fmla="*/ 13 w 32"/>
                  <a:gd name="T13" fmla="*/ 24 h 44"/>
                  <a:gd name="T14" fmla="*/ 13 w 32"/>
                  <a:gd name="T15" fmla="*/ 19 h 44"/>
                  <a:gd name="T16" fmla="*/ 15 w 32"/>
                  <a:gd name="T17" fmla="*/ 19 h 44"/>
                  <a:gd name="T18" fmla="*/ 18 w 32"/>
                  <a:gd name="T19" fmla="*/ 19 h 44"/>
                  <a:gd name="T20" fmla="*/ 20 w 32"/>
                  <a:gd name="T21" fmla="*/ 20 h 44"/>
                  <a:gd name="T22" fmla="*/ 18 w 32"/>
                  <a:gd name="T23" fmla="*/ 27 h 44"/>
                  <a:gd name="T24" fmla="*/ 21 w 32"/>
                  <a:gd name="T25" fmla="*/ 30 h 44"/>
                  <a:gd name="T26" fmla="*/ 23 w 32"/>
                  <a:gd name="T27" fmla="*/ 24 h 44"/>
                  <a:gd name="T28" fmla="*/ 26 w 32"/>
                  <a:gd name="T29" fmla="*/ 18 h 44"/>
                  <a:gd name="T30" fmla="*/ 26 w 32"/>
                  <a:gd name="T31" fmla="*/ 11 h 44"/>
                  <a:gd name="T32" fmla="*/ 22 w 32"/>
                  <a:gd name="T33" fmla="*/ 6 h 44"/>
                  <a:gd name="T34" fmla="*/ 16 w 32"/>
                  <a:gd name="T35" fmla="*/ 4 h 44"/>
                  <a:gd name="T36" fmla="*/ 21 w 32"/>
                  <a:gd name="T37" fmla="*/ 0 h 44"/>
                  <a:gd name="T38" fmla="*/ 28 w 32"/>
                  <a:gd name="T39" fmla="*/ 5 h 44"/>
                  <a:gd name="T40" fmla="*/ 32 w 32"/>
                  <a:gd name="T41" fmla="*/ 15 h 44"/>
                  <a:gd name="T42" fmla="*/ 27 w 32"/>
                  <a:gd name="T43" fmla="*/ 25 h 44"/>
                  <a:gd name="T44" fmla="*/ 25 w 32"/>
                  <a:gd name="T45" fmla="*/ 29 h 44"/>
                  <a:gd name="T46" fmla="*/ 24 w 32"/>
                  <a:gd name="T47" fmla="*/ 40 h 44"/>
                  <a:gd name="T48" fmla="*/ 23 w 32"/>
                  <a:gd name="T49" fmla="*/ 43 h 44"/>
                  <a:gd name="T50" fmla="*/ 19 w 32"/>
                  <a:gd name="T51" fmla="*/ 43 h 44"/>
                  <a:gd name="T52" fmla="*/ 16 w 32"/>
                  <a:gd name="T53" fmla="*/ 44 h 44"/>
                  <a:gd name="T54" fmla="*/ 13 w 32"/>
                  <a:gd name="T55" fmla="*/ 43 h 44"/>
                  <a:gd name="T56" fmla="*/ 9 w 32"/>
                  <a:gd name="T57" fmla="*/ 43 h 44"/>
                  <a:gd name="T58" fmla="*/ 8 w 32"/>
                  <a:gd name="T59" fmla="*/ 40 h 44"/>
                  <a:gd name="T60" fmla="*/ 7 w 32"/>
                  <a:gd name="T61" fmla="*/ 29 h 44"/>
                  <a:gd name="T62" fmla="*/ 4 w 32"/>
                  <a:gd name="T63" fmla="*/ 25 h 44"/>
                  <a:gd name="T64" fmla="*/ 0 w 32"/>
                  <a:gd name="T65" fmla="*/ 15 h 44"/>
                  <a:gd name="T66" fmla="*/ 3 w 32"/>
                  <a:gd name="T67" fmla="*/ 5 h 44"/>
                  <a:gd name="T68" fmla="*/ 11 w 32"/>
                  <a:gd name="T69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32" h="44">
                    <a:moveTo>
                      <a:pt x="16" y="4"/>
                    </a:moveTo>
                    <a:lnTo>
                      <a:pt x="12" y="4"/>
                    </a:lnTo>
                    <a:lnTo>
                      <a:pt x="10" y="6"/>
                    </a:lnTo>
                    <a:lnTo>
                      <a:pt x="7" y="8"/>
                    </a:lnTo>
                    <a:lnTo>
                      <a:pt x="6" y="11"/>
                    </a:lnTo>
                    <a:lnTo>
                      <a:pt x="6" y="15"/>
                    </a:lnTo>
                    <a:lnTo>
                      <a:pt x="6" y="18"/>
                    </a:lnTo>
                    <a:lnTo>
                      <a:pt x="8" y="21"/>
                    </a:lnTo>
                    <a:lnTo>
                      <a:pt x="9" y="24"/>
                    </a:lnTo>
                    <a:lnTo>
                      <a:pt x="11" y="27"/>
                    </a:lnTo>
                    <a:lnTo>
                      <a:pt x="12" y="30"/>
                    </a:lnTo>
                    <a:lnTo>
                      <a:pt x="14" y="30"/>
                    </a:lnTo>
                    <a:lnTo>
                      <a:pt x="14" y="27"/>
                    </a:lnTo>
                    <a:lnTo>
                      <a:pt x="13" y="24"/>
                    </a:lnTo>
                    <a:lnTo>
                      <a:pt x="12" y="20"/>
                    </a:lnTo>
                    <a:lnTo>
                      <a:pt x="13" y="19"/>
                    </a:lnTo>
                    <a:lnTo>
                      <a:pt x="14" y="19"/>
                    </a:lnTo>
                    <a:lnTo>
                      <a:pt x="15" y="19"/>
                    </a:lnTo>
                    <a:lnTo>
                      <a:pt x="16" y="19"/>
                    </a:lnTo>
                    <a:lnTo>
                      <a:pt x="18" y="19"/>
                    </a:lnTo>
                    <a:lnTo>
                      <a:pt x="19" y="19"/>
                    </a:lnTo>
                    <a:lnTo>
                      <a:pt x="20" y="20"/>
                    </a:lnTo>
                    <a:lnTo>
                      <a:pt x="19" y="24"/>
                    </a:lnTo>
                    <a:lnTo>
                      <a:pt x="18" y="27"/>
                    </a:lnTo>
                    <a:lnTo>
                      <a:pt x="18" y="30"/>
                    </a:lnTo>
                    <a:lnTo>
                      <a:pt x="21" y="30"/>
                    </a:lnTo>
                    <a:lnTo>
                      <a:pt x="21" y="27"/>
                    </a:lnTo>
                    <a:lnTo>
                      <a:pt x="23" y="24"/>
                    </a:lnTo>
                    <a:lnTo>
                      <a:pt x="24" y="21"/>
                    </a:lnTo>
                    <a:lnTo>
                      <a:pt x="26" y="18"/>
                    </a:lnTo>
                    <a:lnTo>
                      <a:pt x="27" y="15"/>
                    </a:lnTo>
                    <a:lnTo>
                      <a:pt x="26" y="11"/>
                    </a:lnTo>
                    <a:lnTo>
                      <a:pt x="25" y="8"/>
                    </a:lnTo>
                    <a:lnTo>
                      <a:pt x="22" y="6"/>
                    </a:lnTo>
                    <a:lnTo>
                      <a:pt x="20" y="4"/>
                    </a:lnTo>
                    <a:lnTo>
                      <a:pt x="16" y="4"/>
                    </a:lnTo>
                    <a:close/>
                    <a:moveTo>
                      <a:pt x="16" y="0"/>
                    </a:moveTo>
                    <a:lnTo>
                      <a:pt x="21" y="0"/>
                    </a:lnTo>
                    <a:lnTo>
                      <a:pt x="25" y="2"/>
                    </a:lnTo>
                    <a:lnTo>
                      <a:pt x="28" y="5"/>
                    </a:lnTo>
                    <a:lnTo>
                      <a:pt x="31" y="9"/>
                    </a:lnTo>
                    <a:lnTo>
                      <a:pt x="32" y="15"/>
                    </a:lnTo>
                    <a:lnTo>
                      <a:pt x="31" y="19"/>
                    </a:lnTo>
                    <a:lnTo>
                      <a:pt x="27" y="25"/>
                    </a:lnTo>
                    <a:lnTo>
                      <a:pt x="26" y="27"/>
                    </a:lnTo>
                    <a:lnTo>
                      <a:pt x="25" y="29"/>
                    </a:lnTo>
                    <a:lnTo>
                      <a:pt x="24" y="31"/>
                    </a:lnTo>
                    <a:lnTo>
                      <a:pt x="24" y="40"/>
                    </a:lnTo>
                    <a:lnTo>
                      <a:pt x="24" y="42"/>
                    </a:lnTo>
                    <a:lnTo>
                      <a:pt x="23" y="43"/>
                    </a:lnTo>
                    <a:lnTo>
                      <a:pt x="21" y="43"/>
                    </a:lnTo>
                    <a:lnTo>
                      <a:pt x="19" y="43"/>
                    </a:lnTo>
                    <a:lnTo>
                      <a:pt x="18" y="44"/>
                    </a:lnTo>
                    <a:lnTo>
                      <a:pt x="16" y="44"/>
                    </a:lnTo>
                    <a:lnTo>
                      <a:pt x="14" y="44"/>
                    </a:lnTo>
                    <a:lnTo>
                      <a:pt x="13" y="43"/>
                    </a:lnTo>
                    <a:lnTo>
                      <a:pt x="11" y="43"/>
                    </a:lnTo>
                    <a:lnTo>
                      <a:pt x="9" y="43"/>
                    </a:lnTo>
                    <a:lnTo>
                      <a:pt x="8" y="42"/>
                    </a:lnTo>
                    <a:lnTo>
                      <a:pt x="8" y="40"/>
                    </a:lnTo>
                    <a:lnTo>
                      <a:pt x="8" y="31"/>
                    </a:lnTo>
                    <a:lnTo>
                      <a:pt x="7" y="29"/>
                    </a:lnTo>
                    <a:lnTo>
                      <a:pt x="6" y="27"/>
                    </a:lnTo>
                    <a:lnTo>
                      <a:pt x="4" y="25"/>
                    </a:lnTo>
                    <a:lnTo>
                      <a:pt x="1" y="19"/>
                    </a:lnTo>
                    <a:lnTo>
                      <a:pt x="0" y="15"/>
                    </a:lnTo>
                    <a:lnTo>
                      <a:pt x="1" y="9"/>
                    </a:lnTo>
                    <a:lnTo>
                      <a:pt x="3" y="5"/>
                    </a:lnTo>
                    <a:lnTo>
                      <a:pt x="7" y="2"/>
                    </a:lnTo>
                    <a:lnTo>
                      <a:pt x="11" y="0"/>
                    </a:lnTo>
                    <a:lnTo>
                      <a:pt x="16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391" tIns="39695" rIns="79391" bIns="39695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1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47" name="TextBox 23"/>
          <p:cNvSpPr txBox="1"/>
          <p:nvPr/>
        </p:nvSpPr>
        <p:spPr>
          <a:xfrm>
            <a:off x="1416183" y="3822625"/>
            <a:ext cx="1518621" cy="564167"/>
          </a:xfrm>
          <a:prstGeom prst="rect">
            <a:avLst/>
          </a:prstGeom>
          <a:noFill/>
        </p:spPr>
        <p:txBody>
          <a:bodyPr wrap="square" lIns="65021" tIns="32510" rIns="65021" bIns="3251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添加适当的文字，一页的文字最好不要超过</a:t>
            </a:r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200,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添加适当的文字添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8" name="TextBox 24"/>
          <p:cNvSpPr txBox="1"/>
          <p:nvPr/>
        </p:nvSpPr>
        <p:spPr>
          <a:xfrm>
            <a:off x="1416184" y="3604427"/>
            <a:ext cx="1208342" cy="287216"/>
          </a:xfrm>
          <a:prstGeom prst="rect">
            <a:avLst/>
          </a:prstGeom>
          <a:noFill/>
        </p:spPr>
        <p:txBody>
          <a:bodyPr wrap="none" lIns="65021" tIns="32510" rIns="65021" bIns="3251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49" name="TextBox 23"/>
          <p:cNvSpPr txBox="1"/>
          <p:nvPr/>
        </p:nvSpPr>
        <p:spPr>
          <a:xfrm>
            <a:off x="3010169" y="3822625"/>
            <a:ext cx="1518621" cy="564167"/>
          </a:xfrm>
          <a:prstGeom prst="rect">
            <a:avLst/>
          </a:prstGeom>
          <a:noFill/>
        </p:spPr>
        <p:txBody>
          <a:bodyPr wrap="square" lIns="65021" tIns="32510" rIns="65021" bIns="3251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添加适当的文字，一页的文字最好不要超过</a:t>
            </a:r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200,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添加适当的文字添</a:t>
            </a: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0" name="TextBox 24"/>
          <p:cNvSpPr txBox="1"/>
          <p:nvPr/>
        </p:nvSpPr>
        <p:spPr>
          <a:xfrm>
            <a:off x="3010168" y="3604427"/>
            <a:ext cx="1208342" cy="287216"/>
          </a:xfrm>
          <a:prstGeom prst="rect">
            <a:avLst/>
          </a:prstGeom>
          <a:noFill/>
        </p:spPr>
        <p:txBody>
          <a:bodyPr wrap="none" lIns="65021" tIns="32510" rIns="65021" bIns="3251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51" name="TextBox 23"/>
          <p:cNvSpPr txBox="1"/>
          <p:nvPr/>
        </p:nvSpPr>
        <p:spPr>
          <a:xfrm>
            <a:off x="4610035" y="3822625"/>
            <a:ext cx="1518621" cy="564167"/>
          </a:xfrm>
          <a:prstGeom prst="rect">
            <a:avLst/>
          </a:prstGeom>
          <a:noFill/>
        </p:spPr>
        <p:txBody>
          <a:bodyPr wrap="square" lIns="65021" tIns="32510" rIns="65021" bIns="3251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添加适当的文字，一页的文字最好不要超过</a:t>
            </a:r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200,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添加适当的文字添</a:t>
            </a: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2" name="TextBox 24"/>
          <p:cNvSpPr txBox="1"/>
          <p:nvPr/>
        </p:nvSpPr>
        <p:spPr>
          <a:xfrm>
            <a:off x="4610036" y="3604427"/>
            <a:ext cx="1208342" cy="287216"/>
          </a:xfrm>
          <a:prstGeom prst="rect">
            <a:avLst/>
          </a:prstGeom>
          <a:noFill/>
        </p:spPr>
        <p:txBody>
          <a:bodyPr wrap="none" lIns="65021" tIns="32510" rIns="65021" bIns="3251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53" name="TextBox 23"/>
          <p:cNvSpPr txBox="1"/>
          <p:nvPr/>
        </p:nvSpPr>
        <p:spPr>
          <a:xfrm>
            <a:off x="6204020" y="3822625"/>
            <a:ext cx="1518621" cy="564167"/>
          </a:xfrm>
          <a:prstGeom prst="rect">
            <a:avLst/>
          </a:prstGeom>
          <a:noFill/>
        </p:spPr>
        <p:txBody>
          <a:bodyPr wrap="square" lIns="65021" tIns="32510" rIns="65021" bIns="3251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添加适当的文字，一页的文字最好不要超过</a:t>
            </a:r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200,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添加适当的文字添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4" name="TextBox 24"/>
          <p:cNvSpPr txBox="1"/>
          <p:nvPr/>
        </p:nvSpPr>
        <p:spPr>
          <a:xfrm>
            <a:off x="6204020" y="3604427"/>
            <a:ext cx="1208342" cy="287216"/>
          </a:xfrm>
          <a:prstGeom prst="rect">
            <a:avLst/>
          </a:prstGeom>
          <a:noFill/>
        </p:spPr>
        <p:txBody>
          <a:bodyPr wrap="none" lIns="65021" tIns="32510" rIns="65021" bIns="3251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</a:p>
        </p:txBody>
      </p:sp>
    </p:spTree>
    <p:extLst>
      <p:ext uri="{BB962C8B-B14F-4D97-AF65-F5344CB8AC3E}">
        <p14:creationId xmlns:p14="http://schemas.microsoft.com/office/powerpoint/2010/main" val="34339672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Click="0" advTm="3000">
        <p14:doors dir="vert"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1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500"/>
                            </p:stCondLst>
                            <p:childTnLst>
                              <p:par>
                                <p:cTn id="4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000"/>
                            </p:stCondLst>
                            <p:childTnLst>
                              <p:par>
                                <p:cTn id="5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500"/>
                            </p:stCondLst>
                            <p:childTnLst>
                              <p:par>
                                <p:cTn id="5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3000"/>
                            </p:stCondLst>
                            <p:childTnLst>
                              <p:par>
                                <p:cTn id="68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9" grpId="0" animBg="1"/>
      <p:bldP spid="188" grpId="0" animBg="1"/>
      <p:bldP spid="169" grpId="0" animBg="1"/>
      <p:bldP spid="199" grpId="0" animBg="1"/>
      <p:bldP spid="47" grpId="0"/>
      <p:bldP spid="48" grpId="0"/>
      <p:bldP spid="49" grpId="0"/>
      <p:bldP spid="50" grpId="0"/>
      <p:bldP spid="51" grpId="0"/>
      <p:bldP spid="52" grpId="0"/>
      <p:bldP spid="53" grpId="0"/>
      <p:bldP spid="5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任意多边形: 形状 1">
            <a:extLst>
              <a:ext uri="{FF2B5EF4-FFF2-40B4-BE49-F238E27FC236}">
                <a16:creationId xmlns:a16="http://schemas.microsoft.com/office/drawing/2014/main" id="{6FA85479-0ADE-41AC-8058-4BF7FD46FDF4}"/>
              </a:ext>
            </a:extLst>
          </p:cNvPr>
          <p:cNvSpPr/>
          <p:nvPr/>
        </p:nvSpPr>
        <p:spPr>
          <a:xfrm>
            <a:off x="-9625" y="-9625"/>
            <a:ext cx="6169793" cy="5159141"/>
          </a:xfrm>
          <a:custGeom>
            <a:avLst/>
            <a:gdLst>
              <a:gd name="connsiteX0" fmla="*/ 9625 w 6169793"/>
              <a:gd name="connsiteY0" fmla="*/ 0 h 5159141"/>
              <a:gd name="connsiteX1" fmla="*/ 6169793 w 6169793"/>
              <a:gd name="connsiteY1" fmla="*/ 0 h 5159141"/>
              <a:gd name="connsiteX2" fmla="*/ 3609473 w 6169793"/>
              <a:gd name="connsiteY2" fmla="*/ 5159141 h 5159141"/>
              <a:gd name="connsiteX3" fmla="*/ 0 w 6169793"/>
              <a:gd name="connsiteY3" fmla="*/ 5149516 h 5159141"/>
              <a:gd name="connsiteX4" fmla="*/ 9625 w 6169793"/>
              <a:gd name="connsiteY4" fmla="*/ 0 h 51591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169793" h="5159141">
                <a:moveTo>
                  <a:pt x="9625" y="0"/>
                </a:moveTo>
                <a:lnTo>
                  <a:pt x="6169793" y="0"/>
                </a:lnTo>
                <a:lnTo>
                  <a:pt x="3609473" y="5159141"/>
                </a:lnTo>
                <a:lnTo>
                  <a:pt x="0" y="5149516"/>
                </a:lnTo>
                <a:cubicBezTo>
                  <a:pt x="3208" y="3433011"/>
                  <a:pt x="6417" y="1716505"/>
                  <a:pt x="9625" y="0"/>
                </a:cubicBezTo>
                <a:close/>
              </a:path>
            </a:pathLst>
          </a:custGeom>
          <a:blipFill>
            <a:blip r:embed="rId5"/>
            <a:stretch>
              <a:fillRect t="-6563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4752168" y="2913935"/>
            <a:ext cx="4120426" cy="4833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spc="225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点击输入简要文字内容，文字内容需概括精炼，不用多余的文字修饰，言简意赅的说明该项内容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" name="MH_Entry_1">
            <a:hlinkClick r:id="" action="ppaction://noaction"/>
            <a:extLst>
              <a:ext uri="{FF2B5EF4-FFF2-40B4-BE49-F238E27FC236}">
                <a16:creationId xmlns:a16="http://schemas.microsoft.com/office/drawing/2014/main" id="{F8B766E9-E916-44B7-B07D-8FE552C86D69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3539022" y="2281650"/>
            <a:ext cx="2080022" cy="276529"/>
          </a:xfrm>
          <a:custGeom>
            <a:avLst/>
            <a:gdLst>
              <a:gd name="connsiteX0" fmla="*/ 0 w 2773194"/>
              <a:gd name="connsiteY0" fmla="*/ 0 h 253350"/>
              <a:gd name="connsiteX1" fmla="*/ 2508325 w 2773194"/>
              <a:gd name="connsiteY1" fmla="*/ 0 h 253350"/>
              <a:gd name="connsiteX2" fmla="*/ 2773194 w 2773194"/>
              <a:gd name="connsiteY2" fmla="*/ 253350 h 253350"/>
              <a:gd name="connsiteX3" fmla="*/ 0 w 2773194"/>
              <a:gd name="connsiteY3" fmla="*/ 253350 h 253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73194" h="253350">
                <a:moveTo>
                  <a:pt x="0" y="0"/>
                </a:moveTo>
                <a:lnTo>
                  <a:pt x="2508325" y="0"/>
                </a:lnTo>
                <a:lnTo>
                  <a:pt x="2773194" y="253350"/>
                </a:lnTo>
                <a:lnTo>
                  <a:pt x="0" y="253350"/>
                </a:lnTo>
                <a:close/>
              </a:path>
            </a:pathLst>
          </a:custGeom>
          <a:solidFill>
            <a:schemeClr val="accent1"/>
          </a:solidFill>
          <a:ln>
            <a:solidFill>
              <a:schemeClr val="accent1"/>
            </a:solidFill>
          </a:ln>
        </p:spPr>
        <p:txBody>
          <a:bodyPr wrap="square" lIns="54000" tIns="0" rIns="216000" bIns="0" anchor="ctr">
            <a:normAutofit/>
          </a:bodyPr>
          <a:lstStyle/>
          <a:p>
            <a:pPr lvl="0" algn="ctr"/>
            <a:r>
              <a:rPr lang="zh-CN" altLang="en-US" sz="16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Arial" panose="020B0604020202020204" pitchFamily="34" charset="0"/>
              </a:rPr>
              <a:t>工作完成情况</a:t>
            </a:r>
            <a:endParaRPr lang="en-US" altLang="zh-CN" sz="16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Arial" panose="020B0604020202020204" pitchFamily="34" charset="0"/>
            </a:endParaRPr>
          </a:p>
        </p:txBody>
      </p:sp>
      <p:sp>
        <p:nvSpPr>
          <p:cNvPr id="10" name="MH_Number_1">
            <a:hlinkClick r:id="" action="ppaction://noaction"/>
            <a:extLst>
              <a:ext uri="{FF2B5EF4-FFF2-40B4-BE49-F238E27FC236}">
                <a16:creationId xmlns:a16="http://schemas.microsoft.com/office/drawing/2014/main" id="{9D1A5690-EC4D-4A78-B1E2-CEF648B1CDB4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5599993" y="2173638"/>
            <a:ext cx="1120350" cy="384541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9525" cap="sq">
            <a:solidFill>
              <a:schemeClr val="accent1"/>
            </a:solidFill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34290" rIns="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>
              <a:spcBef>
                <a:spcPct val="0"/>
              </a:spcBef>
            </a:pPr>
            <a:r>
              <a:rPr lang="en-US" altLang="zh-CN" b="1" dirty="0">
                <a:solidFill>
                  <a:schemeClr val="accent1"/>
                </a:solidFill>
                <a:cs typeface="Times New Roman" panose="02020603050405020304" pitchFamily="18" charset="0"/>
              </a:rPr>
              <a:t>Part 2</a:t>
            </a:r>
            <a:endParaRPr lang="zh-CN" altLang="en-US" b="1" dirty="0">
              <a:solidFill>
                <a:schemeClr val="accent1"/>
              </a:solidFill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6249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Click="0" advTm="3000">
        <p14:doors dir="vert"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 animBg="1"/>
      <p:bldP spid="1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等腰三角形 2"/>
          <p:cNvSpPr/>
          <p:nvPr/>
        </p:nvSpPr>
        <p:spPr bwMode="auto">
          <a:xfrm rot="3036074">
            <a:off x="4598108" y="1476178"/>
            <a:ext cx="1342308" cy="1552306"/>
          </a:xfrm>
          <a:custGeom>
            <a:avLst/>
            <a:gdLst/>
            <a:ahLst/>
            <a:cxnLst/>
            <a:rect l="l" t="t" r="r" b="b"/>
            <a:pathLst>
              <a:path w="1152128" h="1333073">
                <a:moveTo>
                  <a:pt x="576064" y="0"/>
                </a:moveTo>
                <a:lnTo>
                  <a:pt x="687529" y="192182"/>
                </a:lnTo>
                <a:cubicBezTo>
                  <a:pt x="952381" y="243689"/>
                  <a:pt x="1152128" y="477023"/>
                  <a:pt x="1152128" y="757009"/>
                </a:cubicBezTo>
                <a:cubicBezTo>
                  <a:pt x="1152128" y="1075160"/>
                  <a:pt x="894215" y="1333073"/>
                  <a:pt x="576064" y="1333073"/>
                </a:cubicBezTo>
                <a:cubicBezTo>
                  <a:pt x="257913" y="1333073"/>
                  <a:pt x="0" y="1075160"/>
                  <a:pt x="0" y="757009"/>
                </a:cubicBezTo>
                <a:cubicBezTo>
                  <a:pt x="0" y="477023"/>
                  <a:pt x="199747" y="243689"/>
                  <a:pt x="464599" y="192182"/>
                </a:cubicBezTo>
                <a:close/>
              </a:path>
            </a:pathLst>
          </a:custGeom>
          <a:solidFill>
            <a:schemeClr val="accent2"/>
          </a:solidFill>
          <a:ln w="12700" cmpd="sng">
            <a:solidFill>
              <a:schemeClr val="bg1"/>
            </a:solidFill>
            <a:miter lim="800000"/>
            <a:headEnd/>
            <a:tailEnd/>
          </a:ln>
          <a:extLst/>
        </p:spPr>
        <p:txBody>
          <a:bodyPr anchor="ctr"/>
          <a:lstStyle/>
          <a:p>
            <a:endParaRPr lang="zh-CN" altLang="en-US"/>
          </a:p>
        </p:txBody>
      </p:sp>
      <p:sp>
        <p:nvSpPr>
          <p:cNvPr id="4" name="TextBox 3"/>
          <p:cNvSpPr txBox="1"/>
          <p:nvPr/>
        </p:nvSpPr>
        <p:spPr>
          <a:xfrm>
            <a:off x="4817663" y="2079970"/>
            <a:ext cx="812356" cy="466156"/>
          </a:xfrm>
          <a:prstGeom prst="rect">
            <a:avLst/>
          </a:prstGeom>
          <a:noFill/>
          <a:ln>
            <a:noFill/>
          </a:ln>
        </p:spPr>
        <p:txBody>
          <a:bodyPr wrap="none" lIns="68550" tIns="34275" rIns="68550" bIns="34275" anchor="ctr"/>
          <a:lstStyle>
            <a:defPPr>
              <a:defRPr lang="zh-CN"/>
            </a:defPPr>
            <a:lvl1pPr algn="ctr">
              <a:defRPr sz="2000" kern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sz="1600" dirty="0">
                <a:solidFill>
                  <a:schemeClr val="bg1"/>
                </a:solidFill>
              </a:rPr>
              <a:t>成功项目二</a:t>
            </a:r>
          </a:p>
        </p:txBody>
      </p:sp>
      <p:sp>
        <p:nvSpPr>
          <p:cNvPr id="5" name="等腰三角形 2"/>
          <p:cNvSpPr/>
          <p:nvPr/>
        </p:nvSpPr>
        <p:spPr bwMode="auto">
          <a:xfrm rot="8763501">
            <a:off x="3740010" y="2418870"/>
            <a:ext cx="1341602" cy="1553120"/>
          </a:xfrm>
          <a:custGeom>
            <a:avLst/>
            <a:gdLst/>
            <a:ahLst/>
            <a:cxnLst/>
            <a:rect l="l" t="t" r="r" b="b"/>
            <a:pathLst>
              <a:path w="1152128" h="1333073">
                <a:moveTo>
                  <a:pt x="576064" y="0"/>
                </a:moveTo>
                <a:lnTo>
                  <a:pt x="687529" y="192182"/>
                </a:lnTo>
                <a:cubicBezTo>
                  <a:pt x="952381" y="243689"/>
                  <a:pt x="1152128" y="477023"/>
                  <a:pt x="1152128" y="757009"/>
                </a:cubicBezTo>
                <a:cubicBezTo>
                  <a:pt x="1152128" y="1075160"/>
                  <a:pt x="894215" y="1333073"/>
                  <a:pt x="576064" y="1333073"/>
                </a:cubicBezTo>
                <a:cubicBezTo>
                  <a:pt x="257913" y="1333073"/>
                  <a:pt x="0" y="1075160"/>
                  <a:pt x="0" y="757009"/>
                </a:cubicBezTo>
                <a:cubicBezTo>
                  <a:pt x="0" y="477023"/>
                  <a:pt x="199747" y="243689"/>
                  <a:pt x="464599" y="192182"/>
                </a:cubicBezTo>
                <a:close/>
              </a:path>
            </a:pathLst>
          </a:custGeom>
          <a:solidFill>
            <a:schemeClr val="accent3"/>
          </a:solidFill>
          <a:ln w="12700" cmpd="sng">
            <a:solidFill>
              <a:schemeClr val="bg1"/>
            </a:solidFill>
            <a:miter lim="800000"/>
            <a:headEnd/>
            <a:tailEnd/>
          </a:ln>
          <a:extLst/>
        </p:spPr>
        <p:txBody>
          <a:bodyPr anchor="ctr"/>
          <a:lstStyle/>
          <a:p>
            <a:endParaRPr lang="zh-CN" altLang="en-US"/>
          </a:p>
        </p:txBody>
      </p:sp>
      <p:sp>
        <p:nvSpPr>
          <p:cNvPr id="7" name="TextBox 6"/>
          <p:cNvSpPr txBox="1"/>
          <p:nvPr/>
        </p:nvSpPr>
        <p:spPr>
          <a:xfrm>
            <a:off x="3927605" y="2956550"/>
            <a:ext cx="812356" cy="466156"/>
          </a:xfrm>
          <a:prstGeom prst="rect">
            <a:avLst/>
          </a:prstGeom>
          <a:noFill/>
          <a:ln>
            <a:noFill/>
          </a:ln>
        </p:spPr>
        <p:txBody>
          <a:bodyPr wrap="none" lIns="68550" tIns="34275" rIns="68550" bIns="34275" anchor="ctr"/>
          <a:lstStyle>
            <a:defPPr>
              <a:defRPr lang="zh-CN"/>
            </a:defPPr>
            <a:lvl1pPr algn="ctr">
              <a:defRPr sz="2000" kern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sz="1600" dirty="0">
                <a:solidFill>
                  <a:schemeClr val="bg1"/>
                </a:solidFill>
              </a:rPr>
              <a:t>成功项目三</a:t>
            </a:r>
          </a:p>
        </p:txBody>
      </p:sp>
      <p:sp>
        <p:nvSpPr>
          <p:cNvPr id="8" name="等腰三角形 2"/>
          <p:cNvSpPr/>
          <p:nvPr/>
        </p:nvSpPr>
        <p:spPr bwMode="auto">
          <a:xfrm rot="16474575">
            <a:off x="3346238" y="1155273"/>
            <a:ext cx="1342308" cy="1552306"/>
          </a:xfrm>
          <a:custGeom>
            <a:avLst/>
            <a:gdLst/>
            <a:ahLst/>
            <a:cxnLst/>
            <a:rect l="l" t="t" r="r" b="b"/>
            <a:pathLst>
              <a:path w="1152128" h="1333073">
                <a:moveTo>
                  <a:pt x="576064" y="0"/>
                </a:moveTo>
                <a:lnTo>
                  <a:pt x="687529" y="192182"/>
                </a:lnTo>
                <a:cubicBezTo>
                  <a:pt x="952381" y="243689"/>
                  <a:pt x="1152128" y="477023"/>
                  <a:pt x="1152128" y="757009"/>
                </a:cubicBezTo>
                <a:cubicBezTo>
                  <a:pt x="1152128" y="1075160"/>
                  <a:pt x="894215" y="1333073"/>
                  <a:pt x="576064" y="1333073"/>
                </a:cubicBezTo>
                <a:cubicBezTo>
                  <a:pt x="257913" y="1333073"/>
                  <a:pt x="0" y="1075160"/>
                  <a:pt x="0" y="757009"/>
                </a:cubicBezTo>
                <a:cubicBezTo>
                  <a:pt x="0" y="477023"/>
                  <a:pt x="199747" y="243689"/>
                  <a:pt x="464599" y="192182"/>
                </a:cubicBezTo>
                <a:close/>
              </a:path>
            </a:pathLst>
          </a:custGeom>
          <a:solidFill>
            <a:schemeClr val="accent1"/>
          </a:solidFill>
          <a:ln w="12700" cmpd="sng">
            <a:solidFill>
              <a:schemeClr val="bg1"/>
            </a:solidFill>
            <a:miter lim="800000"/>
            <a:headEnd/>
            <a:tailEnd/>
          </a:ln>
          <a:extLst/>
        </p:spPr>
        <p:txBody>
          <a:bodyPr anchor="ctr"/>
          <a:lstStyle/>
          <a:p>
            <a:endParaRPr lang="zh-CN" altLang="en-US"/>
          </a:p>
        </p:txBody>
      </p:sp>
      <p:sp>
        <p:nvSpPr>
          <p:cNvPr id="9" name="TextBox 8"/>
          <p:cNvSpPr txBox="1"/>
          <p:nvPr/>
        </p:nvSpPr>
        <p:spPr>
          <a:xfrm>
            <a:off x="3722716" y="1670340"/>
            <a:ext cx="812356" cy="466156"/>
          </a:xfrm>
          <a:prstGeom prst="rect">
            <a:avLst/>
          </a:prstGeom>
          <a:noFill/>
          <a:ln>
            <a:noFill/>
          </a:ln>
        </p:spPr>
        <p:txBody>
          <a:bodyPr wrap="none" lIns="68550" tIns="34275" rIns="68550" bIns="34275" anchor="ctr"/>
          <a:lstStyle>
            <a:defPPr>
              <a:defRPr lang="zh-CN"/>
            </a:defPPr>
            <a:lvl1pPr algn="ctr">
              <a:defRPr sz="2000" kern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sz="1600" dirty="0">
                <a:solidFill>
                  <a:schemeClr val="bg1"/>
                </a:solidFill>
              </a:rPr>
              <a:t>成功项目一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15618" y="1081009"/>
            <a:ext cx="1324685" cy="284626"/>
          </a:xfrm>
          <a:prstGeom prst="rect">
            <a:avLst/>
          </a:prstGeom>
          <a:noFill/>
        </p:spPr>
        <p:txBody>
          <a:bodyPr wrap="none" lIns="68550" tIns="34275" rIns="68550" bIns="34275" rtlCol="0">
            <a:spAutoFit/>
          </a:bodyPr>
          <a:lstStyle/>
          <a:p>
            <a:r>
              <a:rPr lang="en-US" altLang="zh-CN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■</a:t>
            </a:r>
            <a:r>
              <a:rPr lang="zh-CN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请输入您标题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15616" y="1348242"/>
            <a:ext cx="2074576" cy="669280"/>
          </a:xfrm>
          <a:prstGeom prst="rect">
            <a:avLst/>
          </a:prstGeom>
          <a:noFill/>
        </p:spPr>
        <p:txBody>
          <a:bodyPr wrap="square" lIns="68550" tIns="34275" rIns="68550" bIns="34275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152727" y="844120"/>
            <a:ext cx="1324685" cy="284626"/>
          </a:xfrm>
          <a:prstGeom prst="rect">
            <a:avLst/>
          </a:prstGeom>
          <a:noFill/>
        </p:spPr>
        <p:txBody>
          <a:bodyPr wrap="none" lIns="68550" tIns="34275" rIns="68550" bIns="34275" rtlCol="0">
            <a:spAutoFit/>
          </a:bodyPr>
          <a:lstStyle/>
          <a:p>
            <a:r>
              <a:rPr lang="en-US" altLang="zh-CN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■</a:t>
            </a:r>
            <a:r>
              <a:rPr lang="zh-CN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请输入您标题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152726" y="2308316"/>
            <a:ext cx="2074576" cy="669280"/>
          </a:xfrm>
          <a:prstGeom prst="rect">
            <a:avLst/>
          </a:prstGeom>
          <a:noFill/>
        </p:spPr>
        <p:txBody>
          <a:bodyPr wrap="square" lIns="68550" tIns="34275" rIns="68550" bIns="34275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003261" y="3839461"/>
            <a:ext cx="1324685" cy="284626"/>
          </a:xfrm>
          <a:prstGeom prst="rect">
            <a:avLst/>
          </a:prstGeom>
          <a:noFill/>
        </p:spPr>
        <p:txBody>
          <a:bodyPr wrap="none" lIns="68550" tIns="34275" rIns="68550" bIns="34275" rtlCol="0">
            <a:spAutoFit/>
          </a:bodyPr>
          <a:lstStyle/>
          <a:p>
            <a:r>
              <a:rPr lang="en-US" altLang="zh-CN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■</a:t>
            </a:r>
            <a:r>
              <a:rPr lang="zh-CN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请输入您标题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003261" y="4106694"/>
            <a:ext cx="3320861" cy="469260"/>
          </a:xfrm>
          <a:prstGeom prst="rect">
            <a:avLst/>
          </a:prstGeom>
          <a:noFill/>
        </p:spPr>
        <p:txBody>
          <a:bodyPr wrap="square" lIns="68550" tIns="34275" rIns="68550" bIns="34275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16" name="矩形 15"/>
          <p:cNvSpPr/>
          <p:nvPr/>
        </p:nvSpPr>
        <p:spPr bwMode="auto">
          <a:xfrm>
            <a:off x="6233509" y="1160770"/>
            <a:ext cx="1845361" cy="1128822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68550" tIns="34275" rIns="68550" bIns="34275" numCol="1" rtlCol="0" anchor="t" anchorCtr="0" compatLnSpc="1">
            <a:prstTxWarp prst="textNoShape">
              <a:avLst/>
            </a:prstTxWarp>
          </a:bodyPr>
          <a:lstStyle/>
          <a:p>
            <a:pPr defTabSz="685480"/>
            <a:endParaRPr lang="zh-CN" altLang="en-US" sz="1100"/>
          </a:p>
        </p:txBody>
      </p:sp>
      <p:sp>
        <p:nvSpPr>
          <p:cNvPr id="17" name="矩形 16"/>
          <p:cNvSpPr/>
          <p:nvPr/>
        </p:nvSpPr>
        <p:spPr bwMode="auto">
          <a:xfrm>
            <a:off x="1200525" y="2299315"/>
            <a:ext cx="1845361" cy="1123389"/>
          </a:xfrm>
          <a:prstGeom prst="rect">
            <a:avLst/>
          </a:prstGeom>
          <a:blipFill>
            <a:blip r:embed="rId5"/>
            <a:stretch>
              <a:fillRect/>
            </a:stretch>
          </a:blip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68550" tIns="34275" rIns="68550" bIns="34275" numCol="1" rtlCol="0" anchor="t" anchorCtr="0" compatLnSpc="1">
            <a:prstTxWarp prst="textNoShape">
              <a:avLst/>
            </a:prstTxWarp>
          </a:bodyPr>
          <a:lstStyle/>
          <a:p>
            <a:pPr defTabSz="685480"/>
            <a:endParaRPr lang="zh-CN" altLang="en-US" sz="1100"/>
          </a:p>
        </p:txBody>
      </p:sp>
      <p:sp>
        <p:nvSpPr>
          <p:cNvPr id="18" name="矩形 17"/>
          <p:cNvSpPr/>
          <p:nvPr/>
        </p:nvSpPr>
        <p:spPr bwMode="auto">
          <a:xfrm>
            <a:off x="5400675" y="3835403"/>
            <a:ext cx="1879096" cy="950810"/>
          </a:xfrm>
          <a:prstGeom prst="rect">
            <a:avLst/>
          </a:prstGeom>
          <a:blipFill>
            <a:blip r:embed="rId6"/>
            <a:stretch>
              <a:fillRect/>
            </a:stretch>
          </a:blip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68550" tIns="34275" rIns="68550" bIns="34275" numCol="1" rtlCol="0" anchor="t" anchorCtr="0" compatLnSpc="1">
            <a:prstTxWarp prst="textNoShape">
              <a:avLst/>
            </a:prstTxWarp>
          </a:bodyPr>
          <a:lstStyle/>
          <a:p>
            <a:pPr defTabSz="685480"/>
            <a:endParaRPr lang="zh-CN" altLang="en-US" sz="110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566698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Click="0" advTm="3000">
        <p14:doors dir="vert"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3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8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300"/>
                            </p:stCondLst>
                            <p:childTnLst>
                              <p:par>
                                <p:cTn id="2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800"/>
                            </p:stCondLst>
                            <p:childTnLst>
                              <p:par>
                                <p:cTn id="2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300"/>
                            </p:stCondLst>
                            <p:childTnLst>
                              <p:par>
                                <p:cTn id="29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800"/>
                            </p:stCondLst>
                            <p:childTnLst>
                              <p:par>
                                <p:cTn id="34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1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600"/>
                            </p:stCondLst>
                            <p:childTnLst>
                              <p:par>
                                <p:cTn id="4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100"/>
                            </p:stCondLst>
                            <p:childTnLst>
                              <p:par>
                                <p:cTn id="4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600"/>
                            </p:stCondLst>
                            <p:childTnLst>
                              <p:par>
                                <p:cTn id="53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100"/>
                            </p:stCondLst>
                            <p:childTnLst>
                              <p:par>
                                <p:cTn id="58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3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3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3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3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400"/>
                            </p:stCondLst>
                            <p:childTnLst>
                              <p:par>
                                <p:cTn id="6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900"/>
                            </p:stCondLst>
                            <p:childTnLst>
                              <p:par>
                                <p:cTn id="6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6400"/>
                            </p:stCondLst>
                            <p:childTnLst>
                              <p:par>
                                <p:cTn id="7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5" grpId="0" animBg="1"/>
      <p:bldP spid="7" grpId="0"/>
      <p:bldP spid="8" grpId="0" animBg="1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 animBg="1"/>
      <p:bldP spid="17" grpId="0" animBg="1"/>
      <p:bldP spid="1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971550" y="1707090"/>
            <a:ext cx="3672458" cy="2480738"/>
            <a:chOff x="971550" y="1706563"/>
            <a:chExt cx="3672458" cy="2479972"/>
          </a:xfrm>
        </p:grpSpPr>
        <p:sp>
          <p:nvSpPr>
            <p:cNvPr id="3" name="TextBox 4"/>
            <p:cNvSpPr>
              <a:spLocks noChangeArrowheads="1"/>
            </p:cNvSpPr>
            <p:nvPr/>
          </p:nvSpPr>
          <p:spPr bwMode="auto">
            <a:xfrm>
              <a:off x="2582863" y="3748088"/>
              <a:ext cx="2061145" cy="4384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marL="342900" indent="-3429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indent="0">
                <a:lnSpc>
                  <a:spcPct val="125000"/>
                </a:lnSpc>
                <a:spcBef>
                  <a:spcPts val="0"/>
                </a:spcBef>
                <a:buNone/>
              </a:pPr>
              <a:r>
                <a:rPr lang="zh-CN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/>
                  <a:ea typeface="微软雅黑"/>
                  <a:sym typeface="微软雅黑" pitchFamily="34" charset="-122"/>
                </a:rPr>
                <a:t>在此录入上述图表的综合描述说明，在此录入上述图表的综合描述说明</a:t>
              </a:r>
              <a:endPara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endParaRPr>
            </a:p>
          </p:txBody>
        </p:sp>
        <p:grpSp>
          <p:nvGrpSpPr>
            <p:cNvPr id="4" name="Group 5"/>
            <p:cNvGrpSpPr/>
            <p:nvPr/>
          </p:nvGrpSpPr>
          <p:grpSpPr bwMode="auto">
            <a:xfrm>
              <a:off x="971550" y="1706563"/>
              <a:ext cx="1944688" cy="2447930"/>
              <a:chOff x="0" y="0"/>
              <a:chExt cx="1944688" cy="2447925"/>
            </a:xfrm>
          </p:grpSpPr>
          <p:sp>
            <p:nvSpPr>
              <p:cNvPr id="5" name="椭圆​​ 2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944688" cy="2447925"/>
              </a:xfrm>
              <a:custGeom>
                <a:avLst/>
                <a:gdLst>
                  <a:gd name="T0" fmla="*/ 0 w 1944132"/>
                  <a:gd name="T1" fmla="*/ 0 h 2448272"/>
                  <a:gd name="T2" fmla="*/ 1944132 w 1944132"/>
                  <a:gd name="T3" fmla="*/ 2448272 h 2448272"/>
                </a:gdLst>
                <a:ahLst/>
                <a:cxnLst/>
                <a:rect l="T0" t="T1" r="T2" b="T3"/>
                <a:pathLst>
                  <a:path w="1944132" h="2448272">
                    <a:moveTo>
                      <a:pt x="972066" y="0"/>
                    </a:moveTo>
                    <a:cubicBezTo>
                      <a:pt x="1508923" y="0"/>
                      <a:pt x="1944132" y="435209"/>
                      <a:pt x="1944132" y="972066"/>
                    </a:cubicBezTo>
                    <a:cubicBezTo>
                      <a:pt x="1944132" y="1465344"/>
                      <a:pt x="1576711" y="1872807"/>
                      <a:pt x="1100480" y="1934684"/>
                    </a:cubicBezTo>
                    <a:lnTo>
                      <a:pt x="972066" y="2448272"/>
                    </a:lnTo>
                    <a:lnTo>
                      <a:pt x="843652" y="1934684"/>
                    </a:lnTo>
                    <a:cubicBezTo>
                      <a:pt x="367421" y="1872807"/>
                      <a:pt x="0" y="1465344"/>
                      <a:pt x="0" y="972066"/>
                    </a:cubicBezTo>
                    <a:cubicBezTo>
                      <a:pt x="0" y="435209"/>
                      <a:pt x="435209" y="0"/>
                      <a:pt x="97206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zh-CN" altLang="en-US" sz="900">
                  <a:solidFill>
                    <a:schemeClr val="bg1"/>
                  </a:solidFill>
                  <a:ea typeface="华文细黑" panose="02010600040101010101" pitchFamily="2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6" name="矩形​​ 16"/>
              <p:cNvSpPr>
                <a:spLocks noChangeArrowheads="1"/>
              </p:cNvSpPr>
              <p:nvPr/>
            </p:nvSpPr>
            <p:spPr bwMode="auto">
              <a:xfrm>
                <a:off x="637562" y="599801"/>
                <a:ext cx="646331" cy="4615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/>
              <a:p>
                <a:pPr algn="ctr"/>
                <a:r>
                  <a:rPr lang="zh-CN" altLang="en-US" sz="12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Arial Unicode MS" pitchFamily="34" charset="-122"/>
                  </a:rPr>
                  <a:t>点击录</a:t>
                </a:r>
                <a:endParaRPr lang="en-US" altLang="zh-CN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 Unicode MS" pitchFamily="34" charset="-122"/>
                </a:endParaRPr>
              </a:p>
              <a:p>
                <a:pPr algn="ctr"/>
                <a:r>
                  <a:rPr lang="zh-CN" altLang="en-US" sz="12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Arial Unicode MS" pitchFamily="34" charset="-122"/>
                  </a:rPr>
                  <a:t>入内容</a:t>
                </a:r>
                <a:endParaRPr lang="zh-CN" altLang="en-US" sz="1200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7" name="组合 6"/>
          <p:cNvGrpSpPr/>
          <p:nvPr/>
        </p:nvGrpSpPr>
        <p:grpSpPr>
          <a:xfrm>
            <a:off x="3436938" y="1348030"/>
            <a:ext cx="3043274" cy="2085502"/>
            <a:chOff x="3436938" y="1347614"/>
            <a:chExt cx="3043274" cy="2084858"/>
          </a:xfrm>
        </p:grpSpPr>
        <p:sp>
          <p:nvSpPr>
            <p:cNvPr id="8" name="TextBox 3"/>
            <p:cNvSpPr>
              <a:spLocks noChangeArrowheads="1"/>
            </p:cNvSpPr>
            <p:nvPr/>
          </p:nvSpPr>
          <p:spPr bwMode="auto">
            <a:xfrm>
              <a:off x="4454525" y="2994025"/>
              <a:ext cx="2025687" cy="4384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marL="342900" indent="-3429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indent="0">
                <a:lnSpc>
                  <a:spcPct val="125000"/>
                </a:lnSpc>
                <a:spcBef>
                  <a:spcPts val="0"/>
                </a:spcBef>
                <a:buNone/>
              </a:pPr>
              <a:r>
                <a:rPr lang="zh-CN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/>
                  <a:ea typeface="微软雅黑"/>
                  <a:sym typeface="微软雅黑" pitchFamily="34" charset="-122"/>
                </a:rPr>
                <a:t>在此录入上述图表的综合描述说明，在此录入上述图表的综合描述说明</a:t>
              </a:r>
              <a:endPara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endParaRPr>
            </a:p>
          </p:txBody>
        </p:sp>
        <p:grpSp>
          <p:nvGrpSpPr>
            <p:cNvPr id="9" name="Group 9"/>
            <p:cNvGrpSpPr/>
            <p:nvPr/>
          </p:nvGrpSpPr>
          <p:grpSpPr bwMode="auto">
            <a:xfrm>
              <a:off x="3436938" y="1347614"/>
              <a:ext cx="1439862" cy="1812939"/>
              <a:chOff x="0" y="14113"/>
              <a:chExt cx="1439862" cy="1812925"/>
            </a:xfrm>
          </p:grpSpPr>
          <p:sp>
            <p:nvSpPr>
              <p:cNvPr id="10" name="椭圆​​ 2"/>
              <p:cNvSpPr>
                <a:spLocks noChangeArrowheads="1"/>
              </p:cNvSpPr>
              <p:nvPr/>
            </p:nvSpPr>
            <p:spPr bwMode="auto">
              <a:xfrm>
                <a:off x="0" y="14113"/>
                <a:ext cx="1439862" cy="1812925"/>
              </a:xfrm>
              <a:custGeom>
                <a:avLst/>
                <a:gdLst>
                  <a:gd name="T0" fmla="*/ 0 w 1944132"/>
                  <a:gd name="T1" fmla="*/ 0 h 2448272"/>
                  <a:gd name="T2" fmla="*/ 1944132 w 1944132"/>
                  <a:gd name="T3" fmla="*/ 2448272 h 2448272"/>
                </a:gdLst>
                <a:ahLst/>
                <a:cxnLst/>
                <a:rect l="T0" t="T1" r="T2" b="T3"/>
                <a:pathLst>
                  <a:path w="1944132" h="2448272">
                    <a:moveTo>
                      <a:pt x="972066" y="0"/>
                    </a:moveTo>
                    <a:cubicBezTo>
                      <a:pt x="1508923" y="0"/>
                      <a:pt x="1944132" y="435209"/>
                      <a:pt x="1944132" y="972066"/>
                    </a:cubicBezTo>
                    <a:cubicBezTo>
                      <a:pt x="1944132" y="1465344"/>
                      <a:pt x="1576711" y="1872807"/>
                      <a:pt x="1100480" y="1934684"/>
                    </a:cubicBezTo>
                    <a:lnTo>
                      <a:pt x="972066" y="2448272"/>
                    </a:lnTo>
                    <a:lnTo>
                      <a:pt x="843652" y="1934684"/>
                    </a:lnTo>
                    <a:cubicBezTo>
                      <a:pt x="367421" y="1872807"/>
                      <a:pt x="0" y="1465344"/>
                      <a:pt x="0" y="972066"/>
                    </a:cubicBezTo>
                    <a:cubicBezTo>
                      <a:pt x="0" y="435209"/>
                      <a:pt x="435209" y="0"/>
                      <a:pt x="97206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zh-CN" altLang="en-US" sz="900">
                  <a:solidFill>
                    <a:schemeClr val="bg1"/>
                  </a:solidFill>
                  <a:ea typeface="华文细黑" panose="02010600040101010101" pitchFamily="2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1" name="矩形​​ 17"/>
              <p:cNvSpPr>
                <a:spLocks noChangeArrowheads="1"/>
              </p:cNvSpPr>
              <p:nvPr/>
            </p:nvSpPr>
            <p:spPr bwMode="auto">
              <a:xfrm>
                <a:off x="367780" y="416795"/>
                <a:ext cx="646331" cy="4615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/>
              <a:p>
                <a:pPr algn="ctr"/>
                <a:r>
                  <a:rPr lang="zh-CN" altLang="en-US" sz="12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Arial Unicode MS" pitchFamily="34" charset="-122"/>
                  </a:rPr>
                  <a:t>点击录</a:t>
                </a:r>
                <a:endParaRPr lang="en-US" altLang="zh-CN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 Unicode MS" pitchFamily="34" charset="-122"/>
                </a:endParaRPr>
              </a:p>
              <a:p>
                <a:pPr algn="ctr"/>
                <a:r>
                  <a:rPr lang="zh-CN" altLang="en-US" sz="12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Arial Unicode MS" pitchFamily="34" charset="-122"/>
                  </a:rPr>
                  <a:t>入内容</a:t>
                </a:r>
                <a:endParaRPr lang="zh-CN" altLang="en-US" sz="1200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12" name="组合 11"/>
          <p:cNvGrpSpPr/>
          <p:nvPr/>
        </p:nvGrpSpPr>
        <p:grpSpPr>
          <a:xfrm>
            <a:off x="5364163" y="1057601"/>
            <a:ext cx="2952253" cy="1415196"/>
            <a:chOff x="5364163" y="1057275"/>
            <a:chExt cx="2952253" cy="1414760"/>
          </a:xfrm>
        </p:grpSpPr>
        <p:sp>
          <p:nvSpPr>
            <p:cNvPr id="13" name="TextBox 5"/>
            <p:cNvSpPr>
              <a:spLocks noChangeArrowheads="1"/>
            </p:cNvSpPr>
            <p:nvPr/>
          </p:nvSpPr>
          <p:spPr bwMode="auto">
            <a:xfrm>
              <a:off x="6242050" y="2033588"/>
              <a:ext cx="2074366" cy="4384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marL="342900" indent="-3429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indent="0">
                <a:lnSpc>
                  <a:spcPct val="125000"/>
                </a:lnSpc>
                <a:spcBef>
                  <a:spcPts val="0"/>
                </a:spcBef>
                <a:buNone/>
              </a:pPr>
              <a:r>
                <a:rPr lang="zh-CN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/>
                  <a:ea typeface="微软雅黑"/>
                  <a:sym typeface="微软雅黑" pitchFamily="34" charset="-122"/>
                </a:rPr>
                <a:t>在此录入上述图表的综合描述说明，在此录入上述图表的综合描述说明</a:t>
              </a:r>
              <a:endPara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endParaRPr>
            </a:p>
          </p:txBody>
        </p:sp>
        <p:grpSp>
          <p:nvGrpSpPr>
            <p:cNvPr id="14" name="Group 13"/>
            <p:cNvGrpSpPr/>
            <p:nvPr/>
          </p:nvGrpSpPr>
          <p:grpSpPr bwMode="auto">
            <a:xfrm>
              <a:off x="5364163" y="1057275"/>
              <a:ext cx="1012825" cy="1274421"/>
              <a:chOff x="0" y="0"/>
              <a:chExt cx="1012825" cy="1274762"/>
            </a:xfrm>
          </p:grpSpPr>
          <p:sp>
            <p:nvSpPr>
              <p:cNvPr id="15" name="椭圆​​ 2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012825" cy="1274762"/>
              </a:xfrm>
              <a:custGeom>
                <a:avLst/>
                <a:gdLst>
                  <a:gd name="T0" fmla="*/ 0 w 1944132"/>
                  <a:gd name="T1" fmla="*/ 0 h 2448272"/>
                  <a:gd name="T2" fmla="*/ 1944132 w 1944132"/>
                  <a:gd name="T3" fmla="*/ 2448272 h 2448272"/>
                </a:gdLst>
                <a:ahLst/>
                <a:cxnLst/>
                <a:rect l="T0" t="T1" r="T2" b="T3"/>
                <a:pathLst>
                  <a:path w="1944132" h="2448272">
                    <a:moveTo>
                      <a:pt x="972066" y="0"/>
                    </a:moveTo>
                    <a:cubicBezTo>
                      <a:pt x="1508923" y="0"/>
                      <a:pt x="1944132" y="435209"/>
                      <a:pt x="1944132" y="972066"/>
                    </a:cubicBezTo>
                    <a:cubicBezTo>
                      <a:pt x="1944132" y="1465344"/>
                      <a:pt x="1576711" y="1872807"/>
                      <a:pt x="1100480" y="1934684"/>
                    </a:cubicBezTo>
                    <a:lnTo>
                      <a:pt x="972066" y="2448272"/>
                    </a:lnTo>
                    <a:lnTo>
                      <a:pt x="843652" y="1934684"/>
                    </a:lnTo>
                    <a:cubicBezTo>
                      <a:pt x="367421" y="1872807"/>
                      <a:pt x="0" y="1465344"/>
                      <a:pt x="0" y="972066"/>
                    </a:cubicBezTo>
                    <a:cubicBezTo>
                      <a:pt x="0" y="435209"/>
                      <a:pt x="435209" y="0"/>
                      <a:pt x="972066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zh-CN" altLang="en-US" sz="900">
                  <a:solidFill>
                    <a:schemeClr val="bg1"/>
                  </a:solidFill>
                  <a:ea typeface="华文细黑" panose="02010600040101010101" pitchFamily="2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6" name="矩形​​ 18"/>
              <p:cNvSpPr>
                <a:spLocks noChangeArrowheads="1"/>
              </p:cNvSpPr>
              <p:nvPr/>
            </p:nvSpPr>
            <p:spPr bwMode="auto">
              <a:xfrm>
                <a:off x="182453" y="210633"/>
                <a:ext cx="646331" cy="46164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/>
              <a:p>
                <a:pPr algn="ctr"/>
                <a:r>
                  <a:rPr lang="zh-CN" altLang="en-US" sz="12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Arial Unicode MS" pitchFamily="34" charset="-122"/>
                  </a:rPr>
                  <a:t>点击录</a:t>
                </a:r>
                <a:endParaRPr lang="en-US" altLang="zh-CN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 Unicode MS" pitchFamily="34" charset="-122"/>
                </a:endParaRPr>
              </a:p>
              <a:p>
                <a:pPr algn="ctr"/>
                <a:r>
                  <a:rPr lang="zh-CN" altLang="en-US" sz="12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Arial Unicode MS" pitchFamily="34" charset="-122"/>
                  </a:rPr>
                  <a:t>入内容</a:t>
                </a:r>
                <a:endParaRPr lang="zh-CN" altLang="en-US" sz="1200" dirty="0">
                  <a:solidFill>
                    <a:schemeClr val="bg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7491802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Click="0" advTm="3000">
        <p14:doors dir="vert"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6"/>
          <p:cNvGrpSpPr/>
          <p:nvPr/>
        </p:nvGrpSpPr>
        <p:grpSpPr>
          <a:xfrm>
            <a:off x="4125838" y="1297572"/>
            <a:ext cx="5395358" cy="3673451"/>
            <a:chOff x="5501116" y="1729561"/>
            <a:chExt cx="7193811" cy="4896423"/>
          </a:xfrm>
        </p:grpSpPr>
        <p:sp>
          <p:nvSpPr>
            <p:cNvPr id="5" name="Isosceles Triangle 3"/>
            <p:cNvSpPr/>
            <p:nvPr/>
          </p:nvSpPr>
          <p:spPr>
            <a:xfrm flipH="1">
              <a:off x="7629101" y="2326609"/>
              <a:ext cx="2516979" cy="4299375"/>
            </a:xfrm>
            <a:custGeom>
              <a:avLst/>
              <a:gdLst>
                <a:gd name="connsiteX0" fmla="*/ 0 w 3201766"/>
                <a:gd name="connsiteY0" fmla="*/ 4299375 h 4299375"/>
                <a:gd name="connsiteX1" fmla="*/ 3201766 w 3201766"/>
                <a:gd name="connsiteY1" fmla="*/ 0 h 4299375"/>
                <a:gd name="connsiteX2" fmla="*/ 3201766 w 3201766"/>
                <a:gd name="connsiteY2" fmla="*/ 4299375 h 4299375"/>
                <a:gd name="connsiteX3" fmla="*/ 0 w 3201766"/>
                <a:gd name="connsiteY3" fmla="*/ 4299375 h 4299375"/>
                <a:gd name="connsiteX0" fmla="*/ 0 w 3201766"/>
                <a:gd name="connsiteY0" fmla="*/ 4299375 h 4299375"/>
                <a:gd name="connsiteX1" fmla="*/ 1060450 w 3201766"/>
                <a:gd name="connsiteY1" fmla="*/ 2851575 h 4299375"/>
                <a:gd name="connsiteX2" fmla="*/ 3201766 w 3201766"/>
                <a:gd name="connsiteY2" fmla="*/ 0 h 4299375"/>
                <a:gd name="connsiteX3" fmla="*/ 3201766 w 3201766"/>
                <a:gd name="connsiteY3" fmla="*/ 4299375 h 4299375"/>
                <a:gd name="connsiteX4" fmla="*/ 0 w 3201766"/>
                <a:gd name="connsiteY4" fmla="*/ 4299375 h 4299375"/>
                <a:gd name="connsiteX0" fmla="*/ 0 w 3201766"/>
                <a:gd name="connsiteY0" fmla="*/ 4299375 h 4299375"/>
                <a:gd name="connsiteX1" fmla="*/ 1019561 w 3201766"/>
                <a:gd name="connsiteY1" fmla="*/ 2903963 h 4299375"/>
                <a:gd name="connsiteX2" fmla="*/ 1060450 w 3201766"/>
                <a:gd name="connsiteY2" fmla="*/ 2851575 h 4299375"/>
                <a:gd name="connsiteX3" fmla="*/ 3201766 w 3201766"/>
                <a:gd name="connsiteY3" fmla="*/ 0 h 4299375"/>
                <a:gd name="connsiteX4" fmla="*/ 3201766 w 3201766"/>
                <a:gd name="connsiteY4" fmla="*/ 4299375 h 4299375"/>
                <a:gd name="connsiteX5" fmla="*/ 0 w 3201766"/>
                <a:gd name="connsiteY5" fmla="*/ 4299375 h 4299375"/>
                <a:gd name="connsiteX0" fmla="*/ 2182205 w 2182205"/>
                <a:gd name="connsiteY0" fmla="*/ 4299375 h 4299375"/>
                <a:gd name="connsiteX1" fmla="*/ 0 w 2182205"/>
                <a:gd name="connsiteY1" fmla="*/ 2903963 h 4299375"/>
                <a:gd name="connsiteX2" fmla="*/ 40889 w 2182205"/>
                <a:gd name="connsiteY2" fmla="*/ 2851575 h 4299375"/>
                <a:gd name="connsiteX3" fmla="*/ 2182205 w 2182205"/>
                <a:gd name="connsiteY3" fmla="*/ 0 h 4299375"/>
                <a:gd name="connsiteX4" fmla="*/ 2182205 w 2182205"/>
                <a:gd name="connsiteY4" fmla="*/ 4299375 h 4299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82205" h="4299375">
                  <a:moveTo>
                    <a:pt x="2182205" y="4299375"/>
                  </a:moveTo>
                  <a:lnTo>
                    <a:pt x="0" y="2903963"/>
                  </a:lnTo>
                  <a:lnTo>
                    <a:pt x="40889" y="2851575"/>
                  </a:lnTo>
                  <a:lnTo>
                    <a:pt x="2182205" y="0"/>
                  </a:lnTo>
                  <a:lnTo>
                    <a:pt x="2182205" y="4299375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50000"/>
                    <a:tint val="66000"/>
                    <a:satMod val="160000"/>
                  </a:schemeClr>
                </a:gs>
                <a:gs pos="100000">
                  <a:schemeClr val="bg1"/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Isosceles Triangle 3"/>
            <p:cNvSpPr/>
            <p:nvPr/>
          </p:nvSpPr>
          <p:spPr>
            <a:xfrm>
              <a:off x="5509790" y="2326609"/>
              <a:ext cx="2119312" cy="4299375"/>
            </a:xfrm>
            <a:custGeom>
              <a:avLst/>
              <a:gdLst>
                <a:gd name="connsiteX0" fmla="*/ 0 w 3201766"/>
                <a:gd name="connsiteY0" fmla="*/ 4299375 h 4299375"/>
                <a:gd name="connsiteX1" fmla="*/ 3201766 w 3201766"/>
                <a:gd name="connsiteY1" fmla="*/ 0 h 4299375"/>
                <a:gd name="connsiteX2" fmla="*/ 3201766 w 3201766"/>
                <a:gd name="connsiteY2" fmla="*/ 4299375 h 4299375"/>
                <a:gd name="connsiteX3" fmla="*/ 0 w 3201766"/>
                <a:gd name="connsiteY3" fmla="*/ 4299375 h 4299375"/>
                <a:gd name="connsiteX0" fmla="*/ 0 w 3201766"/>
                <a:gd name="connsiteY0" fmla="*/ 4299375 h 4299375"/>
                <a:gd name="connsiteX1" fmla="*/ 1060450 w 3201766"/>
                <a:gd name="connsiteY1" fmla="*/ 2851575 h 4299375"/>
                <a:gd name="connsiteX2" fmla="*/ 3201766 w 3201766"/>
                <a:gd name="connsiteY2" fmla="*/ 0 h 4299375"/>
                <a:gd name="connsiteX3" fmla="*/ 3201766 w 3201766"/>
                <a:gd name="connsiteY3" fmla="*/ 4299375 h 4299375"/>
                <a:gd name="connsiteX4" fmla="*/ 0 w 3201766"/>
                <a:gd name="connsiteY4" fmla="*/ 4299375 h 4299375"/>
                <a:gd name="connsiteX0" fmla="*/ 0 w 3201766"/>
                <a:gd name="connsiteY0" fmla="*/ 4299375 h 4299375"/>
                <a:gd name="connsiteX1" fmla="*/ 1036082 w 3201766"/>
                <a:gd name="connsiteY1" fmla="*/ 2875388 h 4299375"/>
                <a:gd name="connsiteX2" fmla="*/ 1060450 w 3201766"/>
                <a:gd name="connsiteY2" fmla="*/ 2851575 h 4299375"/>
                <a:gd name="connsiteX3" fmla="*/ 3201766 w 3201766"/>
                <a:gd name="connsiteY3" fmla="*/ 0 h 4299375"/>
                <a:gd name="connsiteX4" fmla="*/ 3201766 w 3201766"/>
                <a:gd name="connsiteY4" fmla="*/ 4299375 h 4299375"/>
                <a:gd name="connsiteX5" fmla="*/ 0 w 3201766"/>
                <a:gd name="connsiteY5" fmla="*/ 4299375 h 4299375"/>
                <a:gd name="connsiteX0" fmla="*/ 2165684 w 2165684"/>
                <a:gd name="connsiteY0" fmla="*/ 4299375 h 4299375"/>
                <a:gd name="connsiteX1" fmla="*/ 0 w 2165684"/>
                <a:gd name="connsiteY1" fmla="*/ 2875388 h 4299375"/>
                <a:gd name="connsiteX2" fmla="*/ 24368 w 2165684"/>
                <a:gd name="connsiteY2" fmla="*/ 2851575 h 4299375"/>
                <a:gd name="connsiteX3" fmla="*/ 2165684 w 2165684"/>
                <a:gd name="connsiteY3" fmla="*/ 0 h 4299375"/>
                <a:gd name="connsiteX4" fmla="*/ 2165684 w 2165684"/>
                <a:gd name="connsiteY4" fmla="*/ 4299375 h 4299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65684" h="4299375">
                  <a:moveTo>
                    <a:pt x="2165684" y="4299375"/>
                  </a:moveTo>
                  <a:lnTo>
                    <a:pt x="0" y="2875388"/>
                  </a:lnTo>
                  <a:lnTo>
                    <a:pt x="24368" y="2851575"/>
                  </a:lnTo>
                  <a:lnTo>
                    <a:pt x="2165684" y="0"/>
                  </a:lnTo>
                  <a:lnTo>
                    <a:pt x="2165684" y="4299375"/>
                  </a:lnTo>
                  <a:close/>
                </a:path>
              </a:pathLst>
            </a:custGeom>
            <a:gradFill flip="none" rotWithShape="1">
              <a:gsLst>
                <a:gs pos="21000">
                  <a:schemeClr val="bg1">
                    <a:lumMod val="50000"/>
                    <a:tint val="66000"/>
                    <a:satMod val="160000"/>
                  </a:schemeClr>
                </a:gs>
                <a:gs pos="100000">
                  <a:schemeClr val="bg1"/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Freeform 6"/>
            <p:cNvSpPr/>
            <p:nvPr/>
          </p:nvSpPr>
          <p:spPr>
            <a:xfrm rot="2040000">
              <a:off x="5501116" y="5226589"/>
              <a:ext cx="2554052" cy="754602"/>
            </a:xfrm>
            <a:custGeom>
              <a:avLst/>
              <a:gdLst>
                <a:gd name="connsiteX0" fmla="*/ 31397 w 2554052"/>
                <a:gd name="connsiteY0" fmla="*/ 0 h 754602"/>
                <a:gd name="connsiteX1" fmla="*/ 2048976 w 2554052"/>
                <a:gd name="connsiteY1" fmla="*/ 0 h 754602"/>
                <a:gd name="connsiteX2" fmla="*/ 2554052 w 2554052"/>
                <a:gd name="connsiteY2" fmla="*/ 748805 h 754602"/>
                <a:gd name="connsiteX3" fmla="*/ 2545458 w 2554052"/>
                <a:gd name="connsiteY3" fmla="*/ 754602 h 754602"/>
                <a:gd name="connsiteX4" fmla="*/ 0 w 2554052"/>
                <a:gd name="connsiteY4" fmla="*/ 754602 h 754602"/>
                <a:gd name="connsiteX5" fmla="*/ 908 w 2554052"/>
                <a:gd name="connsiteY5" fmla="*/ 724560 h 7546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554052" h="754602">
                  <a:moveTo>
                    <a:pt x="31397" y="0"/>
                  </a:moveTo>
                  <a:lnTo>
                    <a:pt x="2048976" y="0"/>
                  </a:lnTo>
                  <a:lnTo>
                    <a:pt x="2554052" y="748805"/>
                  </a:lnTo>
                  <a:lnTo>
                    <a:pt x="2545458" y="754602"/>
                  </a:lnTo>
                  <a:lnTo>
                    <a:pt x="0" y="754602"/>
                  </a:lnTo>
                  <a:lnTo>
                    <a:pt x="908" y="72456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kern="0">
                <a:solidFill>
                  <a:prstClr val="black"/>
                </a:solidFill>
              </a:endParaRPr>
            </a:p>
          </p:txBody>
        </p:sp>
        <p:sp>
          <p:nvSpPr>
            <p:cNvPr id="8" name="Freeform 7"/>
            <p:cNvSpPr/>
            <p:nvPr/>
          </p:nvSpPr>
          <p:spPr>
            <a:xfrm>
              <a:off x="6056386" y="4002423"/>
              <a:ext cx="1572717" cy="1517436"/>
            </a:xfrm>
            <a:custGeom>
              <a:avLst/>
              <a:gdLst>
                <a:gd name="connsiteX0" fmla="*/ 336770 w 1572717"/>
                <a:gd name="connsiteY0" fmla="*/ 0 h 1517436"/>
                <a:gd name="connsiteX1" fmla="*/ 1572717 w 1572717"/>
                <a:gd name="connsiteY1" fmla="*/ 833657 h 1517436"/>
                <a:gd name="connsiteX2" fmla="*/ 1572717 w 1572717"/>
                <a:gd name="connsiteY2" fmla="*/ 1517436 h 1517436"/>
                <a:gd name="connsiteX3" fmla="*/ 0 w 1572717"/>
                <a:gd name="connsiteY3" fmla="*/ 456625 h 15174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72717" h="1517436">
                  <a:moveTo>
                    <a:pt x="336770" y="0"/>
                  </a:moveTo>
                  <a:lnTo>
                    <a:pt x="1572717" y="833657"/>
                  </a:lnTo>
                  <a:lnTo>
                    <a:pt x="1572717" y="1517436"/>
                  </a:lnTo>
                  <a:lnTo>
                    <a:pt x="0" y="456625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kern="0">
                <a:solidFill>
                  <a:prstClr val="black"/>
                </a:solidFill>
              </a:endParaRPr>
            </a:p>
          </p:txBody>
        </p:sp>
        <p:sp>
          <p:nvSpPr>
            <p:cNvPr id="9" name="Freeform 8"/>
            <p:cNvSpPr/>
            <p:nvPr/>
          </p:nvSpPr>
          <p:spPr>
            <a:xfrm>
              <a:off x="6467008" y="3556423"/>
              <a:ext cx="1162095" cy="1129709"/>
            </a:xfrm>
            <a:custGeom>
              <a:avLst/>
              <a:gdLst>
                <a:gd name="connsiteX0" fmla="*/ 255083 w 1162095"/>
                <a:gd name="connsiteY0" fmla="*/ 0 h 1129709"/>
                <a:gd name="connsiteX1" fmla="*/ 1162095 w 1162095"/>
                <a:gd name="connsiteY1" fmla="*/ 611788 h 1129709"/>
                <a:gd name="connsiteX2" fmla="*/ 1162095 w 1162095"/>
                <a:gd name="connsiteY2" fmla="*/ 1129709 h 1129709"/>
                <a:gd name="connsiteX3" fmla="*/ 0 w 1162095"/>
                <a:gd name="connsiteY3" fmla="*/ 345865 h 11297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62095" h="1129709">
                  <a:moveTo>
                    <a:pt x="255083" y="0"/>
                  </a:moveTo>
                  <a:lnTo>
                    <a:pt x="1162095" y="611788"/>
                  </a:lnTo>
                  <a:lnTo>
                    <a:pt x="1162095" y="1129709"/>
                  </a:lnTo>
                  <a:lnTo>
                    <a:pt x="0" y="345865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kern="0">
                <a:solidFill>
                  <a:prstClr val="black"/>
                </a:solidFill>
              </a:endParaRPr>
            </a:p>
          </p:txBody>
        </p:sp>
        <p:sp>
          <p:nvSpPr>
            <p:cNvPr id="10" name="Freeform 9"/>
            <p:cNvSpPr/>
            <p:nvPr/>
          </p:nvSpPr>
          <p:spPr>
            <a:xfrm>
              <a:off x="6812090" y="3088526"/>
              <a:ext cx="817012" cy="896947"/>
            </a:xfrm>
            <a:custGeom>
              <a:avLst/>
              <a:gdLst>
                <a:gd name="connsiteX0" fmla="*/ 255083 w 817012"/>
                <a:gd name="connsiteY0" fmla="*/ 0 h 896947"/>
                <a:gd name="connsiteX1" fmla="*/ 817012 w 817012"/>
                <a:gd name="connsiteY1" fmla="*/ 379026 h 896947"/>
                <a:gd name="connsiteX2" fmla="*/ 817012 w 817012"/>
                <a:gd name="connsiteY2" fmla="*/ 896947 h 896947"/>
                <a:gd name="connsiteX3" fmla="*/ 0 w 817012"/>
                <a:gd name="connsiteY3" fmla="*/ 345866 h 896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17012" h="896947">
                  <a:moveTo>
                    <a:pt x="255083" y="0"/>
                  </a:moveTo>
                  <a:lnTo>
                    <a:pt x="817012" y="379026"/>
                  </a:lnTo>
                  <a:lnTo>
                    <a:pt x="817012" y="896947"/>
                  </a:lnTo>
                  <a:lnTo>
                    <a:pt x="0" y="345866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Freeform 10"/>
            <p:cNvSpPr/>
            <p:nvPr/>
          </p:nvSpPr>
          <p:spPr>
            <a:xfrm>
              <a:off x="7143502" y="2760392"/>
              <a:ext cx="485600" cy="552181"/>
            </a:xfrm>
            <a:custGeom>
              <a:avLst/>
              <a:gdLst>
                <a:gd name="connsiteX0" fmla="*/ 165677 w 485600"/>
                <a:gd name="connsiteY0" fmla="*/ 0 h 552181"/>
                <a:gd name="connsiteX1" fmla="*/ 485600 w 485600"/>
                <a:gd name="connsiteY1" fmla="*/ 215791 h 552181"/>
                <a:gd name="connsiteX2" fmla="*/ 485600 w 485600"/>
                <a:gd name="connsiteY2" fmla="*/ 552181 h 552181"/>
                <a:gd name="connsiteX3" fmla="*/ 0 w 485600"/>
                <a:gd name="connsiteY3" fmla="*/ 224640 h 5521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85600" h="552181">
                  <a:moveTo>
                    <a:pt x="165677" y="0"/>
                  </a:moveTo>
                  <a:lnTo>
                    <a:pt x="485600" y="215791"/>
                  </a:lnTo>
                  <a:lnTo>
                    <a:pt x="485600" y="552181"/>
                  </a:lnTo>
                  <a:lnTo>
                    <a:pt x="0" y="22464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kern="0">
                <a:solidFill>
                  <a:prstClr val="black"/>
                </a:solidFill>
              </a:endParaRPr>
            </a:p>
          </p:txBody>
        </p:sp>
        <p:sp>
          <p:nvSpPr>
            <p:cNvPr id="12" name="Freeform 11"/>
            <p:cNvSpPr/>
            <p:nvPr/>
          </p:nvSpPr>
          <p:spPr>
            <a:xfrm flipH="1">
              <a:off x="7629101" y="3188189"/>
              <a:ext cx="4572001" cy="3437078"/>
            </a:xfrm>
            <a:custGeom>
              <a:avLst/>
              <a:gdLst>
                <a:gd name="connsiteX0" fmla="*/ 0 w 4572001"/>
                <a:gd name="connsiteY0" fmla="*/ 0 h 3437078"/>
                <a:gd name="connsiteX1" fmla="*/ 0 w 4572001"/>
                <a:gd name="connsiteY1" fmla="*/ 902776 h 3437078"/>
                <a:gd name="connsiteX2" fmla="*/ 2055317 w 4572001"/>
                <a:gd name="connsiteY2" fmla="*/ 2042057 h 3437078"/>
                <a:gd name="connsiteX3" fmla="*/ 2055316 w 4572001"/>
                <a:gd name="connsiteY3" fmla="*/ 2042057 h 3437078"/>
                <a:gd name="connsiteX4" fmla="*/ 4572001 w 4572001"/>
                <a:gd name="connsiteY4" fmla="*/ 3437078 h 3437078"/>
                <a:gd name="connsiteX5" fmla="*/ 4572001 w 4572001"/>
                <a:gd name="connsiteY5" fmla="*/ 2534268 h 3437078"/>
                <a:gd name="connsiteX6" fmla="*/ 2584822 w 4572001"/>
                <a:gd name="connsiteY6" fmla="*/ 1432757 h 3437078"/>
                <a:gd name="connsiteX7" fmla="*/ 2584803 w 4572001"/>
                <a:gd name="connsiteY7" fmla="*/ 1432780 h 34370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572001" h="3437078">
                  <a:moveTo>
                    <a:pt x="0" y="0"/>
                  </a:moveTo>
                  <a:lnTo>
                    <a:pt x="0" y="902776"/>
                  </a:lnTo>
                  <a:lnTo>
                    <a:pt x="2055317" y="2042057"/>
                  </a:lnTo>
                  <a:lnTo>
                    <a:pt x="2055316" y="2042057"/>
                  </a:lnTo>
                  <a:lnTo>
                    <a:pt x="4572001" y="3437078"/>
                  </a:lnTo>
                  <a:lnTo>
                    <a:pt x="4572001" y="2534268"/>
                  </a:lnTo>
                  <a:lnTo>
                    <a:pt x="2584822" y="1432757"/>
                  </a:lnTo>
                  <a:lnTo>
                    <a:pt x="2584803" y="143278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1100" b="1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3" name="Freeform 12"/>
            <p:cNvSpPr/>
            <p:nvPr/>
          </p:nvSpPr>
          <p:spPr>
            <a:xfrm rot="19860000">
              <a:off x="7218883" y="1729561"/>
              <a:ext cx="5392441" cy="297716"/>
            </a:xfrm>
            <a:custGeom>
              <a:avLst/>
              <a:gdLst>
                <a:gd name="connsiteX0" fmla="*/ 5392441 w 5392441"/>
                <a:gd name="connsiteY0" fmla="*/ 0 h 297716"/>
                <a:gd name="connsiteX1" fmla="*/ 5227414 w 5392441"/>
                <a:gd name="connsiteY1" fmla="*/ 297716 h 297716"/>
                <a:gd name="connsiteX2" fmla="*/ 287792 w 5392441"/>
                <a:gd name="connsiteY2" fmla="*/ 297715 h 297716"/>
                <a:gd name="connsiteX3" fmla="*/ 287793 w 5392441"/>
                <a:gd name="connsiteY3" fmla="*/ 297715 h 297716"/>
                <a:gd name="connsiteX4" fmla="*/ 0 w 5392441"/>
                <a:gd name="connsiteY4" fmla="*/ 297715 h 297716"/>
                <a:gd name="connsiteX5" fmla="*/ 164095 w 5392441"/>
                <a:gd name="connsiteY5" fmla="*/ 1680 h 297716"/>
                <a:gd name="connsiteX6" fmla="*/ 287793 w 5392441"/>
                <a:gd name="connsiteY6" fmla="*/ 1680 h 297716"/>
                <a:gd name="connsiteX7" fmla="*/ 287793 w 5392441"/>
                <a:gd name="connsiteY7" fmla="*/ 0 h 297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92441" h="297716">
                  <a:moveTo>
                    <a:pt x="5392441" y="0"/>
                  </a:moveTo>
                  <a:lnTo>
                    <a:pt x="5227414" y="297716"/>
                  </a:lnTo>
                  <a:lnTo>
                    <a:pt x="287792" y="297715"/>
                  </a:lnTo>
                  <a:lnTo>
                    <a:pt x="287793" y="297715"/>
                  </a:lnTo>
                  <a:lnTo>
                    <a:pt x="0" y="297715"/>
                  </a:lnTo>
                  <a:lnTo>
                    <a:pt x="164095" y="1680"/>
                  </a:lnTo>
                  <a:lnTo>
                    <a:pt x="287793" y="1680"/>
                  </a:lnTo>
                  <a:lnTo>
                    <a:pt x="287793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2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sym typeface="方正兰亭黑_GBK" panose="02000000000000000000" pitchFamily="2" charset="-122"/>
                </a:rPr>
                <a:t>添加标题</a:t>
              </a:r>
              <a:endParaRPr lang="en-US" altLang="zh-CN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兰亭黑_GBK" panose="02000000000000000000" pitchFamily="2" charset="-122"/>
              </a:endParaRPr>
            </a:p>
          </p:txBody>
        </p:sp>
        <p:sp>
          <p:nvSpPr>
            <p:cNvPr id="14" name="Freeform 13"/>
            <p:cNvSpPr/>
            <p:nvPr/>
          </p:nvSpPr>
          <p:spPr>
            <a:xfrm rot="19860000">
              <a:off x="7135277" y="3611529"/>
              <a:ext cx="5559650" cy="599367"/>
            </a:xfrm>
            <a:custGeom>
              <a:avLst/>
              <a:gdLst>
                <a:gd name="connsiteX0" fmla="*/ 5559650 w 5559650"/>
                <a:gd name="connsiteY0" fmla="*/ 0 h 599367"/>
                <a:gd name="connsiteX1" fmla="*/ 5227415 w 5559650"/>
                <a:gd name="connsiteY1" fmla="*/ 599367 h 599367"/>
                <a:gd name="connsiteX2" fmla="*/ 470227 w 5559650"/>
                <a:gd name="connsiteY2" fmla="*/ 599367 h 599367"/>
                <a:gd name="connsiteX3" fmla="*/ 470227 w 5559650"/>
                <a:gd name="connsiteY3" fmla="*/ 599366 h 599367"/>
                <a:gd name="connsiteX4" fmla="*/ 0 w 5559650"/>
                <a:gd name="connsiteY4" fmla="*/ 599366 h 599367"/>
                <a:gd name="connsiteX5" fmla="*/ 331529 w 5559650"/>
                <a:gd name="connsiteY5" fmla="*/ 1273 h 599367"/>
                <a:gd name="connsiteX6" fmla="*/ 470227 w 5559650"/>
                <a:gd name="connsiteY6" fmla="*/ 1273 h 599367"/>
                <a:gd name="connsiteX7" fmla="*/ 470227 w 5559650"/>
                <a:gd name="connsiteY7" fmla="*/ 0 h 5993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559650" h="599367">
                  <a:moveTo>
                    <a:pt x="5559650" y="0"/>
                  </a:moveTo>
                  <a:lnTo>
                    <a:pt x="5227415" y="599367"/>
                  </a:lnTo>
                  <a:lnTo>
                    <a:pt x="470227" y="599367"/>
                  </a:lnTo>
                  <a:lnTo>
                    <a:pt x="470227" y="599366"/>
                  </a:lnTo>
                  <a:lnTo>
                    <a:pt x="0" y="599366"/>
                  </a:lnTo>
                  <a:lnTo>
                    <a:pt x="331529" y="1273"/>
                  </a:lnTo>
                  <a:lnTo>
                    <a:pt x="470227" y="1273"/>
                  </a:lnTo>
                  <a:lnTo>
                    <a:pt x="470227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2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sym typeface="方正兰亭黑_GBK" panose="02000000000000000000" pitchFamily="2" charset="-122"/>
                </a:rPr>
                <a:t>添加标题</a:t>
              </a:r>
              <a:endParaRPr lang="en-US" altLang="zh-CN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兰亭黑_GBK" panose="02000000000000000000" pitchFamily="2" charset="-122"/>
              </a:endParaRPr>
            </a:p>
          </p:txBody>
        </p:sp>
        <p:sp>
          <p:nvSpPr>
            <p:cNvPr id="15" name="Freeform 14"/>
            <p:cNvSpPr/>
            <p:nvPr/>
          </p:nvSpPr>
          <p:spPr>
            <a:xfrm rot="19860000">
              <a:off x="7176042" y="2933803"/>
              <a:ext cx="5478121" cy="452286"/>
            </a:xfrm>
            <a:custGeom>
              <a:avLst/>
              <a:gdLst>
                <a:gd name="connsiteX0" fmla="*/ 5478121 w 5478121"/>
                <a:gd name="connsiteY0" fmla="*/ 1 h 452286"/>
                <a:gd name="connsiteX1" fmla="*/ 5227416 w 5478121"/>
                <a:gd name="connsiteY1" fmla="*/ 452286 h 452286"/>
                <a:gd name="connsiteX2" fmla="*/ 396540 w 5478121"/>
                <a:gd name="connsiteY2" fmla="*/ 452286 h 452286"/>
                <a:gd name="connsiteX3" fmla="*/ 0 w 5478121"/>
                <a:gd name="connsiteY3" fmla="*/ 452286 h 452286"/>
                <a:gd name="connsiteX4" fmla="*/ 250706 w 5478121"/>
                <a:gd name="connsiteY4" fmla="*/ 0 h 452286"/>
                <a:gd name="connsiteX5" fmla="*/ 1483078 w 5478121"/>
                <a:gd name="connsiteY5" fmla="*/ 0 h 452286"/>
                <a:gd name="connsiteX6" fmla="*/ 1483078 w 5478121"/>
                <a:gd name="connsiteY6" fmla="*/ 1 h 452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478121" h="452286">
                  <a:moveTo>
                    <a:pt x="5478121" y="1"/>
                  </a:moveTo>
                  <a:lnTo>
                    <a:pt x="5227416" y="452286"/>
                  </a:lnTo>
                  <a:lnTo>
                    <a:pt x="396540" y="452286"/>
                  </a:lnTo>
                  <a:lnTo>
                    <a:pt x="0" y="452286"/>
                  </a:lnTo>
                  <a:lnTo>
                    <a:pt x="250706" y="0"/>
                  </a:lnTo>
                  <a:lnTo>
                    <a:pt x="1483078" y="0"/>
                  </a:lnTo>
                  <a:lnTo>
                    <a:pt x="1483078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2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sym typeface="方正兰亭黑_GBK" panose="02000000000000000000" pitchFamily="2" charset="-122"/>
                </a:rPr>
                <a:t>添加标题</a:t>
              </a:r>
              <a:endParaRPr lang="en-US" altLang="zh-CN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兰亭黑_GBK" panose="02000000000000000000" pitchFamily="2" charset="-122"/>
              </a:endParaRPr>
            </a:p>
          </p:txBody>
        </p:sp>
        <p:sp>
          <p:nvSpPr>
            <p:cNvPr id="16" name="Freeform 15"/>
            <p:cNvSpPr/>
            <p:nvPr/>
          </p:nvSpPr>
          <p:spPr>
            <a:xfrm rot="19860000">
              <a:off x="7174783" y="2230849"/>
              <a:ext cx="5480638" cy="456824"/>
            </a:xfrm>
            <a:custGeom>
              <a:avLst/>
              <a:gdLst>
                <a:gd name="connsiteX0" fmla="*/ 5480638 w 5480638"/>
                <a:gd name="connsiteY0" fmla="*/ 0 h 456824"/>
                <a:gd name="connsiteX1" fmla="*/ 5227417 w 5480638"/>
                <a:gd name="connsiteY1" fmla="*/ 456822 h 456824"/>
                <a:gd name="connsiteX2" fmla="*/ 1111293 w 5480638"/>
                <a:gd name="connsiteY2" fmla="*/ 456822 h 456824"/>
                <a:gd name="connsiteX3" fmla="*/ 1111293 w 5480638"/>
                <a:gd name="connsiteY3" fmla="*/ 456824 h 456824"/>
                <a:gd name="connsiteX4" fmla="*/ 0 w 5480638"/>
                <a:gd name="connsiteY4" fmla="*/ 456824 h 456824"/>
                <a:gd name="connsiteX5" fmla="*/ 252898 w 5480638"/>
                <a:gd name="connsiteY5" fmla="*/ 584 h 456824"/>
                <a:gd name="connsiteX6" fmla="*/ 287235 w 5480638"/>
                <a:gd name="connsiteY6" fmla="*/ 584 h 456824"/>
                <a:gd name="connsiteX7" fmla="*/ 287235 w 5480638"/>
                <a:gd name="connsiteY7" fmla="*/ 0 h 4568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480638" h="456824">
                  <a:moveTo>
                    <a:pt x="5480638" y="0"/>
                  </a:moveTo>
                  <a:lnTo>
                    <a:pt x="5227417" y="456822"/>
                  </a:lnTo>
                  <a:lnTo>
                    <a:pt x="1111293" y="456822"/>
                  </a:lnTo>
                  <a:lnTo>
                    <a:pt x="1111293" y="456824"/>
                  </a:lnTo>
                  <a:lnTo>
                    <a:pt x="0" y="456824"/>
                  </a:lnTo>
                  <a:lnTo>
                    <a:pt x="252898" y="584"/>
                  </a:lnTo>
                  <a:lnTo>
                    <a:pt x="287235" y="584"/>
                  </a:lnTo>
                  <a:lnTo>
                    <a:pt x="287235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2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sym typeface="方正兰亭黑_GBK" panose="02000000000000000000" pitchFamily="2" charset="-122"/>
                </a:rPr>
                <a:t>添加标题</a:t>
              </a:r>
              <a:endParaRPr lang="en-US" altLang="zh-CN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兰亭黑_GBK" panose="02000000000000000000" pitchFamily="2" charset="-122"/>
              </a:endParaRPr>
            </a:p>
          </p:txBody>
        </p:sp>
        <p:sp>
          <p:nvSpPr>
            <p:cNvPr id="48" name="Rectangle 47"/>
            <p:cNvSpPr/>
            <p:nvPr/>
          </p:nvSpPr>
          <p:spPr>
            <a:xfrm rot="19800000">
              <a:off x="9531476" y="4619124"/>
              <a:ext cx="1066959" cy="36921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2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sym typeface="方正兰亭黑_GBK" panose="02000000000000000000" pitchFamily="2" charset="-122"/>
                </a:rPr>
                <a:t>添加标题</a:t>
              </a:r>
              <a:endParaRPr lang="en-US" altLang="zh-CN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兰亭黑_GBK" panose="02000000000000000000" pitchFamily="2" charset="-122"/>
              </a:endParaRPr>
            </a:p>
          </p:txBody>
        </p:sp>
        <p:sp>
          <p:nvSpPr>
            <p:cNvPr id="49" name="TextBox 48"/>
            <p:cNvSpPr txBox="1"/>
            <p:nvPr/>
          </p:nvSpPr>
          <p:spPr>
            <a:xfrm rot="2040000">
              <a:off x="6855312" y="5656222"/>
              <a:ext cx="778744" cy="4922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05</a:t>
              </a:r>
            </a:p>
          </p:txBody>
        </p:sp>
        <p:sp>
          <p:nvSpPr>
            <p:cNvPr id="50" name="TextBox 49"/>
            <p:cNvSpPr txBox="1"/>
            <p:nvPr/>
          </p:nvSpPr>
          <p:spPr>
            <a:xfrm rot="2040000">
              <a:off x="6855312" y="4698539"/>
              <a:ext cx="778744" cy="4922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04</a:t>
              </a:r>
            </a:p>
          </p:txBody>
        </p:sp>
        <p:sp>
          <p:nvSpPr>
            <p:cNvPr id="51" name="TextBox 50"/>
            <p:cNvSpPr txBox="1"/>
            <p:nvPr/>
          </p:nvSpPr>
          <p:spPr>
            <a:xfrm rot="2040000">
              <a:off x="6855312" y="3928030"/>
              <a:ext cx="778744" cy="4922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03</a:t>
              </a:r>
            </a:p>
          </p:txBody>
        </p:sp>
        <p:sp>
          <p:nvSpPr>
            <p:cNvPr id="52" name="TextBox 51"/>
            <p:cNvSpPr txBox="1"/>
            <p:nvPr/>
          </p:nvSpPr>
          <p:spPr>
            <a:xfrm rot="2040000">
              <a:off x="6855312" y="3258378"/>
              <a:ext cx="778744" cy="4922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02</a:t>
              </a:r>
            </a:p>
          </p:txBody>
        </p:sp>
        <p:sp>
          <p:nvSpPr>
            <p:cNvPr id="53" name="TextBox 52"/>
            <p:cNvSpPr txBox="1"/>
            <p:nvPr/>
          </p:nvSpPr>
          <p:spPr>
            <a:xfrm rot="2040000">
              <a:off x="6855312" y="2659711"/>
              <a:ext cx="778744" cy="4922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01</a:t>
              </a:r>
            </a:p>
          </p:txBody>
        </p:sp>
      </p:grpSp>
      <p:grpSp>
        <p:nvGrpSpPr>
          <p:cNvPr id="17" name="Group 87"/>
          <p:cNvGrpSpPr/>
          <p:nvPr/>
        </p:nvGrpSpPr>
        <p:grpSpPr>
          <a:xfrm>
            <a:off x="534297" y="1125773"/>
            <a:ext cx="566777" cy="566952"/>
            <a:chOff x="698328" y="2010129"/>
            <a:chExt cx="755703" cy="755703"/>
          </a:xfrm>
        </p:grpSpPr>
        <p:sp>
          <p:nvSpPr>
            <p:cNvPr id="56" name="Oval 55"/>
            <p:cNvSpPr/>
            <p:nvPr/>
          </p:nvSpPr>
          <p:spPr>
            <a:xfrm>
              <a:off x="698328" y="2010129"/>
              <a:ext cx="755703" cy="755703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18" name="Group 74"/>
            <p:cNvGrpSpPr/>
            <p:nvPr/>
          </p:nvGrpSpPr>
          <p:grpSpPr>
            <a:xfrm>
              <a:off x="884302" y="2238086"/>
              <a:ext cx="383755" cy="299788"/>
              <a:chOff x="2581275" y="1710532"/>
              <a:chExt cx="464344" cy="362744"/>
            </a:xfrm>
            <a:solidFill>
              <a:schemeClr val="bg2"/>
            </a:solidFill>
          </p:grpSpPr>
          <p:sp>
            <p:nvSpPr>
              <p:cNvPr id="76" name="AutoShape 140"/>
              <p:cNvSpPr>
                <a:spLocks/>
              </p:cNvSpPr>
              <p:nvPr/>
            </p:nvSpPr>
            <p:spPr bwMode="auto">
              <a:xfrm>
                <a:off x="2639219" y="1768475"/>
                <a:ext cx="290513" cy="235744"/>
              </a:xfrm>
              <a:custGeom>
                <a:avLst/>
                <a:gdLst>
                  <a:gd name="T0" fmla="+- 0 10800 376"/>
                  <a:gd name="T1" fmla="*/ T0 w 20848"/>
                  <a:gd name="T2" fmla="*/ 10800 h 21600"/>
                  <a:gd name="T3" fmla="+- 0 10800 376"/>
                  <a:gd name="T4" fmla="*/ T3 w 20848"/>
                  <a:gd name="T5" fmla="*/ 10800 h 21600"/>
                  <a:gd name="T6" fmla="+- 0 10800 376"/>
                  <a:gd name="T7" fmla="*/ T6 w 20848"/>
                  <a:gd name="T8" fmla="*/ 10800 h 21600"/>
                  <a:gd name="T9" fmla="+- 0 10800 376"/>
                  <a:gd name="T10" fmla="*/ T9 w 20848"/>
                  <a:gd name="T11" fmla="*/ 10800 h 21600"/>
                </a:gdLst>
                <a:ahLst/>
                <a:cxnLst>
                  <a:cxn ang="0">
                    <a:pos x="T1" y="T2"/>
                  </a:cxn>
                  <a:cxn ang="0">
                    <a:pos x="T4" y="T5"/>
                  </a:cxn>
                  <a:cxn ang="0">
                    <a:pos x="T7" y="T8"/>
                  </a:cxn>
                  <a:cxn ang="0">
                    <a:pos x="T10" y="T11"/>
                  </a:cxn>
                </a:cxnLst>
                <a:rect l="0" t="0" r="r" b="b"/>
                <a:pathLst>
                  <a:path w="20848" h="21600">
                    <a:moveTo>
                      <a:pt x="18728" y="19178"/>
                    </a:moveTo>
                    <a:cubicBezTo>
                      <a:pt x="13191" y="20631"/>
                      <a:pt x="7654" y="20631"/>
                      <a:pt x="2118" y="19178"/>
                    </a:cubicBezTo>
                    <a:cubicBezTo>
                      <a:pt x="678" y="13592"/>
                      <a:pt x="678" y="8008"/>
                      <a:pt x="2118" y="2421"/>
                    </a:cubicBezTo>
                    <a:cubicBezTo>
                      <a:pt x="7654" y="968"/>
                      <a:pt x="13191" y="968"/>
                      <a:pt x="18728" y="2421"/>
                    </a:cubicBezTo>
                    <a:cubicBezTo>
                      <a:pt x="20168" y="8008"/>
                      <a:pt x="20168" y="13592"/>
                      <a:pt x="18728" y="19178"/>
                    </a:cubicBezTo>
                    <a:moveTo>
                      <a:pt x="18938" y="1116"/>
                    </a:moveTo>
                    <a:cubicBezTo>
                      <a:pt x="16114" y="375"/>
                      <a:pt x="13249" y="0"/>
                      <a:pt x="10423" y="0"/>
                    </a:cubicBezTo>
                    <a:cubicBezTo>
                      <a:pt x="7597" y="0"/>
                      <a:pt x="4732" y="375"/>
                      <a:pt x="1908" y="1116"/>
                    </a:cubicBezTo>
                    <a:cubicBezTo>
                      <a:pt x="1543" y="1213"/>
                      <a:pt x="1244" y="1552"/>
                      <a:pt x="1127" y="2004"/>
                    </a:cubicBezTo>
                    <a:cubicBezTo>
                      <a:pt x="-376" y="7841"/>
                      <a:pt x="-376" y="13759"/>
                      <a:pt x="1127" y="19593"/>
                    </a:cubicBezTo>
                    <a:cubicBezTo>
                      <a:pt x="1244" y="20047"/>
                      <a:pt x="1543" y="20386"/>
                      <a:pt x="1908" y="20482"/>
                    </a:cubicBezTo>
                    <a:cubicBezTo>
                      <a:pt x="4732" y="21224"/>
                      <a:pt x="7597" y="21600"/>
                      <a:pt x="10423" y="21600"/>
                    </a:cubicBezTo>
                    <a:cubicBezTo>
                      <a:pt x="13249" y="21600"/>
                      <a:pt x="16114" y="21224"/>
                      <a:pt x="18938" y="20482"/>
                    </a:cubicBezTo>
                    <a:cubicBezTo>
                      <a:pt x="19303" y="20386"/>
                      <a:pt x="19602" y="20047"/>
                      <a:pt x="19719" y="19593"/>
                    </a:cubicBezTo>
                    <a:cubicBezTo>
                      <a:pt x="21223" y="13759"/>
                      <a:pt x="21223" y="7841"/>
                      <a:pt x="19719" y="2004"/>
                    </a:cubicBezTo>
                    <a:cubicBezTo>
                      <a:pt x="19602" y="1552"/>
                      <a:pt x="19303" y="1213"/>
                      <a:pt x="18938" y="1116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17145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dirty="0">
                  <a:sym typeface="Gill Sans" charset="0"/>
                </a:endParaRPr>
              </a:p>
            </p:txBody>
          </p:sp>
          <p:sp>
            <p:nvSpPr>
              <p:cNvPr id="77" name="AutoShape 141"/>
              <p:cNvSpPr>
                <a:spLocks/>
              </p:cNvSpPr>
              <p:nvPr/>
            </p:nvSpPr>
            <p:spPr bwMode="auto">
              <a:xfrm>
                <a:off x="2581275" y="1710532"/>
                <a:ext cx="464344" cy="362744"/>
              </a:xfrm>
              <a:custGeom>
                <a:avLst/>
                <a:gdLst>
                  <a:gd name="T0" fmla="+- 0 10800 252"/>
                  <a:gd name="T1" fmla="*/ T0 w 21096"/>
                  <a:gd name="T2" fmla="*/ 10800 h 21600"/>
                  <a:gd name="T3" fmla="+- 0 10800 252"/>
                  <a:gd name="T4" fmla="*/ T3 w 21096"/>
                  <a:gd name="T5" fmla="*/ 10800 h 21600"/>
                  <a:gd name="T6" fmla="+- 0 10800 252"/>
                  <a:gd name="T7" fmla="*/ T6 w 21096"/>
                  <a:gd name="T8" fmla="*/ 10800 h 21600"/>
                  <a:gd name="T9" fmla="+- 0 10800 252"/>
                  <a:gd name="T10" fmla="*/ T9 w 21096"/>
                  <a:gd name="T11" fmla="*/ 10800 h 21600"/>
                </a:gdLst>
                <a:ahLst/>
                <a:cxnLst>
                  <a:cxn ang="0">
                    <a:pos x="T1" y="T2"/>
                  </a:cxn>
                  <a:cxn ang="0">
                    <a:pos x="T4" y="T5"/>
                  </a:cxn>
                  <a:cxn ang="0">
                    <a:pos x="T7" y="T8"/>
                  </a:cxn>
                  <a:cxn ang="0">
                    <a:pos x="T10" y="T11"/>
                  </a:cxn>
                </a:cxnLst>
                <a:rect l="0" t="0" r="r" b="b"/>
                <a:pathLst>
                  <a:path w="21096" h="21600">
                    <a:moveTo>
                      <a:pt x="19056" y="18331"/>
                    </a:moveTo>
                    <a:cubicBezTo>
                      <a:pt x="13383" y="19233"/>
                      <a:pt x="7711" y="19233"/>
                      <a:pt x="2038" y="18331"/>
                    </a:cubicBezTo>
                    <a:cubicBezTo>
                      <a:pt x="1074" y="13022"/>
                      <a:pt x="1074" y="7713"/>
                      <a:pt x="2038" y="2404"/>
                    </a:cubicBezTo>
                    <a:cubicBezTo>
                      <a:pt x="7711" y="1502"/>
                      <a:pt x="13383" y="1502"/>
                      <a:pt x="19056" y="2404"/>
                    </a:cubicBezTo>
                    <a:cubicBezTo>
                      <a:pt x="20021" y="7713"/>
                      <a:pt x="20021" y="13022"/>
                      <a:pt x="19056" y="18331"/>
                    </a:cubicBezTo>
                    <a:moveTo>
                      <a:pt x="20338" y="2005"/>
                    </a:moveTo>
                    <a:cubicBezTo>
                      <a:pt x="20211" y="1301"/>
                      <a:pt x="19762" y="776"/>
                      <a:pt x="19215" y="689"/>
                    </a:cubicBezTo>
                    <a:cubicBezTo>
                      <a:pt x="16339" y="232"/>
                      <a:pt x="13423" y="0"/>
                      <a:pt x="10547" y="0"/>
                    </a:cubicBezTo>
                    <a:cubicBezTo>
                      <a:pt x="7671" y="0"/>
                      <a:pt x="4755" y="232"/>
                      <a:pt x="1879" y="689"/>
                    </a:cubicBezTo>
                    <a:cubicBezTo>
                      <a:pt x="1332" y="776"/>
                      <a:pt x="883" y="1301"/>
                      <a:pt x="756" y="2005"/>
                    </a:cubicBezTo>
                    <a:cubicBezTo>
                      <a:pt x="-252" y="7553"/>
                      <a:pt x="-252" y="13181"/>
                      <a:pt x="756" y="18731"/>
                    </a:cubicBezTo>
                    <a:cubicBezTo>
                      <a:pt x="883" y="19434"/>
                      <a:pt x="1332" y="19959"/>
                      <a:pt x="1879" y="20046"/>
                    </a:cubicBezTo>
                    <a:cubicBezTo>
                      <a:pt x="3265" y="20266"/>
                      <a:pt x="4660" y="20429"/>
                      <a:pt x="6055" y="20544"/>
                    </a:cubicBezTo>
                    <a:cubicBezTo>
                      <a:pt x="5979" y="20606"/>
                      <a:pt x="5931" y="20670"/>
                      <a:pt x="5931" y="20735"/>
                    </a:cubicBezTo>
                    <a:cubicBezTo>
                      <a:pt x="5931" y="21213"/>
                      <a:pt x="7997" y="21599"/>
                      <a:pt x="10547" y="21599"/>
                    </a:cubicBezTo>
                    <a:cubicBezTo>
                      <a:pt x="13097" y="21599"/>
                      <a:pt x="15164" y="21213"/>
                      <a:pt x="15164" y="20735"/>
                    </a:cubicBezTo>
                    <a:cubicBezTo>
                      <a:pt x="15164" y="20670"/>
                      <a:pt x="15115" y="20606"/>
                      <a:pt x="15040" y="20544"/>
                    </a:cubicBezTo>
                    <a:cubicBezTo>
                      <a:pt x="16434" y="20429"/>
                      <a:pt x="17830" y="20266"/>
                      <a:pt x="19215" y="20046"/>
                    </a:cubicBezTo>
                    <a:cubicBezTo>
                      <a:pt x="19762" y="19959"/>
                      <a:pt x="20211" y="19434"/>
                      <a:pt x="20338" y="18731"/>
                    </a:cubicBezTo>
                    <a:cubicBezTo>
                      <a:pt x="21347" y="13181"/>
                      <a:pt x="21347" y="7553"/>
                      <a:pt x="20338" y="2005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17145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dirty="0">
                  <a:sym typeface="Gill Sans" charset="0"/>
                </a:endParaRPr>
              </a:p>
            </p:txBody>
          </p:sp>
          <p:sp>
            <p:nvSpPr>
              <p:cNvPr id="78" name="AutoShape 142"/>
              <p:cNvSpPr>
                <a:spLocks/>
              </p:cNvSpPr>
              <p:nvPr/>
            </p:nvSpPr>
            <p:spPr bwMode="auto">
              <a:xfrm>
                <a:off x="2944019" y="1783557"/>
                <a:ext cx="43656" cy="42863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7200"/>
                    </a:moveTo>
                    <a:cubicBezTo>
                      <a:pt x="12779" y="7200"/>
                      <a:pt x="14399" y="8820"/>
                      <a:pt x="14399" y="10800"/>
                    </a:cubicBezTo>
                    <a:cubicBezTo>
                      <a:pt x="14399" y="12779"/>
                      <a:pt x="12779" y="14400"/>
                      <a:pt x="10800" y="14400"/>
                    </a:cubicBezTo>
                    <a:cubicBezTo>
                      <a:pt x="8820" y="14400"/>
                      <a:pt x="7199" y="12779"/>
                      <a:pt x="7199" y="10800"/>
                    </a:cubicBezTo>
                    <a:cubicBezTo>
                      <a:pt x="7199" y="8820"/>
                      <a:pt x="8820" y="7200"/>
                      <a:pt x="10800" y="7200"/>
                    </a:cubicBezTo>
                    <a:moveTo>
                      <a:pt x="10800" y="21599"/>
                    </a:moveTo>
                    <a:cubicBezTo>
                      <a:pt x="16762" y="21599"/>
                      <a:pt x="21600" y="16762"/>
                      <a:pt x="21600" y="10800"/>
                    </a:cubicBezTo>
                    <a:cubicBezTo>
                      <a:pt x="21600" y="4837"/>
                      <a:pt x="16762" y="0"/>
                      <a:pt x="10800" y="0"/>
                    </a:cubicBezTo>
                    <a:cubicBezTo>
                      <a:pt x="4837" y="0"/>
                      <a:pt x="0" y="4837"/>
                      <a:pt x="0" y="10800"/>
                    </a:cubicBezTo>
                    <a:cubicBezTo>
                      <a:pt x="0" y="16762"/>
                      <a:pt x="4837" y="21599"/>
                      <a:pt x="10800" y="21599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17145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dirty="0">
                  <a:sym typeface="Gill Sans" charset="0"/>
                </a:endParaRPr>
              </a:p>
            </p:txBody>
          </p:sp>
          <p:sp>
            <p:nvSpPr>
              <p:cNvPr id="79" name="AutoShape 143"/>
              <p:cNvSpPr>
                <a:spLocks/>
              </p:cNvSpPr>
              <p:nvPr/>
            </p:nvSpPr>
            <p:spPr bwMode="auto">
              <a:xfrm>
                <a:off x="2929732" y="1971675"/>
                <a:ext cx="57944" cy="15082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8899" y="0"/>
                    </a:moveTo>
                    <a:lnTo>
                      <a:pt x="2699" y="0"/>
                    </a:lnTo>
                    <a:cubicBezTo>
                      <a:pt x="1210" y="0"/>
                      <a:pt x="0" y="4841"/>
                      <a:pt x="0" y="10800"/>
                    </a:cubicBezTo>
                    <a:cubicBezTo>
                      <a:pt x="0" y="16758"/>
                      <a:pt x="1210" y="21599"/>
                      <a:pt x="2699" y="21599"/>
                    </a:cubicBezTo>
                    <a:lnTo>
                      <a:pt x="18899" y="21599"/>
                    </a:lnTo>
                    <a:cubicBezTo>
                      <a:pt x="20389" y="21599"/>
                      <a:pt x="21600" y="16758"/>
                      <a:pt x="21600" y="10800"/>
                    </a:cubicBezTo>
                    <a:cubicBezTo>
                      <a:pt x="21600" y="4841"/>
                      <a:pt x="20389" y="0"/>
                      <a:pt x="18899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17145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dirty="0">
                  <a:sym typeface="Gill Sans" charset="0"/>
                </a:endParaRPr>
              </a:p>
            </p:txBody>
          </p:sp>
          <p:sp>
            <p:nvSpPr>
              <p:cNvPr id="80" name="AutoShape 144"/>
              <p:cNvSpPr>
                <a:spLocks/>
              </p:cNvSpPr>
              <p:nvPr/>
            </p:nvSpPr>
            <p:spPr bwMode="auto">
              <a:xfrm>
                <a:off x="2944019" y="1928019"/>
                <a:ext cx="58738" cy="15081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8899" y="0"/>
                    </a:moveTo>
                    <a:lnTo>
                      <a:pt x="2699" y="0"/>
                    </a:lnTo>
                    <a:cubicBezTo>
                      <a:pt x="1210" y="0"/>
                      <a:pt x="0" y="4841"/>
                      <a:pt x="0" y="10800"/>
                    </a:cubicBezTo>
                    <a:cubicBezTo>
                      <a:pt x="0" y="16758"/>
                      <a:pt x="1210" y="21599"/>
                      <a:pt x="2699" y="21599"/>
                    </a:cubicBezTo>
                    <a:lnTo>
                      <a:pt x="18899" y="21599"/>
                    </a:lnTo>
                    <a:cubicBezTo>
                      <a:pt x="20389" y="21599"/>
                      <a:pt x="21600" y="16758"/>
                      <a:pt x="21600" y="10800"/>
                    </a:cubicBezTo>
                    <a:cubicBezTo>
                      <a:pt x="21600" y="4841"/>
                      <a:pt x="20389" y="0"/>
                      <a:pt x="18899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17145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dirty="0">
                  <a:sym typeface="Gill Sans" charset="0"/>
                </a:endParaRPr>
              </a:p>
            </p:txBody>
          </p:sp>
          <p:sp>
            <p:nvSpPr>
              <p:cNvPr id="81" name="AutoShape 145"/>
              <p:cNvSpPr>
                <a:spLocks/>
              </p:cNvSpPr>
              <p:nvPr/>
            </p:nvSpPr>
            <p:spPr bwMode="auto">
              <a:xfrm>
                <a:off x="2944019" y="1885157"/>
                <a:ext cx="58738" cy="1428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8899" y="0"/>
                    </a:moveTo>
                    <a:lnTo>
                      <a:pt x="2699" y="0"/>
                    </a:lnTo>
                    <a:cubicBezTo>
                      <a:pt x="1210" y="0"/>
                      <a:pt x="0" y="4841"/>
                      <a:pt x="0" y="10800"/>
                    </a:cubicBezTo>
                    <a:cubicBezTo>
                      <a:pt x="0" y="16758"/>
                      <a:pt x="1210" y="21599"/>
                      <a:pt x="2699" y="21599"/>
                    </a:cubicBezTo>
                    <a:lnTo>
                      <a:pt x="18899" y="21599"/>
                    </a:lnTo>
                    <a:cubicBezTo>
                      <a:pt x="20389" y="21599"/>
                      <a:pt x="21600" y="16758"/>
                      <a:pt x="21600" y="10800"/>
                    </a:cubicBezTo>
                    <a:cubicBezTo>
                      <a:pt x="21600" y="4841"/>
                      <a:pt x="20389" y="0"/>
                      <a:pt x="18899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17145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dirty="0">
                  <a:sym typeface="Gill Sans" charset="0"/>
                </a:endParaRPr>
              </a:p>
            </p:txBody>
          </p:sp>
          <p:sp>
            <p:nvSpPr>
              <p:cNvPr id="82" name="AutoShape 146"/>
              <p:cNvSpPr>
                <a:spLocks/>
              </p:cNvSpPr>
              <p:nvPr/>
            </p:nvSpPr>
            <p:spPr bwMode="auto">
              <a:xfrm>
                <a:off x="2697957" y="1826419"/>
                <a:ext cx="86519" cy="61119"/>
              </a:xfrm>
              <a:custGeom>
                <a:avLst/>
                <a:gdLst>
                  <a:gd name="T0" fmla="+- 0 10822 44"/>
                  <a:gd name="T1" fmla="*/ T0 w 21556"/>
                  <a:gd name="T2" fmla="+- 0 10826 53"/>
                  <a:gd name="T3" fmla="*/ 10826 h 21547"/>
                  <a:gd name="T4" fmla="+- 0 10822 44"/>
                  <a:gd name="T5" fmla="*/ T4 w 21556"/>
                  <a:gd name="T6" fmla="+- 0 10826 53"/>
                  <a:gd name="T7" fmla="*/ 10826 h 21547"/>
                  <a:gd name="T8" fmla="+- 0 10822 44"/>
                  <a:gd name="T9" fmla="*/ T8 w 21556"/>
                  <a:gd name="T10" fmla="+- 0 10826 53"/>
                  <a:gd name="T11" fmla="*/ 10826 h 21547"/>
                  <a:gd name="T12" fmla="+- 0 10822 44"/>
                  <a:gd name="T13" fmla="*/ T12 w 21556"/>
                  <a:gd name="T14" fmla="+- 0 10826 53"/>
                  <a:gd name="T15" fmla="*/ 10826 h 21547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556" h="21547">
                    <a:moveTo>
                      <a:pt x="19751" y="2"/>
                    </a:moveTo>
                    <a:lnTo>
                      <a:pt x="3200" y="1845"/>
                    </a:lnTo>
                    <a:cubicBezTo>
                      <a:pt x="2215" y="2010"/>
                      <a:pt x="1272" y="3284"/>
                      <a:pt x="1106" y="4676"/>
                    </a:cubicBezTo>
                    <a:lnTo>
                      <a:pt x="1" y="18986"/>
                    </a:lnTo>
                    <a:cubicBezTo>
                      <a:pt x="-44" y="20398"/>
                      <a:pt x="724" y="21547"/>
                      <a:pt x="1712" y="21547"/>
                    </a:cubicBezTo>
                    <a:cubicBezTo>
                      <a:pt x="2698" y="21547"/>
                      <a:pt x="3542" y="20398"/>
                      <a:pt x="3582" y="18978"/>
                    </a:cubicBezTo>
                    <a:lnTo>
                      <a:pt x="4185" y="9251"/>
                    </a:lnTo>
                    <a:cubicBezTo>
                      <a:pt x="4319" y="7849"/>
                      <a:pt x="5235" y="6592"/>
                      <a:pt x="6220" y="6447"/>
                    </a:cubicBezTo>
                    <a:lnTo>
                      <a:pt x="19751" y="5128"/>
                    </a:lnTo>
                    <a:cubicBezTo>
                      <a:pt x="20743" y="5078"/>
                      <a:pt x="21556" y="3884"/>
                      <a:pt x="21556" y="2467"/>
                    </a:cubicBezTo>
                    <a:cubicBezTo>
                      <a:pt x="21556" y="1055"/>
                      <a:pt x="20743" y="-53"/>
                      <a:pt x="19751" y="2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17145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dirty="0">
                  <a:sym typeface="Gill Sans" charset="0"/>
                </a:endParaRPr>
              </a:p>
            </p:txBody>
          </p:sp>
        </p:grpSp>
      </p:grpSp>
      <p:grpSp>
        <p:nvGrpSpPr>
          <p:cNvPr id="19" name="Group 89"/>
          <p:cNvGrpSpPr/>
          <p:nvPr/>
        </p:nvGrpSpPr>
        <p:grpSpPr>
          <a:xfrm>
            <a:off x="529623" y="2578630"/>
            <a:ext cx="566777" cy="566952"/>
            <a:chOff x="2845259" y="3887727"/>
            <a:chExt cx="755703" cy="755703"/>
          </a:xfrm>
        </p:grpSpPr>
        <p:sp>
          <p:nvSpPr>
            <p:cNvPr id="85" name="Oval 84"/>
            <p:cNvSpPr/>
            <p:nvPr/>
          </p:nvSpPr>
          <p:spPr>
            <a:xfrm>
              <a:off x="2845259" y="3887727"/>
              <a:ext cx="755703" cy="75570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7" name="AutoShape 4"/>
            <p:cNvSpPr>
              <a:spLocks/>
            </p:cNvSpPr>
            <p:nvPr/>
          </p:nvSpPr>
          <p:spPr bwMode="auto">
            <a:xfrm>
              <a:off x="3037464" y="4079276"/>
              <a:ext cx="371292" cy="37260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7428" y="17466"/>
                  </a:moveTo>
                  <a:cubicBezTo>
                    <a:pt x="16669" y="16923"/>
                    <a:pt x="15846" y="16465"/>
                    <a:pt x="14963" y="16121"/>
                  </a:cubicBezTo>
                  <a:cubicBezTo>
                    <a:pt x="15595" y="14609"/>
                    <a:pt x="15967" y="12928"/>
                    <a:pt x="16010" y="11148"/>
                  </a:cubicBezTo>
                  <a:lnTo>
                    <a:pt x="20188" y="11148"/>
                  </a:lnTo>
                  <a:cubicBezTo>
                    <a:pt x="20097" y="13612"/>
                    <a:pt x="19065" y="15838"/>
                    <a:pt x="17428" y="17466"/>
                  </a:cubicBezTo>
                  <a:moveTo>
                    <a:pt x="1411" y="11148"/>
                  </a:moveTo>
                  <a:lnTo>
                    <a:pt x="5589" y="11148"/>
                  </a:lnTo>
                  <a:cubicBezTo>
                    <a:pt x="5632" y="12928"/>
                    <a:pt x="6004" y="14609"/>
                    <a:pt x="6636" y="16121"/>
                  </a:cubicBezTo>
                  <a:cubicBezTo>
                    <a:pt x="5753" y="16465"/>
                    <a:pt x="4931" y="16923"/>
                    <a:pt x="4171" y="17466"/>
                  </a:cubicBezTo>
                  <a:cubicBezTo>
                    <a:pt x="2534" y="15838"/>
                    <a:pt x="1502" y="13612"/>
                    <a:pt x="1411" y="11148"/>
                  </a:cubicBezTo>
                  <a:moveTo>
                    <a:pt x="3785" y="4553"/>
                  </a:moveTo>
                  <a:cubicBezTo>
                    <a:pt x="4579" y="5170"/>
                    <a:pt x="5448" y="5691"/>
                    <a:pt x="6388" y="6084"/>
                  </a:cubicBezTo>
                  <a:cubicBezTo>
                    <a:pt x="5901" y="7433"/>
                    <a:pt x="5627" y="8908"/>
                    <a:pt x="5589" y="10451"/>
                  </a:cubicBezTo>
                  <a:lnTo>
                    <a:pt x="1411" y="10451"/>
                  </a:lnTo>
                  <a:cubicBezTo>
                    <a:pt x="1494" y="8190"/>
                    <a:pt x="2376" y="6135"/>
                    <a:pt x="3785" y="4553"/>
                  </a:cubicBezTo>
                  <a:moveTo>
                    <a:pt x="11148" y="10451"/>
                  </a:moveTo>
                  <a:lnTo>
                    <a:pt x="11148" y="6950"/>
                  </a:lnTo>
                  <a:cubicBezTo>
                    <a:pt x="12339" y="6913"/>
                    <a:pt x="13484" y="6696"/>
                    <a:pt x="14558" y="6324"/>
                  </a:cubicBezTo>
                  <a:cubicBezTo>
                    <a:pt x="15018" y="7598"/>
                    <a:pt x="15276" y="8992"/>
                    <a:pt x="15314" y="10451"/>
                  </a:cubicBezTo>
                  <a:cubicBezTo>
                    <a:pt x="15314" y="10451"/>
                    <a:pt x="11148" y="10451"/>
                    <a:pt x="11148" y="10451"/>
                  </a:cubicBezTo>
                  <a:close/>
                  <a:moveTo>
                    <a:pt x="14311" y="15882"/>
                  </a:moveTo>
                  <a:cubicBezTo>
                    <a:pt x="13309" y="15559"/>
                    <a:pt x="12247" y="15380"/>
                    <a:pt x="11148" y="15346"/>
                  </a:cubicBezTo>
                  <a:lnTo>
                    <a:pt x="11148" y="11148"/>
                  </a:lnTo>
                  <a:lnTo>
                    <a:pt x="15314" y="11148"/>
                  </a:lnTo>
                  <a:cubicBezTo>
                    <a:pt x="15270" y="12844"/>
                    <a:pt x="14914" y="14445"/>
                    <a:pt x="14311" y="15882"/>
                  </a:cubicBezTo>
                  <a:moveTo>
                    <a:pt x="14683" y="16757"/>
                  </a:moveTo>
                  <a:cubicBezTo>
                    <a:pt x="15476" y="17063"/>
                    <a:pt x="16218" y="17466"/>
                    <a:pt x="16904" y="17941"/>
                  </a:cubicBezTo>
                  <a:cubicBezTo>
                    <a:pt x="15632" y="19031"/>
                    <a:pt x="14067" y="19781"/>
                    <a:pt x="12344" y="20068"/>
                  </a:cubicBezTo>
                  <a:cubicBezTo>
                    <a:pt x="13280" y="19136"/>
                    <a:pt x="14076" y="18017"/>
                    <a:pt x="14683" y="16757"/>
                  </a:cubicBezTo>
                  <a:moveTo>
                    <a:pt x="11148" y="20188"/>
                  </a:moveTo>
                  <a:lnTo>
                    <a:pt x="11148" y="16043"/>
                  </a:lnTo>
                  <a:cubicBezTo>
                    <a:pt x="12146" y="16075"/>
                    <a:pt x="13113" y="16231"/>
                    <a:pt x="14025" y="16516"/>
                  </a:cubicBezTo>
                  <a:cubicBezTo>
                    <a:pt x="13314" y="17970"/>
                    <a:pt x="12343" y="19223"/>
                    <a:pt x="11185" y="20186"/>
                  </a:cubicBezTo>
                  <a:cubicBezTo>
                    <a:pt x="11185" y="20186"/>
                    <a:pt x="11148" y="20188"/>
                    <a:pt x="11148" y="20188"/>
                  </a:cubicBezTo>
                  <a:close/>
                  <a:moveTo>
                    <a:pt x="9255" y="20068"/>
                  </a:moveTo>
                  <a:cubicBezTo>
                    <a:pt x="7532" y="19781"/>
                    <a:pt x="5967" y="19031"/>
                    <a:pt x="4695" y="17941"/>
                  </a:cubicBezTo>
                  <a:cubicBezTo>
                    <a:pt x="5381" y="17466"/>
                    <a:pt x="6123" y="17063"/>
                    <a:pt x="6916" y="16757"/>
                  </a:cubicBezTo>
                  <a:cubicBezTo>
                    <a:pt x="7523" y="18017"/>
                    <a:pt x="8319" y="19136"/>
                    <a:pt x="9255" y="20068"/>
                  </a:cubicBezTo>
                  <a:moveTo>
                    <a:pt x="10451" y="11148"/>
                  </a:moveTo>
                  <a:lnTo>
                    <a:pt x="10451" y="15346"/>
                  </a:lnTo>
                  <a:cubicBezTo>
                    <a:pt x="9352" y="15380"/>
                    <a:pt x="8290" y="15559"/>
                    <a:pt x="7288" y="15882"/>
                  </a:cubicBezTo>
                  <a:cubicBezTo>
                    <a:pt x="6685" y="14445"/>
                    <a:pt x="6329" y="12844"/>
                    <a:pt x="6285" y="11148"/>
                  </a:cubicBezTo>
                  <a:cubicBezTo>
                    <a:pt x="6285" y="11148"/>
                    <a:pt x="10451" y="11148"/>
                    <a:pt x="10451" y="11148"/>
                  </a:cubicBezTo>
                  <a:close/>
                  <a:moveTo>
                    <a:pt x="7041" y="6324"/>
                  </a:moveTo>
                  <a:cubicBezTo>
                    <a:pt x="8115" y="6696"/>
                    <a:pt x="9260" y="6913"/>
                    <a:pt x="10451" y="6950"/>
                  </a:cubicBezTo>
                  <a:lnTo>
                    <a:pt x="10451" y="10451"/>
                  </a:lnTo>
                  <a:lnTo>
                    <a:pt x="6285" y="10451"/>
                  </a:lnTo>
                  <a:cubicBezTo>
                    <a:pt x="6324" y="8992"/>
                    <a:pt x="6581" y="7598"/>
                    <a:pt x="7041" y="6324"/>
                  </a:cubicBezTo>
                  <a:moveTo>
                    <a:pt x="6651" y="5442"/>
                  </a:moveTo>
                  <a:cubicBezTo>
                    <a:pt x="5790" y="5084"/>
                    <a:pt x="4993" y="4609"/>
                    <a:pt x="4263" y="4050"/>
                  </a:cubicBezTo>
                  <a:cubicBezTo>
                    <a:pt x="5606" y="2749"/>
                    <a:pt x="7332" y="1851"/>
                    <a:pt x="9255" y="1531"/>
                  </a:cubicBezTo>
                  <a:cubicBezTo>
                    <a:pt x="8175" y="2610"/>
                    <a:pt x="7286" y="3939"/>
                    <a:pt x="6651" y="5442"/>
                  </a:cubicBezTo>
                  <a:moveTo>
                    <a:pt x="10451" y="1411"/>
                  </a:moveTo>
                  <a:lnTo>
                    <a:pt x="10451" y="6253"/>
                  </a:lnTo>
                  <a:cubicBezTo>
                    <a:pt x="9352" y="6217"/>
                    <a:pt x="8296" y="6021"/>
                    <a:pt x="7303" y="5681"/>
                  </a:cubicBezTo>
                  <a:cubicBezTo>
                    <a:pt x="8029" y="3972"/>
                    <a:pt x="9101" y="2507"/>
                    <a:pt x="10415" y="1413"/>
                  </a:cubicBezTo>
                  <a:cubicBezTo>
                    <a:pt x="10427" y="1412"/>
                    <a:pt x="10439" y="1411"/>
                    <a:pt x="10451" y="1411"/>
                  </a:cubicBezTo>
                  <a:moveTo>
                    <a:pt x="12344" y="1531"/>
                  </a:moveTo>
                  <a:cubicBezTo>
                    <a:pt x="14267" y="1851"/>
                    <a:pt x="15993" y="2749"/>
                    <a:pt x="17336" y="4050"/>
                  </a:cubicBezTo>
                  <a:cubicBezTo>
                    <a:pt x="16606" y="4609"/>
                    <a:pt x="15809" y="5084"/>
                    <a:pt x="14948" y="5442"/>
                  </a:cubicBezTo>
                  <a:cubicBezTo>
                    <a:pt x="14313" y="3939"/>
                    <a:pt x="13424" y="2610"/>
                    <a:pt x="12344" y="1531"/>
                  </a:cubicBezTo>
                  <a:moveTo>
                    <a:pt x="11184" y="1413"/>
                  </a:moveTo>
                  <a:cubicBezTo>
                    <a:pt x="12498" y="2507"/>
                    <a:pt x="13570" y="3972"/>
                    <a:pt x="14296" y="5681"/>
                  </a:cubicBezTo>
                  <a:cubicBezTo>
                    <a:pt x="13303" y="6021"/>
                    <a:pt x="12247" y="6217"/>
                    <a:pt x="11148" y="6253"/>
                  </a:cubicBezTo>
                  <a:lnTo>
                    <a:pt x="11148" y="1411"/>
                  </a:lnTo>
                  <a:cubicBezTo>
                    <a:pt x="11160" y="1411"/>
                    <a:pt x="11172" y="1412"/>
                    <a:pt x="11184" y="1413"/>
                  </a:cubicBezTo>
                  <a:moveTo>
                    <a:pt x="10414" y="20186"/>
                  </a:moveTo>
                  <a:cubicBezTo>
                    <a:pt x="9256" y="19223"/>
                    <a:pt x="8285" y="17970"/>
                    <a:pt x="7574" y="16516"/>
                  </a:cubicBezTo>
                  <a:cubicBezTo>
                    <a:pt x="8486" y="16231"/>
                    <a:pt x="9453" y="16075"/>
                    <a:pt x="10451" y="16043"/>
                  </a:cubicBezTo>
                  <a:lnTo>
                    <a:pt x="10451" y="20188"/>
                  </a:lnTo>
                  <a:cubicBezTo>
                    <a:pt x="10451" y="20188"/>
                    <a:pt x="10414" y="20186"/>
                    <a:pt x="10414" y="20186"/>
                  </a:cubicBezTo>
                  <a:close/>
                  <a:moveTo>
                    <a:pt x="20188" y="10451"/>
                  </a:moveTo>
                  <a:lnTo>
                    <a:pt x="16010" y="10451"/>
                  </a:lnTo>
                  <a:cubicBezTo>
                    <a:pt x="15972" y="8908"/>
                    <a:pt x="15698" y="7433"/>
                    <a:pt x="15211" y="6084"/>
                  </a:cubicBezTo>
                  <a:cubicBezTo>
                    <a:pt x="16151" y="5691"/>
                    <a:pt x="17020" y="5170"/>
                    <a:pt x="17814" y="4553"/>
                  </a:cubicBezTo>
                  <a:cubicBezTo>
                    <a:pt x="19223" y="6135"/>
                    <a:pt x="20105" y="8190"/>
                    <a:pt x="20188" y="10451"/>
                  </a:cubicBezTo>
                  <a:moveTo>
                    <a:pt x="10800" y="0"/>
                  </a:moveTo>
                  <a:cubicBezTo>
                    <a:pt x="4835" y="0"/>
                    <a:pt x="0" y="4835"/>
                    <a:pt x="0" y="10800"/>
                  </a:cubicBezTo>
                  <a:cubicBezTo>
                    <a:pt x="0" y="16764"/>
                    <a:pt x="4835" y="21600"/>
                    <a:pt x="10800" y="21600"/>
                  </a:cubicBezTo>
                  <a:cubicBezTo>
                    <a:pt x="16764" y="21600"/>
                    <a:pt x="21600" y="16764"/>
                    <a:pt x="21600" y="10800"/>
                  </a:cubicBezTo>
                  <a:cubicBezTo>
                    <a:pt x="21600" y="4835"/>
                    <a:pt x="16764" y="0"/>
                    <a:pt x="10800" y="0"/>
                  </a:cubicBezTo>
                </a:path>
              </a:pathLst>
            </a:custGeom>
            <a:solidFill>
              <a:schemeClr val="bg2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/>
            <a:p>
              <a:pPr algn="ctr" defTabSz="17145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ym typeface="Gill Sans" charset="0"/>
              </a:endParaRPr>
            </a:p>
          </p:txBody>
        </p:sp>
      </p:grpSp>
      <p:grpSp>
        <p:nvGrpSpPr>
          <p:cNvPr id="20" name="Group 90"/>
          <p:cNvGrpSpPr/>
          <p:nvPr/>
        </p:nvGrpSpPr>
        <p:grpSpPr>
          <a:xfrm>
            <a:off x="530694" y="4027359"/>
            <a:ext cx="566777" cy="566952"/>
            <a:chOff x="1207445" y="4944683"/>
            <a:chExt cx="755703" cy="755703"/>
          </a:xfrm>
        </p:grpSpPr>
        <p:sp>
          <p:nvSpPr>
            <p:cNvPr id="86" name="Oval 85"/>
            <p:cNvSpPr/>
            <p:nvPr/>
          </p:nvSpPr>
          <p:spPr>
            <a:xfrm>
              <a:off x="1207445" y="4944683"/>
              <a:ext cx="755703" cy="75570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21" name="Group 57"/>
            <p:cNvGrpSpPr/>
            <p:nvPr/>
          </p:nvGrpSpPr>
          <p:grpSpPr>
            <a:xfrm>
              <a:off x="1393418" y="5166408"/>
              <a:ext cx="383755" cy="312252"/>
              <a:chOff x="10074275" y="4479132"/>
              <a:chExt cx="464344" cy="377825"/>
            </a:xfrm>
            <a:solidFill>
              <a:schemeClr val="bg2"/>
            </a:solidFill>
          </p:grpSpPr>
          <p:sp>
            <p:nvSpPr>
              <p:cNvPr id="59" name="AutoShape 5"/>
              <p:cNvSpPr>
                <a:spLocks/>
              </p:cNvSpPr>
              <p:nvPr/>
            </p:nvSpPr>
            <p:spPr bwMode="auto">
              <a:xfrm>
                <a:off x="10393363" y="4595019"/>
                <a:ext cx="87313" cy="116681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7999" y="18900"/>
                    </a:moveTo>
                    <a:lnTo>
                      <a:pt x="3600" y="18900"/>
                    </a:lnTo>
                    <a:lnTo>
                      <a:pt x="3600" y="2700"/>
                    </a:lnTo>
                    <a:lnTo>
                      <a:pt x="7200" y="2700"/>
                    </a:lnTo>
                    <a:lnTo>
                      <a:pt x="17999" y="14850"/>
                    </a:lnTo>
                    <a:cubicBezTo>
                      <a:pt x="17999" y="14850"/>
                      <a:pt x="17999" y="18900"/>
                      <a:pt x="17999" y="18900"/>
                    </a:cubicBezTo>
                    <a:close/>
                    <a:moveTo>
                      <a:pt x="10195" y="1202"/>
                    </a:moveTo>
                    <a:cubicBezTo>
                      <a:pt x="9527" y="450"/>
                      <a:pt x="8402" y="0"/>
                      <a:pt x="7200" y="0"/>
                    </a:cubicBezTo>
                    <a:lnTo>
                      <a:pt x="3600" y="0"/>
                    </a:lnTo>
                    <a:cubicBezTo>
                      <a:pt x="1610" y="0"/>
                      <a:pt x="0" y="1207"/>
                      <a:pt x="0" y="2700"/>
                    </a:cubicBezTo>
                    <a:lnTo>
                      <a:pt x="0" y="18900"/>
                    </a:lnTo>
                    <a:cubicBezTo>
                      <a:pt x="0" y="20392"/>
                      <a:pt x="1610" y="21599"/>
                      <a:pt x="3600" y="21599"/>
                    </a:cubicBezTo>
                    <a:lnTo>
                      <a:pt x="17999" y="21599"/>
                    </a:lnTo>
                    <a:cubicBezTo>
                      <a:pt x="19989" y="21599"/>
                      <a:pt x="21600" y="20392"/>
                      <a:pt x="21600" y="18900"/>
                    </a:cubicBezTo>
                    <a:lnTo>
                      <a:pt x="21600" y="14850"/>
                    </a:lnTo>
                    <a:cubicBezTo>
                      <a:pt x="21600" y="14317"/>
                      <a:pt x="21389" y="13795"/>
                      <a:pt x="20995" y="13352"/>
                    </a:cubicBezTo>
                    <a:cubicBezTo>
                      <a:pt x="20995" y="13352"/>
                      <a:pt x="10195" y="1202"/>
                      <a:pt x="10195" y="1202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17145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dirty="0">
                  <a:sym typeface="Gill Sans" charset="0"/>
                </a:endParaRPr>
              </a:p>
            </p:txBody>
          </p:sp>
          <p:sp>
            <p:nvSpPr>
              <p:cNvPr id="60" name="AutoShape 6"/>
              <p:cNvSpPr>
                <a:spLocks/>
              </p:cNvSpPr>
              <p:nvPr/>
            </p:nvSpPr>
            <p:spPr bwMode="auto">
              <a:xfrm>
                <a:off x="10074275" y="4479132"/>
                <a:ext cx="464344" cy="37782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250" y="16615"/>
                    </a:moveTo>
                    <a:cubicBezTo>
                      <a:pt x="20250" y="17074"/>
                      <a:pt x="19948" y="17446"/>
                      <a:pt x="19575" y="17446"/>
                    </a:cubicBezTo>
                    <a:lnTo>
                      <a:pt x="18803" y="17446"/>
                    </a:lnTo>
                    <a:cubicBezTo>
                      <a:pt x="18501" y="16016"/>
                      <a:pt x="17453" y="14953"/>
                      <a:pt x="16200" y="14953"/>
                    </a:cubicBezTo>
                    <a:cubicBezTo>
                      <a:pt x="14945" y="14953"/>
                      <a:pt x="13897" y="16016"/>
                      <a:pt x="13595" y="17446"/>
                    </a:cubicBezTo>
                    <a:lnTo>
                      <a:pt x="10029" y="17446"/>
                    </a:lnTo>
                    <a:cubicBezTo>
                      <a:pt x="9727" y="16016"/>
                      <a:pt x="8679" y="14953"/>
                      <a:pt x="7425" y="14953"/>
                    </a:cubicBezTo>
                    <a:cubicBezTo>
                      <a:pt x="6170" y="14953"/>
                      <a:pt x="5122" y="16016"/>
                      <a:pt x="4820" y="17446"/>
                    </a:cubicBezTo>
                    <a:lnTo>
                      <a:pt x="4050" y="17446"/>
                    </a:lnTo>
                    <a:cubicBezTo>
                      <a:pt x="3677" y="17446"/>
                      <a:pt x="3375" y="17074"/>
                      <a:pt x="3375" y="16615"/>
                    </a:cubicBezTo>
                    <a:lnTo>
                      <a:pt x="3375" y="14123"/>
                    </a:lnTo>
                    <a:lnTo>
                      <a:pt x="12150" y="14123"/>
                    </a:lnTo>
                    <a:cubicBezTo>
                      <a:pt x="13266" y="14123"/>
                      <a:pt x="14175" y="13005"/>
                      <a:pt x="14175" y="11630"/>
                    </a:cubicBezTo>
                    <a:lnTo>
                      <a:pt x="14175" y="5815"/>
                    </a:lnTo>
                    <a:lnTo>
                      <a:pt x="16875" y="5815"/>
                    </a:lnTo>
                    <a:cubicBezTo>
                      <a:pt x="17100" y="5815"/>
                      <a:pt x="17311" y="5954"/>
                      <a:pt x="17436" y="6185"/>
                    </a:cubicBezTo>
                    <a:lnTo>
                      <a:pt x="20136" y="11169"/>
                    </a:lnTo>
                    <a:cubicBezTo>
                      <a:pt x="20210" y="11306"/>
                      <a:pt x="20250" y="11466"/>
                      <a:pt x="20250" y="11630"/>
                    </a:cubicBezTo>
                    <a:cubicBezTo>
                      <a:pt x="20250" y="11630"/>
                      <a:pt x="20250" y="16615"/>
                      <a:pt x="20250" y="16615"/>
                    </a:cubicBezTo>
                    <a:close/>
                    <a:moveTo>
                      <a:pt x="16200" y="19938"/>
                    </a:moveTo>
                    <a:cubicBezTo>
                      <a:pt x="15454" y="19938"/>
                      <a:pt x="14850" y="19193"/>
                      <a:pt x="14850" y="18276"/>
                    </a:cubicBezTo>
                    <a:cubicBezTo>
                      <a:pt x="14850" y="17360"/>
                      <a:pt x="15454" y="16615"/>
                      <a:pt x="16200" y="16615"/>
                    </a:cubicBezTo>
                    <a:cubicBezTo>
                      <a:pt x="16945" y="16615"/>
                      <a:pt x="17550" y="17360"/>
                      <a:pt x="17550" y="18276"/>
                    </a:cubicBezTo>
                    <a:cubicBezTo>
                      <a:pt x="17550" y="19193"/>
                      <a:pt x="16945" y="19938"/>
                      <a:pt x="16200" y="19938"/>
                    </a:cubicBezTo>
                    <a:moveTo>
                      <a:pt x="7425" y="19938"/>
                    </a:moveTo>
                    <a:cubicBezTo>
                      <a:pt x="6679" y="19938"/>
                      <a:pt x="6075" y="19193"/>
                      <a:pt x="6075" y="18276"/>
                    </a:cubicBezTo>
                    <a:cubicBezTo>
                      <a:pt x="6075" y="17360"/>
                      <a:pt x="6679" y="16615"/>
                      <a:pt x="7425" y="16615"/>
                    </a:cubicBezTo>
                    <a:cubicBezTo>
                      <a:pt x="8170" y="16615"/>
                      <a:pt x="8775" y="17360"/>
                      <a:pt x="8775" y="18276"/>
                    </a:cubicBezTo>
                    <a:cubicBezTo>
                      <a:pt x="8775" y="19193"/>
                      <a:pt x="8170" y="19938"/>
                      <a:pt x="7425" y="19938"/>
                    </a:cubicBezTo>
                    <a:moveTo>
                      <a:pt x="2024" y="12461"/>
                    </a:moveTo>
                    <a:cubicBezTo>
                      <a:pt x="1652" y="12461"/>
                      <a:pt x="1349" y="12089"/>
                      <a:pt x="1349" y="11630"/>
                    </a:cubicBezTo>
                    <a:lnTo>
                      <a:pt x="1349" y="2492"/>
                    </a:lnTo>
                    <a:cubicBezTo>
                      <a:pt x="1349" y="2033"/>
                      <a:pt x="1652" y="1661"/>
                      <a:pt x="2024" y="1661"/>
                    </a:cubicBezTo>
                    <a:lnTo>
                      <a:pt x="12150" y="1661"/>
                    </a:lnTo>
                    <a:cubicBezTo>
                      <a:pt x="12523" y="1661"/>
                      <a:pt x="12825" y="2033"/>
                      <a:pt x="12825" y="2492"/>
                    </a:cubicBezTo>
                    <a:lnTo>
                      <a:pt x="12825" y="4153"/>
                    </a:lnTo>
                    <a:lnTo>
                      <a:pt x="12825" y="5815"/>
                    </a:lnTo>
                    <a:lnTo>
                      <a:pt x="12825" y="11630"/>
                    </a:lnTo>
                    <a:cubicBezTo>
                      <a:pt x="12825" y="12089"/>
                      <a:pt x="12523" y="12461"/>
                      <a:pt x="12150" y="12461"/>
                    </a:cubicBezTo>
                    <a:cubicBezTo>
                      <a:pt x="12150" y="12461"/>
                      <a:pt x="2024" y="12461"/>
                      <a:pt x="2024" y="12461"/>
                    </a:cubicBezTo>
                    <a:close/>
                    <a:moveTo>
                      <a:pt x="21259" y="10248"/>
                    </a:moveTo>
                    <a:lnTo>
                      <a:pt x="18559" y="5263"/>
                    </a:lnTo>
                    <a:cubicBezTo>
                      <a:pt x="18182" y="4568"/>
                      <a:pt x="17552" y="4153"/>
                      <a:pt x="16875" y="4153"/>
                    </a:cubicBezTo>
                    <a:lnTo>
                      <a:pt x="14175" y="4153"/>
                    </a:lnTo>
                    <a:lnTo>
                      <a:pt x="14175" y="2492"/>
                    </a:lnTo>
                    <a:cubicBezTo>
                      <a:pt x="14175" y="1117"/>
                      <a:pt x="13266" y="0"/>
                      <a:pt x="12150" y="0"/>
                    </a:cubicBezTo>
                    <a:lnTo>
                      <a:pt x="2024" y="0"/>
                    </a:lnTo>
                    <a:cubicBezTo>
                      <a:pt x="908" y="0"/>
                      <a:pt x="0" y="1117"/>
                      <a:pt x="0" y="2492"/>
                    </a:cubicBezTo>
                    <a:lnTo>
                      <a:pt x="0" y="11630"/>
                    </a:lnTo>
                    <a:cubicBezTo>
                      <a:pt x="0" y="13005"/>
                      <a:pt x="908" y="14123"/>
                      <a:pt x="2024" y="14123"/>
                    </a:cubicBezTo>
                    <a:lnTo>
                      <a:pt x="2025" y="14123"/>
                    </a:lnTo>
                    <a:lnTo>
                      <a:pt x="2025" y="16615"/>
                    </a:lnTo>
                    <a:cubicBezTo>
                      <a:pt x="2025" y="17989"/>
                      <a:pt x="2933" y="19107"/>
                      <a:pt x="4050" y="19107"/>
                    </a:cubicBezTo>
                    <a:lnTo>
                      <a:pt x="4820" y="19107"/>
                    </a:lnTo>
                    <a:cubicBezTo>
                      <a:pt x="5122" y="20537"/>
                      <a:pt x="6170" y="21600"/>
                      <a:pt x="7425" y="21600"/>
                    </a:cubicBezTo>
                    <a:cubicBezTo>
                      <a:pt x="8679" y="21600"/>
                      <a:pt x="9727" y="20537"/>
                      <a:pt x="10029" y="19107"/>
                    </a:cubicBezTo>
                    <a:lnTo>
                      <a:pt x="13595" y="19107"/>
                    </a:lnTo>
                    <a:cubicBezTo>
                      <a:pt x="13897" y="20537"/>
                      <a:pt x="14945" y="21600"/>
                      <a:pt x="16200" y="21600"/>
                    </a:cubicBezTo>
                    <a:cubicBezTo>
                      <a:pt x="17453" y="21600"/>
                      <a:pt x="18501" y="20537"/>
                      <a:pt x="18803" y="19107"/>
                    </a:cubicBezTo>
                    <a:lnTo>
                      <a:pt x="19575" y="19107"/>
                    </a:lnTo>
                    <a:cubicBezTo>
                      <a:pt x="20691" y="19107"/>
                      <a:pt x="21599" y="17989"/>
                      <a:pt x="21599" y="16615"/>
                    </a:cubicBezTo>
                    <a:lnTo>
                      <a:pt x="21599" y="11630"/>
                    </a:lnTo>
                    <a:cubicBezTo>
                      <a:pt x="21599" y="11137"/>
                      <a:pt x="21482" y="10658"/>
                      <a:pt x="21259" y="10248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17145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dirty="0">
                  <a:sym typeface="Gill Sans" charset="0"/>
                </a:endParaRPr>
              </a:p>
            </p:txBody>
          </p:sp>
        </p:grpSp>
      </p:grpSp>
      <p:grpSp>
        <p:nvGrpSpPr>
          <p:cNvPr id="22" name="Group 88"/>
          <p:cNvGrpSpPr/>
          <p:nvPr/>
        </p:nvGrpSpPr>
        <p:grpSpPr>
          <a:xfrm>
            <a:off x="530225" y="3302995"/>
            <a:ext cx="566777" cy="566952"/>
            <a:chOff x="698327" y="3023018"/>
            <a:chExt cx="755703" cy="755703"/>
          </a:xfrm>
        </p:grpSpPr>
        <p:sp>
          <p:nvSpPr>
            <p:cNvPr id="83" name="Oval 82"/>
            <p:cNvSpPr/>
            <p:nvPr/>
          </p:nvSpPr>
          <p:spPr>
            <a:xfrm>
              <a:off x="698327" y="3023018"/>
              <a:ext cx="755703" cy="755703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23" name="Group 60"/>
            <p:cNvGrpSpPr/>
            <p:nvPr/>
          </p:nvGrpSpPr>
          <p:grpSpPr>
            <a:xfrm>
              <a:off x="878398" y="3213971"/>
              <a:ext cx="383755" cy="384412"/>
              <a:chOff x="9145588" y="4435475"/>
              <a:chExt cx="464344" cy="465138"/>
            </a:xfrm>
            <a:solidFill>
              <a:schemeClr val="bg2"/>
            </a:solidFill>
          </p:grpSpPr>
          <p:sp>
            <p:nvSpPr>
              <p:cNvPr id="62" name="AutoShape 7"/>
              <p:cNvSpPr>
                <a:spLocks/>
              </p:cNvSpPr>
              <p:nvPr/>
            </p:nvSpPr>
            <p:spPr bwMode="auto">
              <a:xfrm>
                <a:off x="9145588" y="4435475"/>
                <a:ext cx="464344" cy="465138"/>
              </a:xfrm>
              <a:custGeom>
                <a:avLst/>
                <a:gdLst>
                  <a:gd name="T0" fmla="+- 0 10800 1271"/>
                  <a:gd name="T1" fmla="*/ T0 w 19058"/>
                  <a:gd name="T2" fmla="+- 0 10799 1270"/>
                  <a:gd name="T3" fmla="*/ 10799 h 19059"/>
                  <a:gd name="T4" fmla="+- 0 10800 1271"/>
                  <a:gd name="T5" fmla="*/ T4 w 19058"/>
                  <a:gd name="T6" fmla="+- 0 10799 1270"/>
                  <a:gd name="T7" fmla="*/ 10799 h 19059"/>
                  <a:gd name="T8" fmla="+- 0 10800 1271"/>
                  <a:gd name="T9" fmla="*/ T8 w 19058"/>
                  <a:gd name="T10" fmla="+- 0 10799 1270"/>
                  <a:gd name="T11" fmla="*/ 10799 h 19059"/>
                  <a:gd name="T12" fmla="+- 0 10800 1271"/>
                  <a:gd name="T13" fmla="*/ T12 w 19058"/>
                  <a:gd name="T14" fmla="+- 0 10799 1270"/>
                  <a:gd name="T15" fmla="*/ 10799 h 19059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058" h="19059">
                    <a:moveTo>
                      <a:pt x="6430" y="17268"/>
                    </a:moveTo>
                    <a:cubicBezTo>
                      <a:pt x="2162" y="15559"/>
                      <a:pt x="82" y="10698"/>
                      <a:pt x="1790" y="6431"/>
                    </a:cubicBezTo>
                    <a:cubicBezTo>
                      <a:pt x="3499" y="2164"/>
                      <a:pt x="8360" y="81"/>
                      <a:pt x="12627" y="1791"/>
                    </a:cubicBezTo>
                    <a:cubicBezTo>
                      <a:pt x="16894" y="3499"/>
                      <a:pt x="18975" y="8361"/>
                      <a:pt x="17267" y="12628"/>
                    </a:cubicBezTo>
                    <a:cubicBezTo>
                      <a:pt x="15558" y="16895"/>
                      <a:pt x="10696" y="18976"/>
                      <a:pt x="6430" y="17268"/>
                    </a:cubicBezTo>
                    <a:moveTo>
                      <a:pt x="13070" y="685"/>
                    </a:moveTo>
                    <a:cubicBezTo>
                      <a:pt x="8186" y="-1270"/>
                      <a:pt x="2641" y="1103"/>
                      <a:pt x="685" y="5987"/>
                    </a:cubicBezTo>
                    <a:cubicBezTo>
                      <a:pt x="-1271" y="10872"/>
                      <a:pt x="1103" y="16418"/>
                      <a:pt x="5987" y="18373"/>
                    </a:cubicBezTo>
                    <a:cubicBezTo>
                      <a:pt x="10871" y="20330"/>
                      <a:pt x="16416" y="17955"/>
                      <a:pt x="18373" y="13071"/>
                    </a:cubicBezTo>
                    <a:cubicBezTo>
                      <a:pt x="20329" y="8186"/>
                      <a:pt x="17954" y="2641"/>
                      <a:pt x="13070" y="685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17145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dirty="0">
                  <a:sym typeface="Gill Sans" charset="0"/>
                </a:endParaRPr>
              </a:p>
            </p:txBody>
          </p:sp>
          <p:sp>
            <p:nvSpPr>
              <p:cNvPr id="63" name="AutoShape 8"/>
              <p:cNvSpPr>
                <a:spLocks/>
              </p:cNvSpPr>
              <p:nvPr/>
            </p:nvSpPr>
            <p:spPr bwMode="auto">
              <a:xfrm>
                <a:off x="9348788" y="4638675"/>
                <a:ext cx="57944" cy="57944"/>
              </a:xfrm>
              <a:custGeom>
                <a:avLst/>
                <a:gdLst>
                  <a:gd name="T0" fmla="+- 0 10801 1272"/>
                  <a:gd name="T1" fmla="*/ T0 w 19059"/>
                  <a:gd name="T2" fmla="+- 0 10800 1272"/>
                  <a:gd name="T3" fmla="*/ 10800 h 19056"/>
                  <a:gd name="T4" fmla="+- 0 10801 1272"/>
                  <a:gd name="T5" fmla="*/ T4 w 19059"/>
                  <a:gd name="T6" fmla="+- 0 10800 1272"/>
                  <a:gd name="T7" fmla="*/ 10800 h 19056"/>
                  <a:gd name="T8" fmla="+- 0 10801 1272"/>
                  <a:gd name="T9" fmla="*/ T8 w 19059"/>
                  <a:gd name="T10" fmla="+- 0 10800 1272"/>
                  <a:gd name="T11" fmla="*/ 10800 h 19056"/>
                  <a:gd name="T12" fmla="+- 0 10801 1272"/>
                  <a:gd name="T13" fmla="*/ T12 w 19059"/>
                  <a:gd name="T14" fmla="+- 0 10800 1272"/>
                  <a:gd name="T15" fmla="*/ 10800 h 19056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059" h="19056">
                    <a:moveTo>
                      <a:pt x="7753" y="13951"/>
                    </a:moveTo>
                    <a:cubicBezTo>
                      <a:pt x="5315" y="12969"/>
                      <a:pt x="4129" y="10197"/>
                      <a:pt x="5101" y="7755"/>
                    </a:cubicBezTo>
                    <a:cubicBezTo>
                      <a:pt x="6083" y="5323"/>
                      <a:pt x="8860" y="4132"/>
                      <a:pt x="11298" y="5104"/>
                    </a:cubicBezTo>
                    <a:cubicBezTo>
                      <a:pt x="13735" y="6081"/>
                      <a:pt x="14926" y="8858"/>
                      <a:pt x="13949" y="11300"/>
                    </a:cubicBezTo>
                    <a:cubicBezTo>
                      <a:pt x="12972" y="13737"/>
                      <a:pt x="10195" y="14923"/>
                      <a:pt x="7753" y="13951"/>
                    </a:cubicBezTo>
                    <a:moveTo>
                      <a:pt x="13070" y="686"/>
                    </a:moveTo>
                    <a:cubicBezTo>
                      <a:pt x="8190" y="-1272"/>
                      <a:pt x="2640" y="1104"/>
                      <a:pt x="686" y="5988"/>
                    </a:cubicBezTo>
                    <a:cubicBezTo>
                      <a:pt x="-1272" y="10872"/>
                      <a:pt x="1105" y="16416"/>
                      <a:pt x="5985" y="18369"/>
                    </a:cubicBezTo>
                    <a:cubicBezTo>
                      <a:pt x="10870" y="20328"/>
                      <a:pt x="16415" y="17951"/>
                      <a:pt x="18374" y="13072"/>
                    </a:cubicBezTo>
                    <a:cubicBezTo>
                      <a:pt x="20328" y="8188"/>
                      <a:pt x="17960" y="2644"/>
                      <a:pt x="13070" y="686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17145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dirty="0">
                  <a:sym typeface="Gill Sans" charset="0"/>
                </a:endParaRPr>
              </a:p>
            </p:txBody>
          </p:sp>
          <p:sp>
            <p:nvSpPr>
              <p:cNvPr id="64" name="AutoShape 9"/>
              <p:cNvSpPr>
                <a:spLocks/>
              </p:cNvSpPr>
              <p:nvPr/>
            </p:nvSpPr>
            <p:spPr bwMode="auto">
              <a:xfrm>
                <a:off x="9290050" y="4580732"/>
                <a:ext cx="174625" cy="174625"/>
              </a:xfrm>
              <a:custGeom>
                <a:avLst/>
                <a:gdLst>
                  <a:gd name="T0" fmla="+- 0 10800 1271"/>
                  <a:gd name="T1" fmla="*/ T0 w 19059"/>
                  <a:gd name="T2" fmla="+- 0 10800 1271"/>
                  <a:gd name="T3" fmla="*/ 10800 h 19058"/>
                  <a:gd name="T4" fmla="+- 0 10800 1271"/>
                  <a:gd name="T5" fmla="*/ T4 w 19059"/>
                  <a:gd name="T6" fmla="+- 0 10800 1271"/>
                  <a:gd name="T7" fmla="*/ 10800 h 19058"/>
                  <a:gd name="T8" fmla="+- 0 10800 1271"/>
                  <a:gd name="T9" fmla="*/ T8 w 19059"/>
                  <a:gd name="T10" fmla="+- 0 10800 1271"/>
                  <a:gd name="T11" fmla="*/ 10800 h 19058"/>
                  <a:gd name="T12" fmla="+- 0 10800 1271"/>
                  <a:gd name="T13" fmla="*/ T12 w 19059"/>
                  <a:gd name="T14" fmla="+- 0 10800 1271"/>
                  <a:gd name="T15" fmla="*/ 10800 h 19058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059" h="19058">
                    <a:moveTo>
                      <a:pt x="7169" y="15424"/>
                    </a:moveTo>
                    <a:cubicBezTo>
                      <a:pt x="3916" y="14123"/>
                      <a:pt x="2331" y="10417"/>
                      <a:pt x="3632" y="7167"/>
                    </a:cubicBezTo>
                    <a:cubicBezTo>
                      <a:pt x="4934" y="3917"/>
                      <a:pt x="8638" y="2331"/>
                      <a:pt x="11889" y="3632"/>
                    </a:cubicBezTo>
                    <a:cubicBezTo>
                      <a:pt x="15141" y="4934"/>
                      <a:pt x="16728" y="8640"/>
                      <a:pt x="15425" y="11890"/>
                    </a:cubicBezTo>
                    <a:cubicBezTo>
                      <a:pt x="14124" y="15140"/>
                      <a:pt x="10419" y="16728"/>
                      <a:pt x="7169" y="15424"/>
                    </a:cubicBezTo>
                    <a:moveTo>
                      <a:pt x="13071" y="685"/>
                    </a:moveTo>
                    <a:cubicBezTo>
                      <a:pt x="8186" y="-1271"/>
                      <a:pt x="2639" y="1104"/>
                      <a:pt x="686" y="5987"/>
                    </a:cubicBezTo>
                    <a:cubicBezTo>
                      <a:pt x="-1271" y="10871"/>
                      <a:pt x="1104" y="16416"/>
                      <a:pt x="5987" y="18372"/>
                    </a:cubicBezTo>
                    <a:cubicBezTo>
                      <a:pt x="10874" y="20329"/>
                      <a:pt x="16418" y="17955"/>
                      <a:pt x="18375" y="13070"/>
                    </a:cubicBezTo>
                    <a:cubicBezTo>
                      <a:pt x="20328" y="8186"/>
                      <a:pt x="17956" y="2641"/>
                      <a:pt x="13071" y="685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17145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dirty="0">
                  <a:sym typeface="Gill Sans" charset="0"/>
                </a:endParaRPr>
              </a:p>
            </p:txBody>
          </p:sp>
          <p:sp>
            <p:nvSpPr>
              <p:cNvPr id="65" name="AutoShape 10"/>
              <p:cNvSpPr>
                <a:spLocks/>
              </p:cNvSpPr>
              <p:nvPr/>
            </p:nvSpPr>
            <p:spPr bwMode="auto">
              <a:xfrm>
                <a:off x="9406732" y="4696619"/>
                <a:ext cx="72231" cy="74613"/>
              </a:xfrm>
              <a:custGeom>
                <a:avLst/>
                <a:gdLst>
                  <a:gd name="T0" fmla="+- 0 10804 288"/>
                  <a:gd name="T1" fmla="*/ T0 w 21033"/>
                  <a:gd name="T2" fmla="+- 0 10798 277"/>
                  <a:gd name="T3" fmla="*/ 10798 h 21043"/>
                  <a:gd name="T4" fmla="+- 0 10804 288"/>
                  <a:gd name="T5" fmla="*/ T4 w 21033"/>
                  <a:gd name="T6" fmla="+- 0 10798 277"/>
                  <a:gd name="T7" fmla="*/ 10798 h 21043"/>
                  <a:gd name="T8" fmla="+- 0 10804 288"/>
                  <a:gd name="T9" fmla="*/ T8 w 21033"/>
                  <a:gd name="T10" fmla="+- 0 10798 277"/>
                  <a:gd name="T11" fmla="*/ 10798 h 21043"/>
                  <a:gd name="T12" fmla="+- 0 10804 288"/>
                  <a:gd name="T13" fmla="*/ T12 w 21033"/>
                  <a:gd name="T14" fmla="+- 0 10798 277"/>
                  <a:gd name="T15" fmla="*/ 10798 h 21043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033" h="21043">
                    <a:moveTo>
                      <a:pt x="20881" y="2825"/>
                    </a:moveTo>
                    <a:cubicBezTo>
                      <a:pt x="21312" y="1771"/>
                      <a:pt x="20787" y="572"/>
                      <a:pt x="19713" y="149"/>
                    </a:cubicBezTo>
                    <a:cubicBezTo>
                      <a:pt x="18636" y="-277"/>
                      <a:pt x="17414" y="238"/>
                      <a:pt x="16984" y="1296"/>
                    </a:cubicBezTo>
                    <a:lnTo>
                      <a:pt x="16980" y="1292"/>
                    </a:lnTo>
                    <a:cubicBezTo>
                      <a:pt x="13964" y="8692"/>
                      <a:pt x="8182" y="14184"/>
                      <a:pt x="1269" y="17089"/>
                    </a:cubicBezTo>
                    <a:cubicBezTo>
                      <a:pt x="207" y="17536"/>
                      <a:pt x="-288" y="18747"/>
                      <a:pt x="170" y="19789"/>
                    </a:cubicBezTo>
                    <a:cubicBezTo>
                      <a:pt x="629" y="20840"/>
                      <a:pt x="1863" y="21323"/>
                      <a:pt x="2924" y="20876"/>
                    </a:cubicBezTo>
                    <a:cubicBezTo>
                      <a:pt x="2961" y="20860"/>
                      <a:pt x="2982" y="20828"/>
                      <a:pt x="3014" y="20815"/>
                    </a:cubicBezTo>
                    <a:cubicBezTo>
                      <a:pt x="10874" y="17480"/>
                      <a:pt x="17451" y="11227"/>
                      <a:pt x="20877" y="2825"/>
                    </a:cubicBezTo>
                    <a:cubicBezTo>
                      <a:pt x="20877" y="2825"/>
                      <a:pt x="20881" y="2825"/>
                      <a:pt x="20881" y="2825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17145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dirty="0">
                  <a:sym typeface="Gill Sans" charset="0"/>
                </a:endParaRPr>
              </a:p>
            </p:txBody>
          </p:sp>
          <p:sp>
            <p:nvSpPr>
              <p:cNvPr id="66" name="AutoShape 11"/>
              <p:cNvSpPr>
                <a:spLocks/>
              </p:cNvSpPr>
              <p:nvPr/>
            </p:nvSpPr>
            <p:spPr bwMode="auto">
              <a:xfrm>
                <a:off x="9435307" y="4725988"/>
                <a:ext cx="103981" cy="106363"/>
              </a:xfrm>
              <a:custGeom>
                <a:avLst/>
                <a:gdLst>
                  <a:gd name="T0" fmla="+- 0 10803 203"/>
                  <a:gd name="T1" fmla="*/ T0 w 21201"/>
                  <a:gd name="T2" fmla="+- 0 10798 194"/>
                  <a:gd name="T3" fmla="*/ 10798 h 21209"/>
                  <a:gd name="T4" fmla="+- 0 10803 203"/>
                  <a:gd name="T5" fmla="*/ T4 w 21201"/>
                  <a:gd name="T6" fmla="+- 0 10798 194"/>
                  <a:gd name="T7" fmla="*/ 10798 h 21209"/>
                  <a:gd name="T8" fmla="+- 0 10803 203"/>
                  <a:gd name="T9" fmla="*/ T8 w 21201"/>
                  <a:gd name="T10" fmla="+- 0 10798 194"/>
                  <a:gd name="T11" fmla="*/ 10798 h 21209"/>
                  <a:gd name="T12" fmla="+- 0 10803 203"/>
                  <a:gd name="T13" fmla="*/ T12 w 21201"/>
                  <a:gd name="T14" fmla="+- 0 10798 194"/>
                  <a:gd name="T15" fmla="*/ 10798 h 21209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201" h="21209">
                    <a:moveTo>
                      <a:pt x="20267" y="104"/>
                    </a:moveTo>
                    <a:cubicBezTo>
                      <a:pt x="19508" y="-194"/>
                      <a:pt x="18645" y="169"/>
                      <a:pt x="18339" y="912"/>
                    </a:cubicBezTo>
                    <a:cubicBezTo>
                      <a:pt x="14991" y="9110"/>
                      <a:pt x="8568" y="15198"/>
                      <a:pt x="894" y="18420"/>
                    </a:cubicBezTo>
                    <a:cubicBezTo>
                      <a:pt x="144" y="18735"/>
                      <a:pt x="-203" y="19589"/>
                      <a:pt x="121" y="20327"/>
                    </a:cubicBezTo>
                    <a:cubicBezTo>
                      <a:pt x="442" y="21068"/>
                      <a:pt x="1314" y="21406"/>
                      <a:pt x="2067" y="21090"/>
                    </a:cubicBezTo>
                    <a:cubicBezTo>
                      <a:pt x="2102" y="21073"/>
                      <a:pt x="2125" y="21042"/>
                      <a:pt x="2159" y="21025"/>
                    </a:cubicBezTo>
                    <a:cubicBezTo>
                      <a:pt x="10491" y="17500"/>
                      <a:pt x="17461" y="10881"/>
                      <a:pt x="21095" y="1994"/>
                    </a:cubicBezTo>
                    <a:cubicBezTo>
                      <a:pt x="21397" y="1250"/>
                      <a:pt x="21026" y="404"/>
                      <a:pt x="20267" y="104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17145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dirty="0">
                  <a:sym typeface="Gill Sans" charset="0"/>
                </a:endParaRPr>
              </a:p>
            </p:txBody>
          </p:sp>
          <p:sp>
            <p:nvSpPr>
              <p:cNvPr id="67" name="AutoShape 12"/>
              <p:cNvSpPr>
                <a:spLocks/>
              </p:cNvSpPr>
              <p:nvPr/>
            </p:nvSpPr>
            <p:spPr bwMode="auto">
              <a:xfrm>
                <a:off x="9421019" y="4711700"/>
                <a:ext cx="88106" cy="89694"/>
              </a:xfrm>
              <a:custGeom>
                <a:avLst/>
                <a:gdLst>
                  <a:gd name="T0" fmla="+- 0 10802 238"/>
                  <a:gd name="T1" fmla="*/ T0 w 21128"/>
                  <a:gd name="T2" fmla="+- 0 10797 227"/>
                  <a:gd name="T3" fmla="*/ 10797 h 21141"/>
                  <a:gd name="T4" fmla="+- 0 10802 238"/>
                  <a:gd name="T5" fmla="*/ T4 w 21128"/>
                  <a:gd name="T6" fmla="+- 0 10797 227"/>
                  <a:gd name="T7" fmla="*/ 10797 h 21141"/>
                  <a:gd name="T8" fmla="+- 0 10802 238"/>
                  <a:gd name="T9" fmla="*/ T8 w 21128"/>
                  <a:gd name="T10" fmla="+- 0 10797 227"/>
                  <a:gd name="T11" fmla="*/ 10797 h 21141"/>
                  <a:gd name="T12" fmla="+- 0 10802 238"/>
                  <a:gd name="T13" fmla="*/ T12 w 21128"/>
                  <a:gd name="T14" fmla="+- 0 10797 227"/>
                  <a:gd name="T15" fmla="*/ 10797 h 21141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28" h="21141">
                    <a:moveTo>
                      <a:pt x="20035" y="122"/>
                    </a:moveTo>
                    <a:cubicBezTo>
                      <a:pt x="19142" y="-227"/>
                      <a:pt x="18134" y="195"/>
                      <a:pt x="17778" y="1071"/>
                    </a:cubicBezTo>
                    <a:cubicBezTo>
                      <a:pt x="14571" y="8936"/>
                      <a:pt x="8412" y="14778"/>
                      <a:pt x="1051" y="17867"/>
                    </a:cubicBezTo>
                    <a:lnTo>
                      <a:pt x="1054" y="17867"/>
                    </a:lnTo>
                    <a:cubicBezTo>
                      <a:pt x="172" y="18240"/>
                      <a:pt x="-238" y="19242"/>
                      <a:pt x="142" y="20108"/>
                    </a:cubicBezTo>
                    <a:cubicBezTo>
                      <a:pt x="522" y="20973"/>
                      <a:pt x="1543" y="21372"/>
                      <a:pt x="2425" y="21003"/>
                    </a:cubicBezTo>
                    <a:cubicBezTo>
                      <a:pt x="2459" y="20986"/>
                      <a:pt x="2476" y="20956"/>
                      <a:pt x="2514" y="20936"/>
                    </a:cubicBezTo>
                    <a:cubicBezTo>
                      <a:pt x="10651" y="17491"/>
                      <a:pt x="17459" y="11027"/>
                      <a:pt x="21002" y="2339"/>
                    </a:cubicBezTo>
                    <a:cubicBezTo>
                      <a:pt x="21361" y="1463"/>
                      <a:pt x="20927" y="472"/>
                      <a:pt x="20035" y="122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17145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dirty="0">
                  <a:sym typeface="Gill Sans" charset="0"/>
                </a:endParaRPr>
              </a:p>
            </p:txBody>
          </p:sp>
          <p:sp>
            <p:nvSpPr>
              <p:cNvPr id="68" name="AutoShape 13"/>
              <p:cNvSpPr>
                <a:spLocks/>
              </p:cNvSpPr>
              <p:nvPr/>
            </p:nvSpPr>
            <p:spPr bwMode="auto">
              <a:xfrm>
                <a:off x="9275763" y="4566444"/>
                <a:ext cx="73025" cy="73819"/>
              </a:xfrm>
              <a:custGeom>
                <a:avLst/>
                <a:gdLst>
                  <a:gd name="T0" fmla="+- 0 10797 278"/>
                  <a:gd name="T1" fmla="*/ T0 w 21039"/>
                  <a:gd name="T2" fmla="+- 0 10803 281"/>
                  <a:gd name="T3" fmla="*/ 10803 h 21044"/>
                  <a:gd name="T4" fmla="+- 0 10797 278"/>
                  <a:gd name="T5" fmla="*/ T4 w 21039"/>
                  <a:gd name="T6" fmla="+- 0 10803 281"/>
                  <a:gd name="T7" fmla="*/ 10803 h 21044"/>
                  <a:gd name="T8" fmla="+- 0 10797 278"/>
                  <a:gd name="T9" fmla="*/ T8 w 21039"/>
                  <a:gd name="T10" fmla="+- 0 10803 281"/>
                  <a:gd name="T11" fmla="*/ 10803 h 21044"/>
                  <a:gd name="T12" fmla="+- 0 10797 278"/>
                  <a:gd name="T13" fmla="*/ T12 w 21039"/>
                  <a:gd name="T14" fmla="+- 0 10803 281"/>
                  <a:gd name="T15" fmla="*/ 10803 h 21044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039" h="21044">
                    <a:moveTo>
                      <a:pt x="20871" y="1248"/>
                    </a:moveTo>
                    <a:cubicBezTo>
                      <a:pt x="20411" y="197"/>
                      <a:pt x="19177" y="-281"/>
                      <a:pt x="18112" y="169"/>
                    </a:cubicBezTo>
                    <a:cubicBezTo>
                      <a:pt x="18075" y="181"/>
                      <a:pt x="18050" y="214"/>
                      <a:pt x="18021" y="226"/>
                    </a:cubicBezTo>
                    <a:cubicBezTo>
                      <a:pt x="10159" y="3562"/>
                      <a:pt x="3583" y="9820"/>
                      <a:pt x="152" y="18220"/>
                    </a:cubicBezTo>
                    <a:lnTo>
                      <a:pt x="148" y="18220"/>
                    </a:lnTo>
                    <a:cubicBezTo>
                      <a:pt x="-278" y="19278"/>
                      <a:pt x="242" y="20473"/>
                      <a:pt x="1320" y="20896"/>
                    </a:cubicBezTo>
                    <a:cubicBezTo>
                      <a:pt x="2398" y="21318"/>
                      <a:pt x="3620" y="20803"/>
                      <a:pt x="4046" y="19749"/>
                    </a:cubicBezTo>
                    <a:lnTo>
                      <a:pt x="4051" y="19749"/>
                    </a:lnTo>
                    <a:cubicBezTo>
                      <a:pt x="7068" y="12356"/>
                      <a:pt x="12856" y="6858"/>
                      <a:pt x="19764" y="3956"/>
                    </a:cubicBezTo>
                    <a:cubicBezTo>
                      <a:pt x="20830" y="3506"/>
                      <a:pt x="21322" y="2298"/>
                      <a:pt x="20871" y="1248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17145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dirty="0">
                  <a:sym typeface="Gill Sans" charset="0"/>
                </a:endParaRPr>
              </a:p>
            </p:txBody>
          </p:sp>
          <p:sp>
            <p:nvSpPr>
              <p:cNvPr id="69" name="AutoShape 14"/>
              <p:cNvSpPr>
                <a:spLocks/>
              </p:cNvSpPr>
              <p:nvPr/>
            </p:nvSpPr>
            <p:spPr bwMode="auto">
              <a:xfrm>
                <a:off x="9217819" y="4508500"/>
                <a:ext cx="103981" cy="105569"/>
              </a:xfrm>
              <a:custGeom>
                <a:avLst/>
                <a:gdLst>
                  <a:gd name="T0" fmla="+- 0 10797 198"/>
                  <a:gd name="T1" fmla="*/ T0 w 21199"/>
                  <a:gd name="T2" fmla="+- 0 10802 198"/>
                  <a:gd name="T3" fmla="*/ 10802 h 21208"/>
                  <a:gd name="T4" fmla="+- 0 10797 198"/>
                  <a:gd name="T5" fmla="*/ T4 w 21199"/>
                  <a:gd name="T6" fmla="+- 0 10802 198"/>
                  <a:gd name="T7" fmla="*/ 10802 h 21208"/>
                  <a:gd name="T8" fmla="+- 0 10797 198"/>
                  <a:gd name="T9" fmla="*/ T8 w 21199"/>
                  <a:gd name="T10" fmla="+- 0 10802 198"/>
                  <a:gd name="T11" fmla="*/ 10802 h 21208"/>
                  <a:gd name="T12" fmla="+- 0 10797 198"/>
                  <a:gd name="T13" fmla="*/ T12 w 21199"/>
                  <a:gd name="T14" fmla="+- 0 10802 198"/>
                  <a:gd name="T15" fmla="*/ 10802 h 21208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99" h="21208">
                    <a:moveTo>
                      <a:pt x="21077" y="880"/>
                    </a:moveTo>
                    <a:cubicBezTo>
                      <a:pt x="20753" y="142"/>
                      <a:pt x="19881" y="-198"/>
                      <a:pt x="19129" y="117"/>
                    </a:cubicBezTo>
                    <a:cubicBezTo>
                      <a:pt x="19097" y="131"/>
                      <a:pt x="19071" y="162"/>
                      <a:pt x="19039" y="179"/>
                    </a:cubicBezTo>
                    <a:cubicBezTo>
                      <a:pt x="10706" y="3707"/>
                      <a:pt x="3739" y="10322"/>
                      <a:pt x="106" y="19208"/>
                    </a:cubicBezTo>
                    <a:cubicBezTo>
                      <a:pt x="-198" y="19957"/>
                      <a:pt x="172" y="20803"/>
                      <a:pt x="934" y="21101"/>
                    </a:cubicBezTo>
                    <a:cubicBezTo>
                      <a:pt x="1689" y="21401"/>
                      <a:pt x="2552" y="21041"/>
                      <a:pt x="2859" y="20292"/>
                    </a:cubicBezTo>
                    <a:cubicBezTo>
                      <a:pt x="6206" y="12096"/>
                      <a:pt x="12625" y="6008"/>
                      <a:pt x="20301" y="2787"/>
                    </a:cubicBezTo>
                    <a:cubicBezTo>
                      <a:pt x="21051" y="2469"/>
                      <a:pt x="21402" y="1618"/>
                      <a:pt x="21077" y="88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17145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dirty="0">
                  <a:sym typeface="Gill Sans" charset="0"/>
                </a:endParaRPr>
              </a:p>
            </p:txBody>
          </p:sp>
          <p:sp>
            <p:nvSpPr>
              <p:cNvPr id="70" name="AutoShape 15"/>
              <p:cNvSpPr>
                <a:spLocks/>
              </p:cNvSpPr>
              <p:nvPr/>
            </p:nvSpPr>
            <p:spPr bwMode="auto">
              <a:xfrm>
                <a:off x="9247188" y="4537075"/>
                <a:ext cx="88107" cy="90488"/>
              </a:xfrm>
              <a:custGeom>
                <a:avLst/>
                <a:gdLst>
                  <a:gd name="T0" fmla="+- 0 10796 232"/>
                  <a:gd name="T1" fmla="*/ T0 w 21129"/>
                  <a:gd name="T2" fmla="+- 0 10804 234"/>
                  <a:gd name="T3" fmla="*/ 10804 h 21141"/>
                  <a:gd name="T4" fmla="+- 0 10796 232"/>
                  <a:gd name="T5" fmla="*/ T4 w 21129"/>
                  <a:gd name="T6" fmla="+- 0 10804 234"/>
                  <a:gd name="T7" fmla="*/ 10804 h 21141"/>
                  <a:gd name="T8" fmla="+- 0 10796 232"/>
                  <a:gd name="T9" fmla="*/ T8 w 21129"/>
                  <a:gd name="T10" fmla="+- 0 10804 234"/>
                  <a:gd name="T11" fmla="*/ 10804 h 21141"/>
                  <a:gd name="T12" fmla="+- 0 10796 232"/>
                  <a:gd name="T13" fmla="*/ T12 w 21129"/>
                  <a:gd name="T14" fmla="+- 0 10804 234"/>
                  <a:gd name="T15" fmla="*/ 10804 h 21141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29" h="21141">
                    <a:moveTo>
                      <a:pt x="20075" y="3267"/>
                    </a:moveTo>
                    <a:cubicBezTo>
                      <a:pt x="20953" y="2898"/>
                      <a:pt x="21368" y="1899"/>
                      <a:pt x="20987" y="1030"/>
                    </a:cubicBezTo>
                    <a:cubicBezTo>
                      <a:pt x="20611" y="168"/>
                      <a:pt x="19589" y="-234"/>
                      <a:pt x="18707" y="138"/>
                    </a:cubicBezTo>
                    <a:cubicBezTo>
                      <a:pt x="18670" y="152"/>
                      <a:pt x="18649" y="185"/>
                      <a:pt x="18615" y="198"/>
                    </a:cubicBezTo>
                    <a:cubicBezTo>
                      <a:pt x="10481" y="3647"/>
                      <a:pt x="3673" y="10118"/>
                      <a:pt x="124" y="18802"/>
                    </a:cubicBezTo>
                    <a:cubicBezTo>
                      <a:pt x="-232" y="19678"/>
                      <a:pt x="205" y="20666"/>
                      <a:pt x="1094" y="21019"/>
                    </a:cubicBezTo>
                    <a:cubicBezTo>
                      <a:pt x="1983" y="21366"/>
                      <a:pt x="2991" y="20946"/>
                      <a:pt x="3354" y="20071"/>
                    </a:cubicBezTo>
                    <a:cubicBezTo>
                      <a:pt x="6561" y="12205"/>
                      <a:pt x="12717" y="6360"/>
                      <a:pt x="20075" y="3274"/>
                    </a:cubicBezTo>
                    <a:cubicBezTo>
                      <a:pt x="20075" y="3274"/>
                      <a:pt x="20075" y="3267"/>
                      <a:pt x="20075" y="3267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17145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dirty="0">
                  <a:sym typeface="Gill Sans" charset="0"/>
                </a:endParaRPr>
              </a:p>
            </p:txBody>
          </p:sp>
        </p:grpSp>
      </p:grpSp>
      <p:grpSp>
        <p:nvGrpSpPr>
          <p:cNvPr id="24" name="Group 86"/>
          <p:cNvGrpSpPr/>
          <p:nvPr/>
        </p:nvGrpSpPr>
        <p:grpSpPr>
          <a:xfrm>
            <a:off x="534297" y="1852287"/>
            <a:ext cx="566777" cy="566952"/>
            <a:chOff x="2736167" y="1597351"/>
            <a:chExt cx="755703" cy="755703"/>
          </a:xfrm>
        </p:grpSpPr>
        <p:sp>
          <p:nvSpPr>
            <p:cNvPr id="84" name="Oval 83"/>
            <p:cNvSpPr/>
            <p:nvPr/>
          </p:nvSpPr>
          <p:spPr>
            <a:xfrm>
              <a:off x="2736167" y="1597351"/>
              <a:ext cx="755703" cy="75570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25" name="Group 70"/>
            <p:cNvGrpSpPr/>
            <p:nvPr/>
          </p:nvGrpSpPr>
          <p:grpSpPr>
            <a:xfrm>
              <a:off x="2917338" y="1783324"/>
              <a:ext cx="383755" cy="383755"/>
              <a:chOff x="4439444" y="1652588"/>
              <a:chExt cx="464344" cy="464344"/>
            </a:xfrm>
            <a:solidFill>
              <a:schemeClr val="bg2"/>
            </a:solidFill>
          </p:grpSpPr>
          <p:sp>
            <p:nvSpPr>
              <p:cNvPr id="72" name="AutoShape 136"/>
              <p:cNvSpPr>
                <a:spLocks/>
              </p:cNvSpPr>
              <p:nvPr/>
            </p:nvSpPr>
            <p:spPr bwMode="auto">
              <a:xfrm>
                <a:off x="4686300" y="1710532"/>
                <a:ext cx="152400" cy="152400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538" y="20579"/>
                    </a:moveTo>
                    <a:lnTo>
                      <a:pt x="19542" y="20579"/>
                    </a:lnTo>
                    <a:cubicBezTo>
                      <a:pt x="19546" y="21142"/>
                      <a:pt x="20004" y="21600"/>
                      <a:pt x="20571" y="21600"/>
                    </a:cubicBezTo>
                    <a:cubicBezTo>
                      <a:pt x="21137" y="21600"/>
                      <a:pt x="21599" y="21138"/>
                      <a:pt x="21599" y="20571"/>
                    </a:cubicBezTo>
                    <a:cubicBezTo>
                      <a:pt x="21599" y="20565"/>
                      <a:pt x="21595" y="20561"/>
                      <a:pt x="21595" y="20555"/>
                    </a:cubicBezTo>
                    <a:cubicBezTo>
                      <a:pt x="21583" y="9221"/>
                      <a:pt x="12411" y="41"/>
                      <a:pt x="1080" y="12"/>
                    </a:cubicBezTo>
                    <a:cubicBezTo>
                      <a:pt x="1064" y="10"/>
                      <a:pt x="1048" y="0"/>
                      <a:pt x="1028" y="0"/>
                    </a:cubicBezTo>
                    <a:cubicBezTo>
                      <a:pt x="458" y="0"/>
                      <a:pt x="0" y="461"/>
                      <a:pt x="0" y="1028"/>
                    </a:cubicBezTo>
                    <a:cubicBezTo>
                      <a:pt x="0" y="1594"/>
                      <a:pt x="458" y="2055"/>
                      <a:pt x="1024" y="2057"/>
                    </a:cubicBezTo>
                    <a:lnTo>
                      <a:pt x="1024" y="2065"/>
                    </a:lnTo>
                    <a:cubicBezTo>
                      <a:pt x="11233" y="2065"/>
                      <a:pt x="19538" y="10370"/>
                      <a:pt x="19538" y="20579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17145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dirty="0">
                  <a:sym typeface="Gill Sans" charset="0"/>
                </a:endParaRPr>
              </a:p>
            </p:txBody>
          </p:sp>
          <p:sp>
            <p:nvSpPr>
              <p:cNvPr id="73" name="AutoShape 137"/>
              <p:cNvSpPr>
                <a:spLocks/>
              </p:cNvSpPr>
              <p:nvPr/>
            </p:nvSpPr>
            <p:spPr bwMode="auto">
              <a:xfrm>
                <a:off x="4439444" y="1652588"/>
                <a:ext cx="464344" cy="464344"/>
              </a:xfrm>
              <a:custGeom>
                <a:avLst/>
                <a:gdLst>
                  <a:gd name="T0" fmla="+- 0 10819 195"/>
                  <a:gd name="T1" fmla="*/ T0 w 21248"/>
                  <a:gd name="T2" fmla="*/ 10800 h 21600"/>
                  <a:gd name="T3" fmla="+- 0 10819 195"/>
                  <a:gd name="T4" fmla="*/ T3 w 21248"/>
                  <a:gd name="T5" fmla="*/ 10800 h 21600"/>
                  <a:gd name="T6" fmla="+- 0 10819 195"/>
                  <a:gd name="T7" fmla="*/ T6 w 21248"/>
                  <a:gd name="T8" fmla="*/ 10800 h 21600"/>
                  <a:gd name="T9" fmla="+- 0 10819 195"/>
                  <a:gd name="T10" fmla="*/ T9 w 21248"/>
                  <a:gd name="T11" fmla="*/ 10800 h 21600"/>
                </a:gdLst>
                <a:ahLst/>
                <a:cxnLst>
                  <a:cxn ang="0">
                    <a:pos x="T1" y="T2"/>
                  </a:cxn>
                  <a:cxn ang="0">
                    <a:pos x="T4" y="T5"/>
                  </a:cxn>
                  <a:cxn ang="0">
                    <a:pos x="T7" y="T8"/>
                  </a:cxn>
                  <a:cxn ang="0">
                    <a:pos x="T10" y="T11"/>
                  </a:cxn>
                </a:cxnLst>
                <a:rect l="0" t="0" r="r" b="b"/>
                <a:pathLst>
                  <a:path w="21248" h="21600">
                    <a:moveTo>
                      <a:pt x="19868" y="17133"/>
                    </a:moveTo>
                    <a:cubicBezTo>
                      <a:pt x="19766" y="17386"/>
                      <a:pt x="19525" y="17549"/>
                      <a:pt x="19255" y="17549"/>
                    </a:cubicBezTo>
                    <a:lnTo>
                      <a:pt x="19058" y="17549"/>
                    </a:lnTo>
                    <a:lnTo>
                      <a:pt x="3983" y="2226"/>
                    </a:lnTo>
                    <a:lnTo>
                      <a:pt x="3983" y="2025"/>
                    </a:lnTo>
                    <a:cubicBezTo>
                      <a:pt x="3983" y="1750"/>
                      <a:pt x="4144" y="1506"/>
                      <a:pt x="4393" y="1401"/>
                    </a:cubicBezTo>
                    <a:cubicBezTo>
                      <a:pt x="4475" y="1367"/>
                      <a:pt x="4560" y="1350"/>
                      <a:pt x="4647" y="1350"/>
                    </a:cubicBezTo>
                    <a:cubicBezTo>
                      <a:pt x="4824" y="1350"/>
                      <a:pt x="4991" y="1420"/>
                      <a:pt x="5116" y="1547"/>
                    </a:cubicBezTo>
                    <a:lnTo>
                      <a:pt x="19724" y="16397"/>
                    </a:lnTo>
                    <a:cubicBezTo>
                      <a:pt x="19915" y="16591"/>
                      <a:pt x="19972" y="16880"/>
                      <a:pt x="19868" y="17133"/>
                    </a:cubicBezTo>
                    <a:moveTo>
                      <a:pt x="10121" y="17549"/>
                    </a:moveTo>
                    <a:cubicBezTo>
                      <a:pt x="10017" y="17549"/>
                      <a:pt x="9922" y="17586"/>
                      <a:pt x="9824" y="17609"/>
                    </a:cubicBezTo>
                    <a:lnTo>
                      <a:pt x="3923" y="11612"/>
                    </a:lnTo>
                    <a:cubicBezTo>
                      <a:pt x="3946" y="11512"/>
                      <a:pt x="3982" y="11415"/>
                      <a:pt x="3982" y="11311"/>
                    </a:cubicBezTo>
                    <a:lnTo>
                      <a:pt x="3983" y="3180"/>
                    </a:lnTo>
                    <a:lnTo>
                      <a:pt x="18119" y="17549"/>
                    </a:lnTo>
                    <a:cubicBezTo>
                      <a:pt x="18119" y="17549"/>
                      <a:pt x="10121" y="17549"/>
                      <a:pt x="10121" y="17549"/>
                    </a:cubicBezTo>
                    <a:close/>
                    <a:moveTo>
                      <a:pt x="9182" y="17945"/>
                    </a:moveTo>
                    <a:lnTo>
                      <a:pt x="7109" y="20052"/>
                    </a:lnTo>
                    <a:cubicBezTo>
                      <a:pt x="6939" y="20224"/>
                      <a:pt x="6742" y="20249"/>
                      <a:pt x="6640" y="20249"/>
                    </a:cubicBezTo>
                    <a:cubicBezTo>
                      <a:pt x="6537" y="20249"/>
                      <a:pt x="6339" y="20224"/>
                      <a:pt x="6170" y="20052"/>
                    </a:cubicBezTo>
                    <a:lnTo>
                      <a:pt x="1522" y="15327"/>
                    </a:lnTo>
                    <a:cubicBezTo>
                      <a:pt x="1352" y="15154"/>
                      <a:pt x="1327" y="14953"/>
                      <a:pt x="1327" y="14850"/>
                    </a:cubicBezTo>
                    <a:cubicBezTo>
                      <a:pt x="1327" y="14745"/>
                      <a:pt x="1352" y="14544"/>
                      <a:pt x="1522" y="14373"/>
                    </a:cubicBezTo>
                    <a:lnTo>
                      <a:pt x="3593" y="12266"/>
                    </a:lnTo>
                    <a:cubicBezTo>
                      <a:pt x="3599" y="12260"/>
                      <a:pt x="3601" y="12251"/>
                      <a:pt x="3607" y="12245"/>
                    </a:cubicBezTo>
                    <a:lnTo>
                      <a:pt x="9202" y="17932"/>
                    </a:lnTo>
                    <a:cubicBezTo>
                      <a:pt x="9196" y="17937"/>
                      <a:pt x="9187" y="17939"/>
                      <a:pt x="9182" y="17945"/>
                    </a:cubicBezTo>
                    <a:moveTo>
                      <a:pt x="6056" y="593"/>
                    </a:moveTo>
                    <a:cubicBezTo>
                      <a:pt x="5675" y="205"/>
                      <a:pt x="5165" y="0"/>
                      <a:pt x="4647" y="0"/>
                    </a:cubicBezTo>
                    <a:cubicBezTo>
                      <a:pt x="4390" y="0"/>
                      <a:pt x="4132" y="49"/>
                      <a:pt x="3885" y="154"/>
                    </a:cubicBezTo>
                    <a:cubicBezTo>
                      <a:pt x="3141" y="467"/>
                      <a:pt x="2655" y="1205"/>
                      <a:pt x="2655" y="2025"/>
                    </a:cubicBezTo>
                    <a:lnTo>
                      <a:pt x="2654" y="11311"/>
                    </a:lnTo>
                    <a:lnTo>
                      <a:pt x="583" y="13418"/>
                    </a:lnTo>
                    <a:cubicBezTo>
                      <a:pt x="-195" y="14208"/>
                      <a:pt x="-195" y="15491"/>
                      <a:pt x="583" y="16281"/>
                    </a:cubicBezTo>
                    <a:lnTo>
                      <a:pt x="5231" y="21006"/>
                    </a:lnTo>
                    <a:cubicBezTo>
                      <a:pt x="5620" y="21402"/>
                      <a:pt x="6131" y="21599"/>
                      <a:pt x="6640" y="21599"/>
                    </a:cubicBezTo>
                    <a:cubicBezTo>
                      <a:pt x="7150" y="21599"/>
                      <a:pt x="7659" y="21402"/>
                      <a:pt x="8048" y="21006"/>
                    </a:cubicBezTo>
                    <a:lnTo>
                      <a:pt x="10121" y="18900"/>
                    </a:lnTo>
                    <a:lnTo>
                      <a:pt x="19255" y="18900"/>
                    </a:lnTo>
                    <a:cubicBezTo>
                      <a:pt x="20062" y="18900"/>
                      <a:pt x="20788" y="18407"/>
                      <a:pt x="21095" y="17650"/>
                    </a:cubicBezTo>
                    <a:cubicBezTo>
                      <a:pt x="21405" y="16893"/>
                      <a:pt x="21234" y="16022"/>
                      <a:pt x="20663" y="15443"/>
                    </a:cubicBezTo>
                    <a:cubicBezTo>
                      <a:pt x="20663" y="15443"/>
                      <a:pt x="6056" y="593"/>
                      <a:pt x="6056" y="593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17145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dirty="0">
                  <a:sym typeface="Gill Sans" charset="0"/>
                </a:endParaRPr>
              </a:p>
            </p:txBody>
          </p:sp>
          <p:sp>
            <p:nvSpPr>
              <p:cNvPr id="74" name="AutoShape 138"/>
              <p:cNvSpPr>
                <a:spLocks/>
              </p:cNvSpPr>
              <p:nvPr/>
            </p:nvSpPr>
            <p:spPr bwMode="auto">
              <a:xfrm>
                <a:off x="4686300" y="1652588"/>
                <a:ext cx="217488" cy="21748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437" y="2880"/>
                    </a:moveTo>
                    <a:lnTo>
                      <a:pt x="1437" y="2885"/>
                    </a:lnTo>
                    <a:cubicBezTo>
                      <a:pt x="10965" y="2885"/>
                      <a:pt x="18717" y="10637"/>
                      <a:pt x="18717" y="20165"/>
                    </a:cubicBezTo>
                    <a:lnTo>
                      <a:pt x="18720" y="20165"/>
                    </a:lnTo>
                    <a:cubicBezTo>
                      <a:pt x="18722" y="20959"/>
                      <a:pt x="19366" y="21600"/>
                      <a:pt x="20160" y="21600"/>
                    </a:cubicBezTo>
                    <a:cubicBezTo>
                      <a:pt x="20955" y="21600"/>
                      <a:pt x="21599" y="20956"/>
                      <a:pt x="21599" y="20160"/>
                    </a:cubicBezTo>
                    <a:cubicBezTo>
                      <a:pt x="21599" y="20155"/>
                      <a:pt x="21597" y="20152"/>
                      <a:pt x="21597" y="20148"/>
                    </a:cubicBezTo>
                    <a:cubicBezTo>
                      <a:pt x="21588" y="9034"/>
                      <a:pt x="12588" y="28"/>
                      <a:pt x="1476" y="8"/>
                    </a:cubicBezTo>
                    <a:cubicBezTo>
                      <a:pt x="1465" y="7"/>
                      <a:pt x="1454" y="0"/>
                      <a:pt x="1440" y="0"/>
                    </a:cubicBezTo>
                    <a:cubicBezTo>
                      <a:pt x="644" y="0"/>
                      <a:pt x="0" y="644"/>
                      <a:pt x="0" y="1440"/>
                    </a:cubicBezTo>
                    <a:cubicBezTo>
                      <a:pt x="0" y="2234"/>
                      <a:pt x="644" y="2878"/>
                      <a:pt x="1437" y="288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17145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dirty="0">
                  <a:sym typeface="Gill Sans" charset="0"/>
                </a:endParaRPr>
              </a:p>
            </p:txBody>
          </p:sp>
        </p:grpSp>
      </p:grpSp>
      <p:grpSp>
        <p:nvGrpSpPr>
          <p:cNvPr id="26" name="Group 93"/>
          <p:cNvGrpSpPr/>
          <p:nvPr/>
        </p:nvGrpSpPr>
        <p:grpSpPr>
          <a:xfrm>
            <a:off x="1174627" y="1091882"/>
            <a:ext cx="2317253" cy="603163"/>
            <a:chOff x="1642551" y="1429936"/>
            <a:chExt cx="3984652" cy="803969"/>
          </a:xfrm>
        </p:grpSpPr>
        <p:sp>
          <p:nvSpPr>
            <p:cNvPr id="92" name="TextBox 91"/>
            <p:cNvSpPr txBox="1"/>
            <p:nvPr/>
          </p:nvSpPr>
          <p:spPr>
            <a:xfrm>
              <a:off x="1650428" y="1429936"/>
              <a:ext cx="1066959" cy="36921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  <a:sym typeface="方正兰亭黑_GBK" panose="02000000000000000000" pitchFamily="2" charset="-122"/>
                </a:rPr>
                <a:t>添加标题</a:t>
              </a:r>
              <a:endPara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sym typeface="方正兰亭黑_GBK" panose="02000000000000000000" pitchFamily="2" charset="-122"/>
              </a:endParaRPr>
            </a:p>
          </p:txBody>
        </p:sp>
        <p:sp>
          <p:nvSpPr>
            <p:cNvPr id="93" name="Rectangle 92"/>
            <p:cNvSpPr/>
            <p:nvPr/>
          </p:nvSpPr>
          <p:spPr>
            <a:xfrm>
              <a:off x="1642551" y="1741614"/>
              <a:ext cx="3984652" cy="49229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zh-CN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在此框中选择粘贴，并选择只保留文字。您的内容打在这里，或者通过复制您的</a:t>
              </a:r>
              <a:endParaRPr lang="en-GB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27" name="Group 97"/>
          <p:cNvGrpSpPr/>
          <p:nvPr/>
        </p:nvGrpSpPr>
        <p:grpSpPr>
          <a:xfrm>
            <a:off x="1174627" y="1822578"/>
            <a:ext cx="2317253" cy="603163"/>
            <a:chOff x="1642551" y="1429936"/>
            <a:chExt cx="3984652" cy="803969"/>
          </a:xfrm>
        </p:grpSpPr>
        <p:sp>
          <p:nvSpPr>
            <p:cNvPr id="99" name="TextBox 98"/>
            <p:cNvSpPr txBox="1"/>
            <p:nvPr/>
          </p:nvSpPr>
          <p:spPr>
            <a:xfrm>
              <a:off x="1664900" y="1429936"/>
              <a:ext cx="1066959" cy="36921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  <a:sym typeface="方正兰亭黑_GBK" panose="02000000000000000000" pitchFamily="2" charset="-122"/>
                </a:rPr>
                <a:t>添加标题</a:t>
              </a:r>
              <a:endPara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sym typeface="方正兰亭黑_GBK" panose="02000000000000000000" pitchFamily="2" charset="-122"/>
              </a:endParaRPr>
            </a:p>
          </p:txBody>
        </p:sp>
        <p:sp>
          <p:nvSpPr>
            <p:cNvPr id="100" name="Rectangle 99"/>
            <p:cNvSpPr/>
            <p:nvPr/>
          </p:nvSpPr>
          <p:spPr>
            <a:xfrm>
              <a:off x="1642551" y="1741614"/>
              <a:ext cx="3984652" cy="49229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zh-CN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在此框中选择粘贴，并选择只保留文字。您的内容打在这里，或者通过复制您的</a:t>
              </a:r>
              <a:endParaRPr lang="en-GB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28" name="Group 100"/>
          <p:cNvGrpSpPr/>
          <p:nvPr/>
        </p:nvGrpSpPr>
        <p:grpSpPr>
          <a:xfrm>
            <a:off x="1174627" y="2548922"/>
            <a:ext cx="2317253" cy="603163"/>
            <a:chOff x="1642551" y="1429936"/>
            <a:chExt cx="3984652" cy="803969"/>
          </a:xfrm>
        </p:grpSpPr>
        <p:sp>
          <p:nvSpPr>
            <p:cNvPr id="102" name="TextBox 101"/>
            <p:cNvSpPr txBox="1"/>
            <p:nvPr/>
          </p:nvSpPr>
          <p:spPr>
            <a:xfrm>
              <a:off x="1664900" y="1429936"/>
              <a:ext cx="1066959" cy="36921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  <a:sym typeface="方正兰亭黑_GBK" panose="02000000000000000000" pitchFamily="2" charset="-122"/>
                </a:rPr>
                <a:t>添加标题</a:t>
              </a:r>
              <a:endPara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sym typeface="方正兰亭黑_GBK" panose="02000000000000000000" pitchFamily="2" charset="-122"/>
              </a:endParaRPr>
            </a:p>
          </p:txBody>
        </p:sp>
        <p:sp>
          <p:nvSpPr>
            <p:cNvPr id="103" name="Rectangle 102"/>
            <p:cNvSpPr/>
            <p:nvPr/>
          </p:nvSpPr>
          <p:spPr>
            <a:xfrm>
              <a:off x="1642551" y="1741614"/>
              <a:ext cx="3984652" cy="49229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zh-CN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在此框中选择粘贴，并选择只保留文字。您的内容打在这里，或者通过复制您的</a:t>
              </a:r>
              <a:endParaRPr lang="en-GB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29" name="Group 103"/>
          <p:cNvGrpSpPr/>
          <p:nvPr/>
        </p:nvGrpSpPr>
        <p:grpSpPr>
          <a:xfrm>
            <a:off x="1174627" y="3273286"/>
            <a:ext cx="2317253" cy="603163"/>
            <a:chOff x="1642551" y="1429936"/>
            <a:chExt cx="3984652" cy="803969"/>
          </a:xfrm>
        </p:grpSpPr>
        <p:sp>
          <p:nvSpPr>
            <p:cNvPr id="105" name="TextBox 104"/>
            <p:cNvSpPr txBox="1"/>
            <p:nvPr/>
          </p:nvSpPr>
          <p:spPr>
            <a:xfrm>
              <a:off x="1664900" y="1429936"/>
              <a:ext cx="1066959" cy="36921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  <a:sym typeface="方正兰亭黑_GBK" panose="02000000000000000000" pitchFamily="2" charset="-122"/>
                </a:rPr>
                <a:t>添加标题</a:t>
              </a:r>
              <a:endPara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sym typeface="方正兰亭黑_GBK" panose="02000000000000000000" pitchFamily="2" charset="-122"/>
              </a:endParaRPr>
            </a:p>
          </p:txBody>
        </p:sp>
        <p:sp>
          <p:nvSpPr>
            <p:cNvPr id="106" name="Rectangle 105"/>
            <p:cNvSpPr/>
            <p:nvPr/>
          </p:nvSpPr>
          <p:spPr>
            <a:xfrm>
              <a:off x="1642551" y="1741614"/>
              <a:ext cx="3984652" cy="49229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zh-CN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在此框中选择粘贴，并选择只保留文字。您的内容打在这里，或者通过复制您的</a:t>
              </a:r>
              <a:endParaRPr lang="en-GB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30" name="Group 106"/>
          <p:cNvGrpSpPr/>
          <p:nvPr/>
        </p:nvGrpSpPr>
        <p:grpSpPr>
          <a:xfrm>
            <a:off x="1174627" y="3997651"/>
            <a:ext cx="2317253" cy="603163"/>
            <a:chOff x="1642551" y="1429936"/>
            <a:chExt cx="3984652" cy="803969"/>
          </a:xfrm>
        </p:grpSpPr>
        <p:sp>
          <p:nvSpPr>
            <p:cNvPr id="108" name="TextBox 107"/>
            <p:cNvSpPr txBox="1"/>
            <p:nvPr/>
          </p:nvSpPr>
          <p:spPr>
            <a:xfrm>
              <a:off x="1664900" y="1429936"/>
              <a:ext cx="1066959" cy="36921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  <a:sym typeface="方正兰亭黑_GBK" panose="02000000000000000000" pitchFamily="2" charset="-122"/>
                </a:rPr>
                <a:t>添加标题</a:t>
              </a:r>
              <a:endPara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sym typeface="方正兰亭黑_GBK" panose="02000000000000000000" pitchFamily="2" charset="-122"/>
              </a:endParaRPr>
            </a:p>
          </p:txBody>
        </p:sp>
        <p:sp>
          <p:nvSpPr>
            <p:cNvPr id="109" name="Rectangle 108"/>
            <p:cNvSpPr/>
            <p:nvPr/>
          </p:nvSpPr>
          <p:spPr>
            <a:xfrm>
              <a:off x="1642551" y="1741614"/>
              <a:ext cx="3984652" cy="49229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zh-CN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在此框中选择粘贴，并选择只保留文字。您的内容打在这里，或者通过复制您的</a:t>
              </a:r>
              <a:endParaRPr lang="en-GB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920987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Click="0" advTm="3000">
        <p14:doors dir="vert"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000"/>
                            </p:stCondLst>
                            <p:childTnLst>
                              <p:par>
                                <p:cTn id="4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00"/>
                            </p:stCondLst>
                            <p:childTnLst>
                              <p:par>
                                <p:cTn id="5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0"/>
                            </p:stCondLst>
                            <p:childTnLst>
                              <p:par>
                                <p:cTn id="5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680429" y="1203969"/>
            <a:ext cx="7611628" cy="2757591"/>
            <a:chOff x="680429" y="1347614"/>
            <a:chExt cx="7611628" cy="2756740"/>
          </a:xfrm>
        </p:grpSpPr>
        <p:sp>
          <p:nvSpPr>
            <p:cNvPr id="3" name="Freeform 5"/>
            <p:cNvSpPr/>
            <p:nvPr/>
          </p:nvSpPr>
          <p:spPr bwMode="auto">
            <a:xfrm>
              <a:off x="3862679" y="1686565"/>
              <a:ext cx="705773" cy="1172154"/>
            </a:xfrm>
            <a:custGeom>
              <a:avLst/>
              <a:gdLst>
                <a:gd name="T0" fmla="*/ 484 w 569"/>
                <a:gd name="T1" fmla="*/ 704 h 945"/>
                <a:gd name="T2" fmla="*/ 484 w 569"/>
                <a:gd name="T3" fmla="*/ 0 h 945"/>
                <a:gd name="T4" fmla="*/ 91 w 569"/>
                <a:gd name="T5" fmla="*/ 0 h 945"/>
                <a:gd name="T6" fmla="*/ 91 w 569"/>
                <a:gd name="T7" fmla="*/ 704 h 945"/>
                <a:gd name="T8" fmla="*/ 0 w 569"/>
                <a:gd name="T9" fmla="*/ 704 h 945"/>
                <a:gd name="T10" fmla="*/ 284 w 569"/>
                <a:gd name="T11" fmla="*/ 945 h 945"/>
                <a:gd name="T12" fmla="*/ 569 w 569"/>
                <a:gd name="T13" fmla="*/ 704 h 945"/>
                <a:gd name="T14" fmla="*/ 484 w 569"/>
                <a:gd name="T15" fmla="*/ 704 h 9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69" h="945">
                  <a:moveTo>
                    <a:pt x="484" y="704"/>
                  </a:moveTo>
                  <a:lnTo>
                    <a:pt x="484" y="0"/>
                  </a:lnTo>
                  <a:lnTo>
                    <a:pt x="91" y="0"/>
                  </a:lnTo>
                  <a:lnTo>
                    <a:pt x="91" y="704"/>
                  </a:lnTo>
                  <a:lnTo>
                    <a:pt x="0" y="704"/>
                  </a:lnTo>
                  <a:lnTo>
                    <a:pt x="284" y="945"/>
                  </a:lnTo>
                  <a:lnTo>
                    <a:pt x="569" y="704"/>
                  </a:lnTo>
                  <a:lnTo>
                    <a:pt x="484" y="70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/>
            <a:lstStyle/>
            <a:p>
              <a:endParaRPr lang="zh-CN" altLang="en-US" sz="1600">
                <a:solidFill>
                  <a:schemeClr val="accent1"/>
                </a:solidFill>
              </a:endParaRPr>
            </a:p>
          </p:txBody>
        </p:sp>
        <p:sp>
          <p:nvSpPr>
            <p:cNvPr id="4" name="Freeform 6"/>
            <p:cNvSpPr/>
            <p:nvPr/>
          </p:nvSpPr>
          <p:spPr bwMode="auto">
            <a:xfrm>
              <a:off x="4596981" y="1686565"/>
              <a:ext cx="707014" cy="1638534"/>
            </a:xfrm>
            <a:custGeom>
              <a:avLst/>
              <a:gdLst>
                <a:gd name="T0" fmla="*/ 484 w 570"/>
                <a:gd name="T1" fmla="*/ 1080 h 1321"/>
                <a:gd name="T2" fmla="*/ 484 w 570"/>
                <a:gd name="T3" fmla="*/ 0 h 1321"/>
                <a:gd name="T4" fmla="*/ 91 w 570"/>
                <a:gd name="T5" fmla="*/ 0 h 1321"/>
                <a:gd name="T6" fmla="*/ 91 w 570"/>
                <a:gd name="T7" fmla="*/ 1080 h 1321"/>
                <a:gd name="T8" fmla="*/ 0 w 570"/>
                <a:gd name="T9" fmla="*/ 1080 h 1321"/>
                <a:gd name="T10" fmla="*/ 285 w 570"/>
                <a:gd name="T11" fmla="*/ 1321 h 1321"/>
                <a:gd name="T12" fmla="*/ 570 w 570"/>
                <a:gd name="T13" fmla="*/ 1080 h 1321"/>
                <a:gd name="T14" fmla="*/ 484 w 570"/>
                <a:gd name="T15" fmla="*/ 1080 h 13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0" h="1321">
                  <a:moveTo>
                    <a:pt x="484" y="1080"/>
                  </a:moveTo>
                  <a:lnTo>
                    <a:pt x="484" y="0"/>
                  </a:lnTo>
                  <a:lnTo>
                    <a:pt x="91" y="0"/>
                  </a:lnTo>
                  <a:lnTo>
                    <a:pt x="91" y="1080"/>
                  </a:lnTo>
                  <a:lnTo>
                    <a:pt x="0" y="1080"/>
                  </a:lnTo>
                  <a:lnTo>
                    <a:pt x="285" y="1321"/>
                  </a:lnTo>
                  <a:lnTo>
                    <a:pt x="570" y="1080"/>
                  </a:lnTo>
                  <a:lnTo>
                    <a:pt x="484" y="108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/>
            <a:lstStyle/>
            <a:p>
              <a:endParaRPr lang="zh-CN" altLang="en-US" sz="1600">
                <a:solidFill>
                  <a:schemeClr val="accent1"/>
                </a:solidFill>
              </a:endParaRPr>
            </a:p>
          </p:txBody>
        </p:sp>
        <p:sp>
          <p:nvSpPr>
            <p:cNvPr id="5" name="Freeform 7"/>
            <p:cNvSpPr/>
            <p:nvPr/>
          </p:nvSpPr>
          <p:spPr bwMode="auto">
            <a:xfrm>
              <a:off x="7586284" y="1686565"/>
              <a:ext cx="705773" cy="1638534"/>
            </a:xfrm>
            <a:custGeom>
              <a:avLst/>
              <a:gdLst>
                <a:gd name="T0" fmla="*/ 484 w 569"/>
                <a:gd name="T1" fmla="*/ 1080 h 1321"/>
                <a:gd name="T2" fmla="*/ 484 w 569"/>
                <a:gd name="T3" fmla="*/ 0 h 1321"/>
                <a:gd name="T4" fmla="*/ 91 w 569"/>
                <a:gd name="T5" fmla="*/ 0 h 1321"/>
                <a:gd name="T6" fmla="*/ 91 w 569"/>
                <a:gd name="T7" fmla="*/ 1080 h 1321"/>
                <a:gd name="T8" fmla="*/ 0 w 569"/>
                <a:gd name="T9" fmla="*/ 1080 h 1321"/>
                <a:gd name="T10" fmla="*/ 284 w 569"/>
                <a:gd name="T11" fmla="*/ 1321 h 1321"/>
                <a:gd name="T12" fmla="*/ 569 w 569"/>
                <a:gd name="T13" fmla="*/ 1080 h 1321"/>
                <a:gd name="T14" fmla="*/ 484 w 569"/>
                <a:gd name="T15" fmla="*/ 1080 h 13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69" h="1321">
                  <a:moveTo>
                    <a:pt x="484" y="1080"/>
                  </a:moveTo>
                  <a:lnTo>
                    <a:pt x="484" y="0"/>
                  </a:lnTo>
                  <a:lnTo>
                    <a:pt x="91" y="0"/>
                  </a:lnTo>
                  <a:lnTo>
                    <a:pt x="91" y="1080"/>
                  </a:lnTo>
                  <a:lnTo>
                    <a:pt x="0" y="1080"/>
                  </a:lnTo>
                  <a:lnTo>
                    <a:pt x="284" y="1321"/>
                  </a:lnTo>
                  <a:lnTo>
                    <a:pt x="569" y="1080"/>
                  </a:lnTo>
                  <a:lnTo>
                    <a:pt x="484" y="108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/>
            <a:lstStyle/>
            <a:p>
              <a:endParaRPr lang="zh-CN" altLang="en-US" sz="1600">
                <a:solidFill>
                  <a:schemeClr val="accent1"/>
                </a:solidFill>
              </a:endParaRPr>
            </a:p>
          </p:txBody>
        </p:sp>
        <p:sp>
          <p:nvSpPr>
            <p:cNvPr id="6" name="Freeform 8"/>
            <p:cNvSpPr/>
            <p:nvPr/>
          </p:nvSpPr>
          <p:spPr bwMode="auto">
            <a:xfrm>
              <a:off x="5331283" y="1686565"/>
              <a:ext cx="707014" cy="860820"/>
            </a:xfrm>
            <a:custGeom>
              <a:avLst/>
              <a:gdLst>
                <a:gd name="T0" fmla="*/ 484 w 570"/>
                <a:gd name="T1" fmla="*/ 453 h 694"/>
                <a:gd name="T2" fmla="*/ 484 w 570"/>
                <a:gd name="T3" fmla="*/ 0 h 694"/>
                <a:gd name="T4" fmla="*/ 91 w 570"/>
                <a:gd name="T5" fmla="*/ 0 h 694"/>
                <a:gd name="T6" fmla="*/ 91 w 570"/>
                <a:gd name="T7" fmla="*/ 453 h 694"/>
                <a:gd name="T8" fmla="*/ 0 w 570"/>
                <a:gd name="T9" fmla="*/ 453 h 694"/>
                <a:gd name="T10" fmla="*/ 285 w 570"/>
                <a:gd name="T11" fmla="*/ 694 h 694"/>
                <a:gd name="T12" fmla="*/ 570 w 570"/>
                <a:gd name="T13" fmla="*/ 453 h 694"/>
                <a:gd name="T14" fmla="*/ 484 w 570"/>
                <a:gd name="T15" fmla="*/ 453 h 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0" h="694">
                  <a:moveTo>
                    <a:pt x="484" y="453"/>
                  </a:moveTo>
                  <a:lnTo>
                    <a:pt x="484" y="0"/>
                  </a:lnTo>
                  <a:lnTo>
                    <a:pt x="91" y="0"/>
                  </a:lnTo>
                  <a:lnTo>
                    <a:pt x="91" y="453"/>
                  </a:lnTo>
                  <a:lnTo>
                    <a:pt x="0" y="453"/>
                  </a:lnTo>
                  <a:lnTo>
                    <a:pt x="285" y="694"/>
                  </a:lnTo>
                  <a:lnTo>
                    <a:pt x="570" y="453"/>
                  </a:lnTo>
                  <a:lnTo>
                    <a:pt x="484" y="453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/>
            <a:lstStyle/>
            <a:p>
              <a:endParaRPr lang="zh-CN" altLang="en-US" sz="1600">
                <a:solidFill>
                  <a:schemeClr val="accent1"/>
                </a:solidFill>
              </a:endParaRPr>
            </a:p>
          </p:txBody>
        </p:sp>
        <p:sp>
          <p:nvSpPr>
            <p:cNvPr id="7" name="Freeform 9"/>
            <p:cNvSpPr/>
            <p:nvPr/>
          </p:nvSpPr>
          <p:spPr bwMode="auto">
            <a:xfrm>
              <a:off x="6065585" y="1686565"/>
              <a:ext cx="707014" cy="1172154"/>
            </a:xfrm>
            <a:custGeom>
              <a:avLst/>
              <a:gdLst>
                <a:gd name="T0" fmla="*/ 485 w 570"/>
                <a:gd name="T1" fmla="*/ 704 h 945"/>
                <a:gd name="T2" fmla="*/ 485 w 570"/>
                <a:gd name="T3" fmla="*/ 0 h 945"/>
                <a:gd name="T4" fmla="*/ 92 w 570"/>
                <a:gd name="T5" fmla="*/ 0 h 945"/>
                <a:gd name="T6" fmla="*/ 92 w 570"/>
                <a:gd name="T7" fmla="*/ 704 h 945"/>
                <a:gd name="T8" fmla="*/ 0 w 570"/>
                <a:gd name="T9" fmla="*/ 704 h 945"/>
                <a:gd name="T10" fmla="*/ 285 w 570"/>
                <a:gd name="T11" fmla="*/ 945 h 945"/>
                <a:gd name="T12" fmla="*/ 570 w 570"/>
                <a:gd name="T13" fmla="*/ 704 h 945"/>
                <a:gd name="T14" fmla="*/ 485 w 570"/>
                <a:gd name="T15" fmla="*/ 704 h 9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0" h="945">
                  <a:moveTo>
                    <a:pt x="485" y="704"/>
                  </a:moveTo>
                  <a:lnTo>
                    <a:pt x="485" y="0"/>
                  </a:lnTo>
                  <a:lnTo>
                    <a:pt x="92" y="0"/>
                  </a:lnTo>
                  <a:lnTo>
                    <a:pt x="92" y="704"/>
                  </a:lnTo>
                  <a:lnTo>
                    <a:pt x="0" y="704"/>
                  </a:lnTo>
                  <a:lnTo>
                    <a:pt x="285" y="945"/>
                  </a:lnTo>
                  <a:lnTo>
                    <a:pt x="570" y="704"/>
                  </a:lnTo>
                  <a:lnTo>
                    <a:pt x="485" y="704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/>
            <a:lstStyle/>
            <a:p>
              <a:endParaRPr lang="zh-CN" altLang="en-US" sz="1600">
                <a:solidFill>
                  <a:schemeClr val="accent1"/>
                </a:solidFill>
              </a:endParaRPr>
            </a:p>
          </p:txBody>
        </p:sp>
        <p:sp>
          <p:nvSpPr>
            <p:cNvPr id="8" name="Freeform 10"/>
            <p:cNvSpPr/>
            <p:nvPr/>
          </p:nvSpPr>
          <p:spPr bwMode="auto">
            <a:xfrm>
              <a:off x="6801127" y="1686565"/>
              <a:ext cx="705773" cy="2028012"/>
            </a:xfrm>
            <a:custGeom>
              <a:avLst/>
              <a:gdLst>
                <a:gd name="T0" fmla="*/ 484 w 569"/>
                <a:gd name="T1" fmla="*/ 1393 h 1635"/>
                <a:gd name="T2" fmla="*/ 484 w 569"/>
                <a:gd name="T3" fmla="*/ 0 h 1635"/>
                <a:gd name="T4" fmla="*/ 91 w 569"/>
                <a:gd name="T5" fmla="*/ 0 h 1635"/>
                <a:gd name="T6" fmla="*/ 91 w 569"/>
                <a:gd name="T7" fmla="*/ 1393 h 1635"/>
                <a:gd name="T8" fmla="*/ 0 w 569"/>
                <a:gd name="T9" fmla="*/ 1393 h 1635"/>
                <a:gd name="T10" fmla="*/ 285 w 569"/>
                <a:gd name="T11" fmla="*/ 1635 h 1635"/>
                <a:gd name="T12" fmla="*/ 569 w 569"/>
                <a:gd name="T13" fmla="*/ 1393 h 1635"/>
                <a:gd name="T14" fmla="*/ 484 w 569"/>
                <a:gd name="T15" fmla="*/ 1393 h 16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69" h="1635">
                  <a:moveTo>
                    <a:pt x="484" y="1393"/>
                  </a:moveTo>
                  <a:lnTo>
                    <a:pt x="484" y="0"/>
                  </a:lnTo>
                  <a:lnTo>
                    <a:pt x="91" y="0"/>
                  </a:lnTo>
                  <a:lnTo>
                    <a:pt x="91" y="1393"/>
                  </a:lnTo>
                  <a:lnTo>
                    <a:pt x="0" y="1393"/>
                  </a:lnTo>
                  <a:lnTo>
                    <a:pt x="285" y="1635"/>
                  </a:lnTo>
                  <a:lnTo>
                    <a:pt x="569" y="1393"/>
                  </a:lnTo>
                  <a:lnTo>
                    <a:pt x="484" y="139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/>
            <a:lstStyle/>
            <a:p>
              <a:endParaRPr lang="zh-CN" altLang="en-US" sz="1600">
                <a:solidFill>
                  <a:schemeClr val="accent1"/>
                </a:solidFill>
              </a:endParaRPr>
            </a:p>
          </p:txBody>
        </p:sp>
        <p:sp>
          <p:nvSpPr>
            <p:cNvPr id="9" name="Freeform 11"/>
            <p:cNvSpPr/>
            <p:nvPr/>
          </p:nvSpPr>
          <p:spPr bwMode="auto">
            <a:xfrm>
              <a:off x="3107292" y="1686565"/>
              <a:ext cx="707014" cy="1638534"/>
            </a:xfrm>
            <a:custGeom>
              <a:avLst/>
              <a:gdLst>
                <a:gd name="T0" fmla="*/ 484 w 570"/>
                <a:gd name="T1" fmla="*/ 1080 h 1321"/>
                <a:gd name="T2" fmla="*/ 484 w 570"/>
                <a:gd name="T3" fmla="*/ 0 h 1321"/>
                <a:gd name="T4" fmla="*/ 91 w 570"/>
                <a:gd name="T5" fmla="*/ 0 h 1321"/>
                <a:gd name="T6" fmla="*/ 91 w 570"/>
                <a:gd name="T7" fmla="*/ 1080 h 1321"/>
                <a:gd name="T8" fmla="*/ 0 w 570"/>
                <a:gd name="T9" fmla="*/ 1080 h 1321"/>
                <a:gd name="T10" fmla="*/ 285 w 570"/>
                <a:gd name="T11" fmla="*/ 1321 h 1321"/>
                <a:gd name="T12" fmla="*/ 570 w 570"/>
                <a:gd name="T13" fmla="*/ 1080 h 1321"/>
                <a:gd name="T14" fmla="*/ 484 w 570"/>
                <a:gd name="T15" fmla="*/ 1080 h 13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0" h="1321">
                  <a:moveTo>
                    <a:pt x="484" y="1080"/>
                  </a:moveTo>
                  <a:lnTo>
                    <a:pt x="484" y="0"/>
                  </a:lnTo>
                  <a:lnTo>
                    <a:pt x="91" y="0"/>
                  </a:lnTo>
                  <a:lnTo>
                    <a:pt x="91" y="1080"/>
                  </a:lnTo>
                  <a:lnTo>
                    <a:pt x="0" y="1080"/>
                  </a:lnTo>
                  <a:lnTo>
                    <a:pt x="285" y="1321"/>
                  </a:lnTo>
                  <a:lnTo>
                    <a:pt x="570" y="1080"/>
                  </a:lnTo>
                  <a:lnTo>
                    <a:pt x="484" y="108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/>
            <a:lstStyle/>
            <a:p>
              <a:endParaRPr lang="zh-CN" altLang="en-US" sz="1600">
                <a:solidFill>
                  <a:schemeClr val="accent1"/>
                </a:solidFill>
              </a:endParaRPr>
            </a:p>
          </p:txBody>
        </p:sp>
        <p:sp>
          <p:nvSpPr>
            <p:cNvPr id="10" name="Freeform 12"/>
            <p:cNvSpPr/>
            <p:nvPr/>
          </p:nvSpPr>
          <p:spPr bwMode="auto">
            <a:xfrm>
              <a:off x="853531" y="1686565"/>
              <a:ext cx="707014" cy="860820"/>
            </a:xfrm>
            <a:custGeom>
              <a:avLst/>
              <a:gdLst>
                <a:gd name="T0" fmla="*/ 484 w 570"/>
                <a:gd name="T1" fmla="*/ 453 h 694"/>
                <a:gd name="T2" fmla="*/ 484 w 570"/>
                <a:gd name="T3" fmla="*/ 0 h 694"/>
                <a:gd name="T4" fmla="*/ 91 w 570"/>
                <a:gd name="T5" fmla="*/ 0 h 694"/>
                <a:gd name="T6" fmla="*/ 91 w 570"/>
                <a:gd name="T7" fmla="*/ 453 h 694"/>
                <a:gd name="T8" fmla="*/ 0 w 570"/>
                <a:gd name="T9" fmla="*/ 453 h 694"/>
                <a:gd name="T10" fmla="*/ 285 w 570"/>
                <a:gd name="T11" fmla="*/ 694 h 694"/>
                <a:gd name="T12" fmla="*/ 570 w 570"/>
                <a:gd name="T13" fmla="*/ 453 h 694"/>
                <a:gd name="T14" fmla="*/ 484 w 570"/>
                <a:gd name="T15" fmla="*/ 453 h 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0" h="694">
                  <a:moveTo>
                    <a:pt x="484" y="453"/>
                  </a:moveTo>
                  <a:lnTo>
                    <a:pt x="484" y="0"/>
                  </a:lnTo>
                  <a:lnTo>
                    <a:pt x="91" y="0"/>
                  </a:lnTo>
                  <a:lnTo>
                    <a:pt x="91" y="453"/>
                  </a:lnTo>
                  <a:lnTo>
                    <a:pt x="0" y="453"/>
                  </a:lnTo>
                  <a:lnTo>
                    <a:pt x="285" y="694"/>
                  </a:lnTo>
                  <a:lnTo>
                    <a:pt x="570" y="453"/>
                  </a:lnTo>
                  <a:lnTo>
                    <a:pt x="484" y="45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/>
            <a:lstStyle/>
            <a:p>
              <a:endParaRPr lang="zh-CN" altLang="en-US" sz="1600">
                <a:solidFill>
                  <a:schemeClr val="accent1"/>
                </a:solidFill>
              </a:endParaRPr>
            </a:p>
          </p:txBody>
        </p:sp>
        <p:sp>
          <p:nvSpPr>
            <p:cNvPr id="11" name="Freeform 13"/>
            <p:cNvSpPr/>
            <p:nvPr/>
          </p:nvSpPr>
          <p:spPr bwMode="auto">
            <a:xfrm>
              <a:off x="1587833" y="1686565"/>
              <a:ext cx="707014" cy="1172154"/>
            </a:xfrm>
            <a:custGeom>
              <a:avLst/>
              <a:gdLst>
                <a:gd name="T0" fmla="*/ 484 w 570"/>
                <a:gd name="T1" fmla="*/ 704 h 945"/>
                <a:gd name="T2" fmla="*/ 484 w 570"/>
                <a:gd name="T3" fmla="*/ 0 h 945"/>
                <a:gd name="T4" fmla="*/ 91 w 570"/>
                <a:gd name="T5" fmla="*/ 0 h 945"/>
                <a:gd name="T6" fmla="*/ 91 w 570"/>
                <a:gd name="T7" fmla="*/ 704 h 945"/>
                <a:gd name="T8" fmla="*/ 0 w 570"/>
                <a:gd name="T9" fmla="*/ 704 h 945"/>
                <a:gd name="T10" fmla="*/ 285 w 570"/>
                <a:gd name="T11" fmla="*/ 945 h 945"/>
                <a:gd name="T12" fmla="*/ 570 w 570"/>
                <a:gd name="T13" fmla="*/ 704 h 945"/>
                <a:gd name="T14" fmla="*/ 484 w 570"/>
                <a:gd name="T15" fmla="*/ 704 h 9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0" h="945">
                  <a:moveTo>
                    <a:pt x="484" y="704"/>
                  </a:moveTo>
                  <a:lnTo>
                    <a:pt x="484" y="0"/>
                  </a:lnTo>
                  <a:lnTo>
                    <a:pt x="91" y="0"/>
                  </a:lnTo>
                  <a:lnTo>
                    <a:pt x="91" y="704"/>
                  </a:lnTo>
                  <a:lnTo>
                    <a:pt x="0" y="704"/>
                  </a:lnTo>
                  <a:lnTo>
                    <a:pt x="285" y="945"/>
                  </a:lnTo>
                  <a:lnTo>
                    <a:pt x="570" y="704"/>
                  </a:lnTo>
                  <a:lnTo>
                    <a:pt x="484" y="70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/>
            <a:lstStyle/>
            <a:p>
              <a:endParaRPr lang="zh-CN" altLang="en-US" sz="1600">
                <a:solidFill>
                  <a:schemeClr val="accent1"/>
                </a:solidFill>
              </a:endParaRPr>
            </a:p>
          </p:txBody>
        </p:sp>
        <p:sp>
          <p:nvSpPr>
            <p:cNvPr id="12" name="Freeform 14"/>
            <p:cNvSpPr/>
            <p:nvPr/>
          </p:nvSpPr>
          <p:spPr bwMode="auto">
            <a:xfrm>
              <a:off x="2323375" y="1686565"/>
              <a:ext cx="705773" cy="2028012"/>
            </a:xfrm>
            <a:custGeom>
              <a:avLst/>
              <a:gdLst>
                <a:gd name="T0" fmla="*/ 484 w 569"/>
                <a:gd name="T1" fmla="*/ 1393 h 1635"/>
                <a:gd name="T2" fmla="*/ 484 w 569"/>
                <a:gd name="T3" fmla="*/ 0 h 1635"/>
                <a:gd name="T4" fmla="*/ 91 w 569"/>
                <a:gd name="T5" fmla="*/ 0 h 1635"/>
                <a:gd name="T6" fmla="*/ 91 w 569"/>
                <a:gd name="T7" fmla="*/ 1393 h 1635"/>
                <a:gd name="T8" fmla="*/ 0 w 569"/>
                <a:gd name="T9" fmla="*/ 1393 h 1635"/>
                <a:gd name="T10" fmla="*/ 284 w 569"/>
                <a:gd name="T11" fmla="*/ 1635 h 1635"/>
                <a:gd name="T12" fmla="*/ 569 w 569"/>
                <a:gd name="T13" fmla="*/ 1393 h 1635"/>
                <a:gd name="T14" fmla="*/ 484 w 569"/>
                <a:gd name="T15" fmla="*/ 1393 h 16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69" h="1635">
                  <a:moveTo>
                    <a:pt x="484" y="1393"/>
                  </a:moveTo>
                  <a:lnTo>
                    <a:pt x="484" y="0"/>
                  </a:lnTo>
                  <a:lnTo>
                    <a:pt x="91" y="0"/>
                  </a:lnTo>
                  <a:lnTo>
                    <a:pt x="91" y="1393"/>
                  </a:lnTo>
                  <a:lnTo>
                    <a:pt x="0" y="1393"/>
                  </a:lnTo>
                  <a:lnTo>
                    <a:pt x="284" y="1635"/>
                  </a:lnTo>
                  <a:lnTo>
                    <a:pt x="569" y="1393"/>
                  </a:lnTo>
                  <a:lnTo>
                    <a:pt x="484" y="1393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/>
            <a:lstStyle/>
            <a:p>
              <a:endParaRPr lang="zh-CN" altLang="en-US" sz="1600">
                <a:solidFill>
                  <a:schemeClr val="accent1"/>
                </a:solidFill>
              </a:endParaRPr>
            </a:p>
          </p:txBody>
        </p:sp>
        <p:sp>
          <p:nvSpPr>
            <p:cNvPr id="13" name="TextBox 12"/>
            <p:cNvSpPr txBox="1"/>
            <p:nvPr/>
          </p:nvSpPr>
          <p:spPr bwMode="auto">
            <a:xfrm>
              <a:off x="922344" y="1347614"/>
              <a:ext cx="569387" cy="276913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>
              <a:defPPr>
                <a:defRPr lang="zh-CN"/>
              </a:defPPr>
              <a:lvl1pPr algn="ctr" fontAlgn="auto">
                <a:spcBef>
                  <a:spcPts val="0"/>
                </a:spcBef>
                <a:spcAft>
                  <a:spcPts val="0"/>
                </a:spcAft>
                <a:defRPr sz="1600" spc="300">
                  <a:solidFill>
                    <a:srgbClr val="F8300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defRPr>
              </a:lvl1pPr>
            </a:lstStyle>
            <a:p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</a:t>
              </a:r>
            </a:p>
          </p:txBody>
        </p:sp>
        <p:sp>
          <p:nvSpPr>
            <p:cNvPr id="14" name="TextBox 13"/>
            <p:cNvSpPr txBox="1"/>
            <p:nvPr/>
          </p:nvSpPr>
          <p:spPr bwMode="auto">
            <a:xfrm>
              <a:off x="1646244" y="1347614"/>
              <a:ext cx="569387" cy="276913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>
              <a:defPPr>
                <a:defRPr lang="zh-CN"/>
              </a:defPPr>
              <a:lvl1pPr algn="ctr" fontAlgn="auto">
                <a:spcBef>
                  <a:spcPts val="0"/>
                </a:spcBef>
                <a:spcAft>
                  <a:spcPts val="0"/>
                </a:spcAft>
                <a:defRPr sz="1600" spc="300">
                  <a:solidFill>
                    <a:srgbClr val="EBAC0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defRPr>
              </a:lvl1pPr>
            </a:lstStyle>
            <a:p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</a:t>
              </a:r>
            </a:p>
          </p:txBody>
        </p:sp>
        <p:sp>
          <p:nvSpPr>
            <p:cNvPr id="15" name="TextBox 14"/>
            <p:cNvSpPr txBox="1"/>
            <p:nvPr/>
          </p:nvSpPr>
          <p:spPr bwMode="auto">
            <a:xfrm>
              <a:off x="2376494" y="1347614"/>
              <a:ext cx="569387" cy="276913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>
              <a:defPPr>
                <a:defRPr lang="zh-CN"/>
              </a:defPPr>
              <a:lvl1pPr algn="ctr" fontAlgn="auto">
                <a:spcBef>
                  <a:spcPts val="0"/>
                </a:spcBef>
                <a:spcAft>
                  <a:spcPts val="0"/>
                </a:spcAft>
                <a:defRPr sz="1600" spc="300">
                  <a:solidFill>
                    <a:srgbClr val="8BC92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defRPr>
              </a:lvl1pPr>
            </a:lstStyle>
            <a:p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</a:t>
              </a:r>
            </a:p>
          </p:txBody>
        </p:sp>
        <p:sp>
          <p:nvSpPr>
            <p:cNvPr id="16" name="TextBox 15"/>
            <p:cNvSpPr txBox="1"/>
            <p:nvPr/>
          </p:nvSpPr>
          <p:spPr bwMode="auto">
            <a:xfrm>
              <a:off x="3163894" y="1347614"/>
              <a:ext cx="569387" cy="276913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>
              <a:defPPr>
                <a:defRPr lang="zh-CN"/>
              </a:defPPr>
              <a:lvl1pPr algn="ctr" fontAlgn="auto">
                <a:spcBef>
                  <a:spcPts val="0"/>
                </a:spcBef>
                <a:spcAft>
                  <a:spcPts val="0"/>
                </a:spcAft>
                <a:defRPr sz="1600" spc="300">
                  <a:solidFill>
                    <a:srgbClr val="28484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defRPr>
              </a:lvl1pPr>
            </a:lstStyle>
            <a:p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</a:t>
              </a:r>
            </a:p>
          </p:txBody>
        </p:sp>
        <p:sp>
          <p:nvSpPr>
            <p:cNvPr id="17" name="TextBox 16"/>
            <p:cNvSpPr txBox="1"/>
            <p:nvPr/>
          </p:nvSpPr>
          <p:spPr bwMode="auto">
            <a:xfrm>
              <a:off x="3919544" y="1347614"/>
              <a:ext cx="569387" cy="276913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>
              <a:defPPr>
                <a:defRPr lang="zh-CN"/>
              </a:defPPr>
              <a:lvl1pPr algn="ctr" fontAlgn="auto">
                <a:spcBef>
                  <a:spcPts val="0"/>
                </a:spcBef>
                <a:spcAft>
                  <a:spcPts val="0"/>
                </a:spcAft>
                <a:defRPr sz="1600" spc="300">
                  <a:solidFill>
                    <a:srgbClr val="3D907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defRPr>
              </a:lvl1pPr>
            </a:lstStyle>
            <a:p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</a:t>
              </a:r>
            </a:p>
          </p:txBody>
        </p:sp>
        <p:sp>
          <p:nvSpPr>
            <p:cNvPr id="18" name="TextBox 17"/>
            <p:cNvSpPr txBox="1"/>
            <p:nvPr/>
          </p:nvSpPr>
          <p:spPr bwMode="auto">
            <a:xfrm>
              <a:off x="4662494" y="1347614"/>
              <a:ext cx="569387" cy="276913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>
              <a:defPPr>
                <a:defRPr lang="zh-CN"/>
              </a:defPPr>
              <a:lvl1pPr algn="ctr" fontAlgn="auto">
                <a:spcBef>
                  <a:spcPts val="0"/>
                </a:spcBef>
                <a:spcAft>
                  <a:spcPts val="0"/>
                </a:spcAft>
                <a:defRPr sz="1600" spc="300">
                  <a:solidFill>
                    <a:srgbClr val="F8300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defRPr>
              </a:lvl1pPr>
            </a:lstStyle>
            <a:p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</a:t>
              </a:r>
            </a:p>
          </p:txBody>
        </p:sp>
        <p:sp>
          <p:nvSpPr>
            <p:cNvPr id="19" name="TextBox 18"/>
            <p:cNvSpPr txBox="1"/>
            <p:nvPr/>
          </p:nvSpPr>
          <p:spPr bwMode="auto">
            <a:xfrm>
              <a:off x="5405444" y="1347614"/>
              <a:ext cx="569387" cy="276913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>
              <a:defPPr>
                <a:defRPr lang="zh-CN"/>
              </a:defPPr>
              <a:lvl1pPr algn="ctr" fontAlgn="auto">
                <a:spcBef>
                  <a:spcPts val="0"/>
                </a:spcBef>
                <a:spcAft>
                  <a:spcPts val="0"/>
                </a:spcAft>
                <a:defRPr sz="1600" spc="300">
                  <a:solidFill>
                    <a:srgbClr val="F8300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defRPr>
              </a:lvl1pPr>
            </a:lstStyle>
            <a:p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</a:t>
              </a:r>
            </a:p>
          </p:txBody>
        </p:sp>
        <p:sp>
          <p:nvSpPr>
            <p:cNvPr id="20" name="TextBox 19"/>
            <p:cNvSpPr txBox="1"/>
            <p:nvPr/>
          </p:nvSpPr>
          <p:spPr bwMode="auto">
            <a:xfrm>
              <a:off x="6135694" y="1347614"/>
              <a:ext cx="569387" cy="276913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>
              <a:defPPr>
                <a:defRPr lang="zh-CN"/>
              </a:defPPr>
              <a:lvl1pPr algn="ctr" fontAlgn="auto">
                <a:spcBef>
                  <a:spcPts val="0"/>
                </a:spcBef>
                <a:spcAft>
                  <a:spcPts val="0"/>
                </a:spcAft>
                <a:defRPr sz="1600" spc="300">
                  <a:solidFill>
                    <a:srgbClr val="8BC92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defRPr>
              </a:lvl1pPr>
            </a:lstStyle>
            <a:p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</a:t>
              </a:r>
            </a:p>
          </p:txBody>
        </p:sp>
        <p:sp>
          <p:nvSpPr>
            <p:cNvPr id="21" name="TextBox 20"/>
            <p:cNvSpPr txBox="1"/>
            <p:nvPr/>
          </p:nvSpPr>
          <p:spPr bwMode="auto">
            <a:xfrm>
              <a:off x="6853244" y="1347614"/>
              <a:ext cx="569387" cy="276913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>
              <a:defPPr>
                <a:defRPr lang="zh-CN"/>
              </a:defPPr>
              <a:lvl1pPr algn="ctr" fontAlgn="auto">
                <a:spcBef>
                  <a:spcPts val="0"/>
                </a:spcBef>
                <a:spcAft>
                  <a:spcPts val="0"/>
                </a:spcAft>
                <a:defRPr sz="1600" spc="300">
                  <a:solidFill>
                    <a:srgbClr val="28484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defRPr>
              </a:lvl1pPr>
            </a:lstStyle>
            <a:p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</a:t>
              </a:r>
            </a:p>
          </p:txBody>
        </p:sp>
        <p:sp>
          <p:nvSpPr>
            <p:cNvPr id="22" name="TextBox 21"/>
            <p:cNvSpPr txBox="1"/>
            <p:nvPr/>
          </p:nvSpPr>
          <p:spPr bwMode="auto">
            <a:xfrm>
              <a:off x="7653344" y="1347614"/>
              <a:ext cx="569387" cy="276913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>
              <a:defPPr>
                <a:defRPr lang="zh-CN"/>
              </a:defPPr>
              <a:lvl1pPr algn="ctr" fontAlgn="auto">
                <a:spcBef>
                  <a:spcPts val="0"/>
                </a:spcBef>
                <a:spcAft>
                  <a:spcPts val="0"/>
                </a:spcAft>
                <a:defRPr sz="1600" spc="300">
                  <a:solidFill>
                    <a:srgbClr val="3D907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defRPr>
              </a:lvl1pPr>
            </a:lstStyle>
            <a:p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</a:t>
              </a:r>
            </a:p>
          </p:txBody>
        </p:sp>
        <p:sp>
          <p:nvSpPr>
            <p:cNvPr id="23" name="TextBox 682"/>
            <p:cNvSpPr txBox="1"/>
            <p:nvPr/>
          </p:nvSpPr>
          <p:spPr>
            <a:xfrm>
              <a:off x="931125" y="1916920"/>
              <a:ext cx="532518" cy="30768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>
              <a:defPPr>
                <a:defRPr lang="zh-CN"/>
              </a:defPPr>
              <a:lvl1pPr>
                <a:defRPr>
                  <a:solidFill>
                    <a:schemeClr val="bg1"/>
                  </a:solidFill>
                  <a:latin typeface="方正中等线简体" panose="03000509000000000000" pitchFamily="65" charset="-122"/>
                  <a:ea typeface="方正中等线简体" panose="03000509000000000000" pitchFamily="65" charset="-122"/>
                </a:defRPr>
              </a:lvl1pPr>
            </a:lstStyle>
            <a:p>
              <a:r>
                <a:rPr lang="en-US" altLang="zh-CN" sz="1400" dirty="0"/>
                <a:t>36</a:t>
              </a:r>
              <a:r>
                <a:rPr lang="en-US" altLang="zh-CN" sz="1100" dirty="0"/>
                <a:t>%</a:t>
              </a:r>
              <a:endParaRPr lang="zh-CN" altLang="en-US" sz="1100" dirty="0"/>
            </a:p>
          </p:txBody>
        </p:sp>
        <p:sp>
          <p:nvSpPr>
            <p:cNvPr id="24" name="TextBox 682"/>
            <p:cNvSpPr txBox="1"/>
            <p:nvPr/>
          </p:nvSpPr>
          <p:spPr>
            <a:xfrm>
              <a:off x="1684661" y="2190621"/>
              <a:ext cx="532518" cy="30768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>
              <a:defPPr>
                <a:defRPr lang="zh-CN"/>
              </a:defPPr>
              <a:lvl1pPr>
                <a:defRPr>
                  <a:solidFill>
                    <a:schemeClr val="bg1"/>
                  </a:solidFill>
                  <a:latin typeface="方正中等线简体" panose="03000509000000000000" pitchFamily="65" charset="-122"/>
                  <a:ea typeface="方正中等线简体" panose="03000509000000000000" pitchFamily="65" charset="-122"/>
                </a:defRPr>
              </a:lvl1pPr>
            </a:lstStyle>
            <a:p>
              <a:r>
                <a:rPr lang="en-US" altLang="zh-CN" sz="1400" dirty="0"/>
                <a:t>45</a:t>
              </a:r>
              <a:r>
                <a:rPr lang="en-US" altLang="zh-CN" sz="1100" dirty="0"/>
                <a:t>%</a:t>
              </a:r>
              <a:endParaRPr lang="zh-CN" altLang="en-US" sz="1100" dirty="0"/>
            </a:p>
          </p:txBody>
        </p:sp>
        <p:sp>
          <p:nvSpPr>
            <p:cNvPr id="25" name="TextBox 682"/>
            <p:cNvSpPr txBox="1"/>
            <p:nvPr/>
          </p:nvSpPr>
          <p:spPr>
            <a:xfrm>
              <a:off x="2408561" y="3022845"/>
              <a:ext cx="532518" cy="30768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>
              <a:defPPr>
                <a:defRPr lang="zh-CN"/>
              </a:defPPr>
              <a:lvl1pPr>
                <a:defRPr>
                  <a:solidFill>
                    <a:schemeClr val="bg1"/>
                  </a:solidFill>
                  <a:latin typeface="方正中等线简体" panose="03000509000000000000" pitchFamily="65" charset="-122"/>
                  <a:ea typeface="方正中等线简体" panose="03000509000000000000" pitchFamily="65" charset="-122"/>
                </a:defRPr>
              </a:lvl1pPr>
            </a:lstStyle>
            <a:p>
              <a:r>
                <a:rPr lang="en-US" altLang="zh-CN" sz="1400" dirty="0"/>
                <a:t>64</a:t>
              </a:r>
              <a:r>
                <a:rPr lang="en-US" altLang="zh-CN" sz="1100" dirty="0"/>
                <a:t>%</a:t>
              </a:r>
              <a:endParaRPr lang="zh-CN" altLang="en-US" sz="1100" dirty="0"/>
            </a:p>
          </p:txBody>
        </p:sp>
        <p:sp>
          <p:nvSpPr>
            <p:cNvPr id="26" name="TextBox 682"/>
            <p:cNvSpPr txBox="1"/>
            <p:nvPr/>
          </p:nvSpPr>
          <p:spPr>
            <a:xfrm>
              <a:off x="3189611" y="2660672"/>
              <a:ext cx="532518" cy="30768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>
              <a:defPPr>
                <a:defRPr lang="zh-CN"/>
              </a:defPPr>
              <a:lvl1pPr>
                <a:defRPr>
                  <a:solidFill>
                    <a:schemeClr val="bg1"/>
                  </a:solidFill>
                  <a:latin typeface="方正中等线简体" panose="03000509000000000000" pitchFamily="65" charset="-122"/>
                  <a:ea typeface="方正中等线简体" panose="03000509000000000000" pitchFamily="65" charset="-122"/>
                </a:defRPr>
              </a:lvl1pPr>
            </a:lstStyle>
            <a:p>
              <a:r>
                <a:rPr lang="en-US" altLang="zh-CN" sz="1400" dirty="0"/>
                <a:t>51</a:t>
              </a:r>
              <a:r>
                <a:rPr lang="en-US" altLang="zh-CN" sz="1100" dirty="0"/>
                <a:t>%</a:t>
              </a:r>
              <a:endParaRPr lang="zh-CN" altLang="en-US" sz="1100" dirty="0"/>
            </a:p>
          </p:txBody>
        </p:sp>
        <p:sp>
          <p:nvSpPr>
            <p:cNvPr id="27" name="TextBox 682"/>
            <p:cNvSpPr txBox="1"/>
            <p:nvPr/>
          </p:nvSpPr>
          <p:spPr>
            <a:xfrm>
              <a:off x="3951611" y="2206043"/>
              <a:ext cx="532518" cy="30768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>
              <a:defPPr>
                <a:defRPr lang="zh-CN"/>
              </a:defPPr>
              <a:lvl1pPr>
                <a:defRPr>
                  <a:solidFill>
                    <a:schemeClr val="bg1"/>
                  </a:solidFill>
                  <a:latin typeface="方正中等线简体" panose="03000509000000000000" pitchFamily="65" charset="-122"/>
                  <a:ea typeface="方正中等线简体" panose="03000509000000000000" pitchFamily="65" charset="-122"/>
                </a:defRPr>
              </a:lvl1pPr>
            </a:lstStyle>
            <a:p>
              <a:r>
                <a:rPr lang="en-US" altLang="zh-CN" sz="1400" dirty="0"/>
                <a:t>47</a:t>
              </a:r>
              <a:r>
                <a:rPr lang="en-US" altLang="zh-CN" sz="1100" dirty="0"/>
                <a:t>%</a:t>
              </a:r>
              <a:endParaRPr lang="zh-CN" altLang="en-US" sz="1100" dirty="0"/>
            </a:p>
          </p:txBody>
        </p:sp>
        <p:sp>
          <p:nvSpPr>
            <p:cNvPr id="28" name="TextBox 682"/>
            <p:cNvSpPr txBox="1"/>
            <p:nvPr/>
          </p:nvSpPr>
          <p:spPr>
            <a:xfrm>
              <a:off x="4723558" y="2693861"/>
              <a:ext cx="532518" cy="30768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>
              <a:defPPr>
                <a:defRPr lang="zh-CN"/>
              </a:defPPr>
              <a:lvl1pPr>
                <a:defRPr>
                  <a:solidFill>
                    <a:schemeClr val="bg1"/>
                  </a:solidFill>
                  <a:latin typeface="方正中等线简体" panose="03000509000000000000" pitchFamily="65" charset="-122"/>
                  <a:ea typeface="方正中等线简体" panose="03000509000000000000" pitchFamily="65" charset="-122"/>
                </a:defRPr>
              </a:lvl1pPr>
            </a:lstStyle>
            <a:p>
              <a:r>
                <a:rPr lang="en-US" altLang="zh-CN" sz="1400" dirty="0"/>
                <a:t>52</a:t>
              </a:r>
              <a:r>
                <a:rPr lang="en-US" altLang="zh-CN" sz="1100" dirty="0"/>
                <a:t>%</a:t>
              </a:r>
              <a:endParaRPr lang="zh-CN" altLang="en-US" sz="1100" dirty="0"/>
            </a:p>
          </p:txBody>
        </p:sp>
        <p:sp>
          <p:nvSpPr>
            <p:cNvPr id="29" name="TextBox 682"/>
            <p:cNvSpPr txBox="1"/>
            <p:nvPr/>
          </p:nvSpPr>
          <p:spPr>
            <a:xfrm>
              <a:off x="5427986" y="1916920"/>
              <a:ext cx="532518" cy="30768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>
              <a:defPPr>
                <a:defRPr lang="zh-CN"/>
              </a:defPPr>
              <a:lvl1pPr>
                <a:defRPr>
                  <a:solidFill>
                    <a:schemeClr val="bg1"/>
                  </a:solidFill>
                  <a:latin typeface="方正中等线简体" panose="03000509000000000000" pitchFamily="65" charset="-122"/>
                  <a:ea typeface="方正中等线简体" panose="03000509000000000000" pitchFamily="65" charset="-122"/>
                </a:defRPr>
              </a:lvl1pPr>
            </a:lstStyle>
            <a:p>
              <a:r>
                <a:rPr lang="en-US" altLang="zh-CN" sz="1400" dirty="0"/>
                <a:t>38</a:t>
              </a:r>
              <a:r>
                <a:rPr lang="en-US" altLang="zh-CN" sz="1100" dirty="0"/>
                <a:t>%</a:t>
              </a:r>
              <a:endParaRPr lang="zh-CN" altLang="en-US" sz="1100" dirty="0"/>
            </a:p>
          </p:txBody>
        </p:sp>
        <p:sp>
          <p:nvSpPr>
            <p:cNvPr id="30" name="TextBox 682"/>
            <p:cNvSpPr txBox="1"/>
            <p:nvPr/>
          </p:nvSpPr>
          <p:spPr>
            <a:xfrm>
              <a:off x="6161411" y="2208610"/>
              <a:ext cx="532518" cy="30768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>
              <a:defPPr>
                <a:defRPr lang="zh-CN"/>
              </a:defPPr>
              <a:lvl1pPr>
                <a:defRPr>
                  <a:solidFill>
                    <a:schemeClr val="bg1"/>
                  </a:solidFill>
                  <a:latin typeface="方正中等线简体" panose="03000509000000000000" pitchFamily="65" charset="-122"/>
                  <a:ea typeface="方正中等线简体" panose="03000509000000000000" pitchFamily="65" charset="-122"/>
                </a:defRPr>
              </a:lvl1pPr>
            </a:lstStyle>
            <a:p>
              <a:r>
                <a:rPr lang="en-US" altLang="zh-CN" sz="1400" dirty="0"/>
                <a:t>46</a:t>
              </a:r>
              <a:r>
                <a:rPr lang="en-US" altLang="zh-CN" sz="1100" dirty="0"/>
                <a:t>%</a:t>
              </a:r>
              <a:endParaRPr lang="zh-CN" altLang="en-US" sz="1100" dirty="0"/>
            </a:p>
          </p:txBody>
        </p:sp>
        <p:sp>
          <p:nvSpPr>
            <p:cNvPr id="31" name="TextBox 682"/>
            <p:cNvSpPr txBox="1"/>
            <p:nvPr/>
          </p:nvSpPr>
          <p:spPr>
            <a:xfrm>
              <a:off x="6894836" y="3051757"/>
              <a:ext cx="532518" cy="30768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>
              <a:defPPr>
                <a:defRPr lang="zh-CN"/>
              </a:defPPr>
              <a:lvl1pPr>
                <a:defRPr>
                  <a:solidFill>
                    <a:schemeClr val="bg1"/>
                  </a:solidFill>
                  <a:latin typeface="方正中等线简体" panose="03000509000000000000" pitchFamily="65" charset="-122"/>
                  <a:ea typeface="方正中等线简体" panose="03000509000000000000" pitchFamily="65" charset="-122"/>
                </a:defRPr>
              </a:lvl1pPr>
            </a:lstStyle>
            <a:p>
              <a:r>
                <a:rPr lang="en-US" altLang="zh-CN" sz="1400" dirty="0"/>
                <a:t>68</a:t>
              </a:r>
              <a:r>
                <a:rPr lang="en-US" altLang="zh-CN" sz="1100" dirty="0"/>
                <a:t>%</a:t>
              </a:r>
              <a:endParaRPr lang="zh-CN" altLang="en-US" sz="1100" dirty="0"/>
            </a:p>
          </p:txBody>
        </p:sp>
        <p:sp>
          <p:nvSpPr>
            <p:cNvPr id="32" name="TextBox 682"/>
            <p:cNvSpPr txBox="1"/>
            <p:nvPr/>
          </p:nvSpPr>
          <p:spPr>
            <a:xfrm>
              <a:off x="7675886" y="2656719"/>
              <a:ext cx="532518" cy="30768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>
              <a:defPPr>
                <a:defRPr lang="zh-CN"/>
              </a:defPPr>
              <a:lvl1pPr>
                <a:defRPr>
                  <a:solidFill>
                    <a:schemeClr val="bg1"/>
                  </a:solidFill>
                  <a:latin typeface="方正中等线简体" panose="03000509000000000000" pitchFamily="65" charset="-122"/>
                  <a:ea typeface="方正中等线简体" panose="03000509000000000000" pitchFamily="65" charset="-122"/>
                </a:defRPr>
              </a:lvl1pPr>
            </a:lstStyle>
            <a:p>
              <a:r>
                <a:rPr lang="en-US" altLang="zh-CN" sz="1400" dirty="0"/>
                <a:t>55</a:t>
              </a:r>
              <a:r>
                <a:rPr lang="en-US" altLang="zh-CN" sz="1100" dirty="0"/>
                <a:t>%</a:t>
              </a:r>
              <a:endParaRPr lang="zh-CN" altLang="en-US" sz="1100" dirty="0"/>
            </a:p>
          </p:txBody>
        </p:sp>
        <p:sp>
          <p:nvSpPr>
            <p:cNvPr id="33" name="TextBox 32"/>
            <p:cNvSpPr txBox="1"/>
            <p:nvPr/>
          </p:nvSpPr>
          <p:spPr bwMode="auto">
            <a:xfrm>
              <a:off x="2154111" y="3827441"/>
              <a:ext cx="954107" cy="276913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>
              <a:defPPr>
                <a:defRPr lang="zh-CN"/>
              </a:defPPr>
              <a:lvl1pPr fontAlgn="auto">
                <a:spcBef>
                  <a:spcPts val="0"/>
                </a:spcBef>
                <a:spcAft>
                  <a:spcPts val="0"/>
                </a:spcAft>
                <a:defRPr sz="1200" spc="300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defRPr>
              </a:lvl1pPr>
            </a:lstStyle>
            <a:p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添加标题</a:t>
              </a:r>
            </a:p>
          </p:txBody>
        </p:sp>
        <p:sp>
          <p:nvSpPr>
            <p:cNvPr id="34" name="TextBox 33"/>
            <p:cNvSpPr txBox="1"/>
            <p:nvPr/>
          </p:nvSpPr>
          <p:spPr bwMode="auto">
            <a:xfrm>
              <a:off x="5168547" y="2610951"/>
              <a:ext cx="954107" cy="276913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>
              <a:defPPr>
                <a:defRPr lang="zh-CN"/>
              </a:defPPr>
              <a:lvl1pPr fontAlgn="auto">
                <a:spcBef>
                  <a:spcPts val="0"/>
                </a:spcBef>
                <a:spcAft>
                  <a:spcPts val="0"/>
                </a:spcAft>
                <a:defRPr sz="1200" spc="300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defRPr>
              </a:lvl1pPr>
            </a:lstStyle>
            <a:p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添加标题</a:t>
              </a:r>
            </a:p>
          </p:txBody>
        </p:sp>
        <p:sp>
          <p:nvSpPr>
            <p:cNvPr id="35" name="TextBox 34"/>
            <p:cNvSpPr txBox="1"/>
            <p:nvPr/>
          </p:nvSpPr>
          <p:spPr bwMode="auto">
            <a:xfrm>
              <a:off x="6640110" y="3827441"/>
              <a:ext cx="954107" cy="276913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>
              <a:defPPr>
                <a:defRPr lang="zh-CN"/>
              </a:defPPr>
              <a:lvl1pPr fontAlgn="auto">
                <a:spcBef>
                  <a:spcPts val="0"/>
                </a:spcBef>
                <a:spcAft>
                  <a:spcPts val="0"/>
                </a:spcAft>
                <a:defRPr sz="1200" spc="300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defRPr>
              </a:lvl1pPr>
            </a:lstStyle>
            <a:p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添加标题</a:t>
              </a:r>
            </a:p>
          </p:txBody>
        </p:sp>
        <p:sp>
          <p:nvSpPr>
            <p:cNvPr id="36" name="TextBox 35"/>
            <p:cNvSpPr txBox="1"/>
            <p:nvPr/>
          </p:nvSpPr>
          <p:spPr bwMode="auto">
            <a:xfrm>
              <a:off x="680429" y="2610951"/>
              <a:ext cx="954107" cy="276913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>
              <a:defPPr>
                <a:defRPr lang="zh-CN"/>
              </a:defPPr>
              <a:lvl1pPr fontAlgn="auto">
                <a:spcBef>
                  <a:spcPts val="0"/>
                </a:spcBef>
                <a:spcAft>
                  <a:spcPts val="0"/>
                </a:spcAft>
                <a:defRPr sz="1200" spc="300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defRPr>
              </a:lvl1pPr>
            </a:lstStyle>
            <a:p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添加标题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458834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Click="0" advTm="3000">
        <p14:doors dir="vert"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任意多边形: 形状 1">
            <a:extLst>
              <a:ext uri="{FF2B5EF4-FFF2-40B4-BE49-F238E27FC236}">
                <a16:creationId xmlns:a16="http://schemas.microsoft.com/office/drawing/2014/main" id="{6FA85479-0ADE-41AC-8058-4BF7FD46FDF4}"/>
              </a:ext>
            </a:extLst>
          </p:cNvPr>
          <p:cNvSpPr/>
          <p:nvPr/>
        </p:nvSpPr>
        <p:spPr>
          <a:xfrm>
            <a:off x="-9625" y="-9625"/>
            <a:ext cx="6169793" cy="5159141"/>
          </a:xfrm>
          <a:custGeom>
            <a:avLst/>
            <a:gdLst>
              <a:gd name="connsiteX0" fmla="*/ 9625 w 6169793"/>
              <a:gd name="connsiteY0" fmla="*/ 0 h 5159141"/>
              <a:gd name="connsiteX1" fmla="*/ 6169793 w 6169793"/>
              <a:gd name="connsiteY1" fmla="*/ 0 h 5159141"/>
              <a:gd name="connsiteX2" fmla="*/ 3609473 w 6169793"/>
              <a:gd name="connsiteY2" fmla="*/ 5159141 h 5159141"/>
              <a:gd name="connsiteX3" fmla="*/ 0 w 6169793"/>
              <a:gd name="connsiteY3" fmla="*/ 5149516 h 5159141"/>
              <a:gd name="connsiteX4" fmla="*/ 9625 w 6169793"/>
              <a:gd name="connsiteY4" fmla="*/ 0 h 51591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169793" h="5159141">
                <a:moveTo>
                  <a:pt x="9625" y="0"/>
                </a:moveTo>
                <a:lnTo>
                  <a:pt x="6169793" y="0"/>
                </a:lnTo>
                <a:lnTo>
                  <a:pt x="3609473" y="5159141"/>
                </a:lnTo>
                <a:lnTo>
                  <a:pt x="0" y="5149516"/>
                </a:lnTo>
                <a:cubicBezTo>
                  <a:pt x="3208" y="3433011"/>
                  <a:pt x="6417" y="1716505"/>
                  <a:pt x="9625" y="0"/>
                </a:cubicBezTo>
                <a:close/>
              </a:path>
            </a:pathLst>
          </a:custGeom>
          <a:blipFill>
            <a:blip r:embed="rId5"/>
            <a:stretch>
              <a:fillRect t="-6563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4752168" y="2913935"/>
            <a:ext cx="4120426" cy="4833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spc="225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点击输入简要文字内容，文字内容需概括精炼，不用多余的文字修饰，言简意赅的说明该项内容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" name="MH_Entry_1">
            <a:hlinkClick r:id="" action="ppaction://noaction"/>
            <a:extLst>
              <a:ext uri="{FF2B5EF4-FFF2-40B4-BE49-F238E27FC236}">
                <a16:creationId xmlns:a16="http://schemas.microsoft.com/office/drawing/2014/main" id="{F8B766E9-E916-44B7-B07D-8FE552C86D69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3539022" y="2281650"/>
            <a:ext cx="2080022" cy="276529"/>
          </a:xfrm>
          <a:custGeom>
            <a:avLst/>
            <a:gdLst>
              <a:gd name="connsiteX0" fmla="*/ 0 w 2773194"/>
              <a:gd name="connsiteY0" fmla="*/ 0 h 253350"/>
              <a:gd name="connsiteX1" fmla="*/ 2508325 w 2773194"/>
              <a:gd name="connsiteY1" fmla="*/ 0 h 253350"/>
              <a:gd name="connsiteX2" fmla="*/ 2773194 w 2773194"/>
              <a:gd name="connsiteY2" fmla="*/ 253350 h 253350"/>
              <a:gd name="connsiteX3" fmla="*/ 0 w 2773194"/>
              <a:gd name="connsiteY3" fmla="*/ 253350 h 253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73194" h="253350">
                <a:moveTo>
                  <a:pt x="0" y="0"/>
                </a:moveTo>
                <a:lnTo>
                  <a:pt x="2508325" y="0"/>
                </a:lnTo>
                <a:lnTo>
                  <a:pt x="2773194" y="253350"/>
                </a:lnTo>
                <a:lnTo>
                  <a:pt x="0" y="253350"/>
                </a:lnTo>
                <a:close/>
              </a:path>
            </a:pathLst>
          </a:custGeom>
          <a:solidFill>
            <a:schemeClr val="accent1"/>
          </a:solidFill>
          <a:ln>
            <a:solidFill>
              <a:schemeClr val="accent1"/>
            </a:solidFill>
          </a:ln>
        </p:spPr>
        <p:txBody>
          <a:bodyPr wrap="square" lIns="54000" tIns="0" rIns="216000" bIns="0" anchor="ctr">
            <a:normAutofit/>
          </a:bodyPr>
          <a:lstStyle/>
          <a:p>
            <a:pPr lvl="0" algn="ctr"/>
            <a:r>
              <a:rPr lang="zh-CN" altLang="en-US" sz="16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Arial" panose="020B0604020202020204" pitchFamily="34" charset="0"/>
              </a:rPr>
              <a:t>成功项目展示</a:t>
            </a:r>
            <a:endParaRPr lang="en-US" altLang="zh-CN" sz="16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Arial" panose="020B0604020202020204" pitchFamily="34" charset="0"/>
            </a:endParaRPr>
          </a:p>
        </p:txBody>
      </p:sp>
      <p:sp>
        <p:nvSpPr>
          <p:cNvPr id="10" name="MH_Number_1">
            <a:hlinkClick r:id="" action="ppaction://noaction"/>
            <a:extLst>
              <a:ext uri="{FF2B5EF4-FFF2-40B4-BE49-F238E27FC236}">
                <a16:creationId xmlns:a16="http://schemas.microsoft.com/office/drawing/2014/main" id="{9D1A5690-EC4D-4A78-B1E2-CEF648B1CDB4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5599993" y="2173638"/>
            <a:ext cx="1120350" cy="384541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9525" cap="sq">
            <a:solidFill>
              <a:schemeClr val="accent1"/>
            </a:solidFill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34290" rIns="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>
              <a:spcBef>
                <a:spcPct val="0"/>
              </a:spcBef>
            </a:pPr>
            <a:r>
              <a:rPr lang="en-US" altLang="zh-CN" b="1" dirty="0">
                <a:solidFill>
                  <a:schemeClr val="accent1"/>
                </a:solidFill>
                <a:cs typeface="Times New Roman" panose="02020603050405020304" pitchFamily="18" charset="0"/>
              </a:rPr>
              <a:t>Part 3</a:t>
            </a:r>
            <a:endParaRPr lang="zh-CN" altLang="en-US" b="1" dirty="0">
              <a:solidFill>
                <a:schemeClr val="accent1"/>
              </a:solidFill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66406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Click="0" advTm="3000">
        <p14:doors dir="vert"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 animBg="1"/>
      <p:bldP spid="10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09024" y="1230872"/>
            <a:ext cx="4094209" cy="30706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" name="任意多边形 24"/>
          <p:cNvSpPr/>
          <p:nvPr/>
        </p:nvSpPr>
        <p:spPr>
          <a:xfrm>
            <a:off x="4848505" y="1011262"/>
            <a:ext cx="3695421" cy="3791117"/>
          </a:xfrm>
          <a:custGeom>
            <a:avLst/>
            <a:gdLst>
              <a:gd name="connsiteX0" fmla="*/ 0 w 5105817"/>
              <a:gd name="connsiteY0" fmla="*/ 0 h 5053263"/>
              <a:gd name="connsiteX1" fmla="*/ 5105817 w 5105817"/>
              <a:gd name="connsiteY1" fmla="*/ 0 h 5053263"/>
              <a:gd name="connsiteX2" fmla="*/ 5105817 w 5105817"/>
              <a:gd name="connsiteY2" fmla="*/ 5053263 h 5053263"/>
              <a:gd name="connsiteX3" fmla="*/ 0 w 5105817"/>
              <a:gd name="connsiteY3" fmla="*/ 5053263 h 5053263"/>
              <a:gd name="connsiteX4" fmla="*/ 0 w 5105817"/>
              <a:gd name="connsiteY4" fmla="*/ 844842 h 5053263"/>
              <a:gd name="connsiteX5" fmla="*/ 188912 w 5105817"/>
              <a:gd name="connsiteY5" fmla="*/ 675978 h 5053263"/>
              <a:gd name="connsiteX6" fmla="*/ 0 w 5105817"/>
              <a:gd name="connsiteY6" fmla="*/ 507114 h 5053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105817" h="5053263">
                <a:moveTo>
                  <a:pt x="0" y="0"/>
                </a:moveTo>
                <a:lnTo>
                  <a:pt x="5105817" y="0"/>
                </a:lnTo>
                <a:lnTo>
                  <a:pt x="5105817" y="5053263"/>
                </a:lnTo>
                <a:lnTo>
                  <a:pt x="0" y="5053263"/>
                </a:lnTo>
                <a:lnTo>
                  <a:pt x="0" y="844842"/>
                </a:lnTo>
                <a:lnTo>
                  <a:pt x="188912" y="675978"/>
                </a:lnTo>
                <a:lnTo>
                  <a:pt x="0" y="507114"/>
                </a:lnTo>
                <a:close/>
              </a:path>
            </a:pathLst>
          </a:cu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2700000" scaled="1"/>
            <a:tileRect/>
          </a:gradFill>
          <a:ln>
            <a:noFill/>
          </a:ln>
          <a:effectLst>
            <a:outerShdw blurRad="50800" dist="127000" dir="8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b="1">
              <a:latin typeface="+mn-ea"/>
            </a:endParaRPr>
          </a:p>
        </p:txBody>
      </p:sp>
      <p:sp>
        <p:nvSpPr>
          <p:cNvPr id="26" name="文本框 14"/>
          <p:cNvSpPr txBox="1"/>
          <p:nvPr/>
        </p:nvSpPr>
        <p:spPr>
          <a:xfrm>
            <a:off x="5090943" y="1312404"/>
            <a:ext cx="3129132" cy="315471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lvl="0" algn="just" defTabSz="890984"/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单击添加标题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5199080" y="2377608"/>
            <a:ext cx="2915425" cy="1497151"/>
            <a:chOff x="6932106" y="3169165"/>
            <a:chExt cx="3887233" cy="1995585"/>
          </a:xfrm>
        </p:grpSpPr>
        <p:sp>
          <p:nvSpPr>
            <p:cNvPr id="30" name="Rectangle 5"/>
            <p:cNvSpPr>
              <a:spLocks/>
            </p:cNvSpPr>
            <p:nvPr/>
          </p:nvSpPr>
          <p:spPr bwMode="auto">
            <a:xfrm>
              <a:off x="6932106" y="3806619"/>
              <a:ext cx="3887233" cy="13581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900" dirty="0">
                  <a:solidFill>
                    <a:schemeClr val="bg1">
                      <a:lumMod val="65000"/>
                    </a:schemeClr>
                  </a:solidFill>
                  <a:latin typeface="微软雅黑" pitchFamily="34" charset="-122"/>
                  <a:ea typeface="微软雅黑" pitchFamily="34" charset="-122"/>
                  <a:sym typeface="Gill Sans" charset="0"/>
                </a:rPr>
                <a:t>此处添加详细文本描述，建议与标题相关并符合整体语言风格，语言描述尽量简洁生动。尽量将每页幻灯片的字数控制在  </a:t>
              </a:r>
              <a:r>
                <a:rPr lang="en-US" altLang="zh-CN" sz="900" dirty="0">
                  <a:solidFill>
                    <a:schemeClr val="bg1">
                      <a:lumMod val="65000"/>
                    </a:schemeClr>
                  </a:solidFill>
                  <a:latin typeface="微软雅黑" pitchFamily="34" charset="-122"/>
                  <a:ea typeface="微软雅黑" pitchFamily="34" charset="-122"/>
                  <a:sym typeface="Gill Sans" charset="0"/>
                </a:rPr>
                <a:t>200</a:t>
              </a:r>
              <a:r>
                <a:rPr lang="zh-CN" altLang="en-US" sz="900" dirty="0">
                  <a:solidFill>
                    <a:schemeClr val="bg1">
                      <a:lumMod val="65000"/>
                    </a:schemeClr>
                  </a:solidFill>
                  <a:latin typeface="微软雅黑" pitchFamily="34" charset="-122"/>
                  <a:ea typeface="微软雅黑" pitchFamily="34" charset="-122"/>
                  <a:sym typeface="Gill Sans" charset="0"/>
                </a:rPr>
                <a:t>字以内，据统计每页幻灯片的最好控制在</a:t>
              </a:r>
              <a:r>
                <a:rPr lang="en-US" altLang="zh-CN" sz="900" dirty="0">
                  <a:solidFill>
                    <a:schemeClr val="bg1">
                      <a:lumMod val="65000"/>
                    </a:schemeClr>
                  </a:solidFill>
                  <a:latin typeface="微软雅黑" pitchFamily="34" charset="-122"/>
                  <a:ea typeface="微软雅黑" pitchFamily="34" charset="-122"/>
                  <a:sym typeface="Gill Sans" charset="0"/>
                </a:rPr>
                <a:t>5</a:t>
              </a:r>
              <a:r>
                <a:rPr lang="zh-CN" altLang="en-US" sz="900" dirty="0">
                  <a:solidFill>
                    <a:schemeClr val="bg1">
                      <a:lumMod val="65000"/>
                    </a:schemeClr>
                  </a:solidFill>
                  <a:latin typeface="微软雅黑" pitchFamily="34" charset="-122"/>
                  <a:ea typeface="微软雅黑" pitchFamily="34" charset="-122"/>
                  <a:sym typeface="Gill Sans" charset="0"/>
                </a:rPr>
                <a:t>分钟之内</a:t>
              </a:r>
              <a:r>
                <a:rPr lang="zh-CN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  <a:sym typeface="Gill Sans" charset="0"/>
                </a:rPr>
                <a:t>。</a:t>
              </a:r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endPara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  <a:sym typeface="Gill Sans" charset="0"/>
              </a:endParaRPr>
            </a:p>
          </p:txBody>
        </p:sp>
        <p:sp>
          <p:nvSpPr>
            <p:cNvPr id="24" name="KSO_Shape"/>
            <p:cNvSpPr/>
            <p:nvPr/>
          </p:nvSpPr>
          <p:spPr>
            <a:xfrm flipH="1">
              <a:off x="6954367" y="3216995"/>
              <a:ext cx="386363" cy="273673"/>
            </a:xfrm>
            <a:custGeom>
              <a:avLst/>
              <a:gdLst>
                <a:gd name="connsiteX0" fmla="*/ 7782622 w 7782622"/>
                <a:gd name="connsiteY0" fmla="*/ 1956116 h 5514836"/>
                <a:gd name="connsiteX1" fmla="*/ 1120218 w 7782622"/>
                <a:gd name="connsiteY1" fmla="*/ 1956116 h 5514836"/>
                <a:gd name="connsiteX2" fmla="*/ 4 w 7782622"/>
                <a:gd name="connsiteY2" fmla="*/ 5514836 h 5514836"/>
                <a:gd name="connsiteX3" fmla="*/ 6662408 w 7782622"/>
                <a:gd name="connsiteY3" fmla="*/ 5514836 h 5514836"/>
                <a:gd name="connsiteX4" fmla="*/ 2210075 w 7782622"/>
                <a:gd name="connsiteY4" fmla="*/ 0 h 5514836"/>
                <a:gd name="connsiteX5" fmla="*/ 0 w 7782622"/>
                <a:gd name="connsiteY5" fmla="*/ 0 h 5514836"/>
                <a:gd name="connsiteX6" fmla="*/ 0 w 7782622"/>
                <a:gd name="connsiteY6" fmla="*/ 1356040 h 5514836"/>
                <a:gd name="connsiteX7" fmla="*/ 2 w 7782622"/>
                <a:gd name="connsiteY7" fmla="*/ 1356040 h 5514836"/>
                <a:gd name="connsiteX8" fmla="*/ 2 w 7782622"/>
                <a:gd name="connsiteY8" fmla="*/ 4425111 h 5514836"/>
                <a:gd name="connsiteX9" fmla="*/ 872566 w 7782622"/>
                <a:gd name="connsiteY9" fmla="*/ 1653131 h 5514836"/>
                <a:gd name="connsiteX10" fmla="*/ 6705945 w 7782622"/>
                <a:gd name="connsiteY10" fmla="*/ 1653131 h 5514836"/>
                <a:gd name="connsiteX11" fmla="*/ 6705945 w 7782622"/>
                <a:gd name="connsiteY11" fmla="*/ 984566 h 5514836"/>
                <a:gd name="connsiteX12" fmla="*/ 2611236 w 7782622"/>
                <a:gd name="connsiteY12" fmla="*/ 984566 h 55148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782622" h="5514836">
                  <a:moveTo>
                    <a:pt x="7782622" y="1956116"/>
                  </a:moveTo>
                  <a:lnTo>
                    <a:pt x="1120218" y="1956116"/>
                  </a:lnTo>
                  <a:lnTo>
                    <a:pt x="4" y="5514836"/>
                  </a:lnTo>
                  <a:lnTo>
                    <a:pt x="6662408" y="5514836"/>
                  </a:lnTo>
                  <a:close/>
                  <a:moveTo>
                    <a:pt x="2210075" y="0"/>
                  </a:moveTo>
                  <a:lnTo>
                    <a:pt x="0" y="0"/>
                  </a:lnTo>
                  <a:lnTo>
                    <a:pt x="0" y="1356040"/>
                  </a:lnTo>
                  <a:lnTo>
                    <a:pt x="2" y="1356040"/>
                  </a:lnTo>
                  <a:lnTo>
                    <a:pt x="2" y="4425111"/>
                  </a:lnTo>
                  <a:lnTo>
                    <a:pt x="872566" y="1653131"/>
                  </a:lnTo>
                  <a:lnTo>
                    <a:pt x="6705945" y="1653131"/>
                  </a:lnTo>
                  <a:lnTo>
                    <a:pt x="6705945" y="984566"/>
                  </a:lnTo>
                  <a:lnTo>
                    <a:pt x="2611236" y="98456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100" dirty="0">
                <a:solidFill>
                  <a:srgbClr val="FFFFFF"/>
                </a:solidFill>
                <a:latin typeface="+mn-ea"/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7520671" y="3169165"/>
              <a:ext cx="1682512" cy="36921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just" defTabSz="890984"/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单击添加小标题</a:t>
              </a:r>
              <a:endPara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endParaRPr>
            </a:p>
          </p:txBody>
        </p:sp>
        <p:grpSp>
          <p:nvGrpSpPr>
            <p:cNvPr id="4" name="组合 33"/>
            <p:cNvGrpSpPr/>
            <p:nvPr/>
          </p:nvGrpSpPr>
          <p:grpSpPr>
            <a:xfrm>
              <a:off x="6977363" y="3663166"/>
              <a:ext cx="3841976" cy="23963"/>
              <a:chOff x="3060700" y="4724400"/>
              <a:chExt cx="5955507" cy="4570"/>
            </a:xfrm>
          </p:grpSpPr>
          <p:cxnSp>
            <p:nvCxnSpPr>
              <p:cNvPr id="35" name="直接连接符 34"/>
              <p:cNvCxnSpPr/>
              <p:nvPr/>
            </p:nvCxnSpPr>
            <p:spPr>
              <a:xfrm>
                <a:off x="3060700" y="4724400"/>
                <a:ext cx="5955507" cy="0"/>
              </a:xfrm>
              <a:prstGeom prst="line">
                <a:avLst/>
              </a:prstGeom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直接连接符 35"/>
              <p:cNvCxnSpPr/>
              <p:nvPr/>
            </p:nvCxnSpPr>
            <p:spPr>
              <a:xfrm>
                <a:off x="3060700" y="4728970"/>
                <a:ext cx="5955507" cy="0"/>
              </a:xfrm>
              <a:prstGeom prst="line">
                <a:avLst/>
              </a:prstGeom>
              <a:ln w="2857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38580004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Click="0" advTm="3000">
        <p14:doors dir="vert"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25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1635919" y="1092399"/>
            <a:ext cx="2461022" cy="1707587"/>
            <a:chOff x="612" y="709"/>
            <a:chExt cx="2268" cy="1678"/>
          </a:xfrm>
        </p:grpSpPr>
        <p:sp>
          <p:nvSpPr>
            <p:cNvPr id="13" name="Freeform 5"/>
            <p:cNvSpPr>
              <a:spLocks/>
            </p:cNvSpPr>
            <p:nvPr/>
          </p:nvSpPr>
          <p:spPr bwMode="auto">
            <a:xfrm rot="10800000">
              <a:off x="612" y="845"/>
              <a:ext cx="2268" cy="1542"/>
            </a:xfrm>
            <a:custGeom>
              <a:avLst/>
              <a:gdLst>
                <a:gd name="T0" fmla="*/ 498 w 946"/>
                <a:gd name="T1" fmla="*/ 946 h 946"/>
                <a:gd name="T2" fmla="*/ 500 w 946"/>
                <a:gd name="T3" fmla="*/ 924 h 946"/>
                <a:gd name="T4" fmla="*/ 509 w 946"/>
                <a:gd name="T5" fmla="*/ 882 h 946"/>
                <a:gd name="T6" fmla="*/ 521 w 946"/>
                <a:gd name="T7" fmla="*/ 841 h 946"/>
                <a:gd name="T8" fmla="*/ 535 w 946"/>
                <a:gd name="T9" fmla="*/ 801 h 946"/>
                <a:gd name="T10" fmla="*/ 555 w 946"/>
                <a:gd name="T11" fmla="*/ 762 h 946"/>
                <a:gd name="T12" fmla="*/ 576 w 946"/>
                <a:gd name="T13" fmla="*/ 727 h 946"/>
                <a:gd name="T14" fmla="*/ 600 w 946"/>
                <a:gd name="T15" fmla="*/ 692 h 946"/>
                <a:gd name="T16" fmla="*/ 627 w 946"/>
                <a:gd name="T17" fmla="*/ 661 h 946"/>
                <a:gd name="T18" fmla="*/ 657 w 946"/>
                <a:gd name="T19" fmla="*/ 632 h 946"/>
                <a:gd name="T20" fmla="*/ 690 w 946"/>
                <a:gd name="T21" fmla="*/ 605 h 946"/>
                <a:gd name="T22" fmla="*/ 724 w 946"/>
                <a:gd name="T23" fmla="*/ 581 h 946"/>
                <a:gd name="T24" fmla="*/ 761 w 946"/>
                <a:gd name="T25" fmla="*/ 560 h 946"/>
                <a:gd name="T26" fmla="*/ 799 w 946"/>
                <a:gd name="T27" fmla="*/ 542 h 946"/>
                <a:gd name="T28" fmla="*/ 840 w 946"/>
                <a:gd name="T29" fmla="*/ 528 h 946"/>
                <a:gd name="T30" fmla="*/ 881 w 946"/>
                <a:gd name="T31" fmla="*/ 517 h 946"/>
                <a:gd name="T32" fmla="*/ 924 w 946"/>
                <a:gd name="T33" fmla="*/ 510 h 946"/>
                <a:gd name="T34" fmla="*/ 946 w 946"/>
                <a:gd name="T35" fmla="*/ 187 h 946"/>
                <a:gd name="T36" fmla="*/ 945 w 946"/>
                <a:gd name="T37" fmla="*/ 168 h 946"/>
                <a:gd name="T38" fmla="*/ 938 w 946"/>
                <a:gd name="T39" fmla="*/ 131 h 946"/>
                <a:gd name="T40" fmla="*/ 923 w 946"/>
                <a:gd name="T41" fmla="*/ 97 h 946"/>
                <a:gd name="T42" fmla="*/ 904 w 946"/>
                <a:gd name="T43" fmla="*/ 68 h 946"/>
                <a:gd name="T44" fmla="*/ 878 w 946"/>
                <a:gd name="T45" fmla="*/ 43 h 946"/>
                <a:gd name="T46" fmla="*/ 848 w 946"/>
                <a:gd name="T47" fmla="*/ 23 h 946"/>
                <a:gd name="T48" fmla="*/ 814 w 946"/>
                <a:gd name="T49" fmla="*/ 8 h 946"/>
                <a:gd name="T50" fmla="*/ 778 w 946"/>
                <a:gd name="T51" fmla="*/ 1 h 946"/>
                <a:gd name="T52" fmla="*/ 186 w 946"/>
                <a:gd name="T53" fmla="*/ 0 h 946"/>
                <a:gd name="T54" fmla="*/ 168 w 946"/>
                <a:gd name="T55" fmla="*/ 1 h 946"/>
                <a:gd name="T56" fmla="*/ 130 w 946"/>
                <a:gd name="T57" fmla="*/ 8 h 946"/>
                <a:gd name="T58" fmla="*/ 98 w 946"/>
                <a:gd name="T59" fmla="*/ 23 h 946"/>
                <a:gd name="T60" fmla="*/ 68 w 946"/>
                <a:gd name="T61" fmla="*/ 43 h 946"/>
                <a:gd name="T62" fmla="*/ 42 w 946"/>
                <a:gd name="T63" fmla="*/ 68 h 946"/>
                <a:gd name="T64" fmla="*/ 22 w 946"/>
                <a:gd name="T65" fmla="*/ 97 h 946"/>
                <a:gd name="T66" fmla="*/ 8 w 946"/>
                <a:gd name="T67" fmla="*/ 131 h 946"/>
                <a:gd name="T68" fmla="*/ 1 w 946"/>
                <a:gd name="T69" fmla="*/ 168 h 946"/>
                <a:gd name="T70" fmla="*/ 0 w 946"/>
                <a:gd name="T71" fmla="*/ 760 h 946"/>
                <a:gd name="T72" fmla="*/ 1 w 946"/>
                <a:gd name="T73" fmla="*/ 779 h 946"/>
                <a:gd name="T74" fmla="*/ 8 w 946"/>
                <a:gd name="T75" fmla="*/ 815 h 946"/>
                <a:gd name="T76" fmla="*/ 22 w 946"/>
                <a:gd name="T77" fmla="*/ 848 h 946"/>
                <a:gd name="T78" fmla="*/ 42 w 946"/>
                <a:gd name="T79" fmla="*/ 878 h 946"/>
                <a:gd name="T80" fmla="*/ 68 w 946"/>
                <a:gd name="T81" fmla="*/ 904 h 946"/>
                <a:gd name="T82" fmla="*/ 98 w 946"/>
                <a:gd name="T83" fmla="*/ 924 h 946"/>
                <a:gd name="T84" fmla="*/ 130 w 946"/>
                <a:gd name="T85" fmla="*/ 937 h 946"/>
                <a:gd name="T86" fmla="*/ 168 w 946"/>
                <a:gd name="T87" fmla="*/ 946 h 946"/>
                <a:gd name="T88" fmla="*/ 186 w 946"/>
                <a:gd name="T89" fmla="*/ 946 h 94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946"/>
                <a:gd name="T136" fmla="*/ 0 h 946"/>
                <a:gd name="T137" fmla="*/ 946 w 946"/>
                <a:gd name="T138" fmla="*/ 946 h 946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946" h="946">
                  <a:moveTo>
                    <a:pt x="186" y="946"/>
                  </a:moveTo>
                  <a:lnTo>
                    <a:pt x="498" y="946"/>
                  </a:lnTo>
                  <a:lnTo>
                    <a:pt x="500" y="924"/>
                  </a:lnTo>
                  <a:lnTo>
                    <a:pt x="504" y="904"/>
                  </a:lnTo>
                  <a:lnTo>
                    <a:pt x="509" y="882"/>
                  </a:lnTo>
                  <a:lnTo>
                    <a:pt x="515" y="861"/>
                  </a:lnTo>
                  <a:lnTo>
                    <a:pt x="521" y="841"/>
                  </a:lnTo>
                  <a:lnTo>
                    <a:pt x="528" y="820"/>
                  </a:lnTo>
                  <a:lnTo>
                    <a:pt x="535" y="801"/>
                  </a:lnTo>
                  <a:lnTo>
                    <a:pt x="545" y="782"/>
                  </a:lnTo>
                  <a:lnTo>
                    <a:pt x="555" y="762"/>
                  </a:lnTo>
                  <a:lnTo>
                    <a:pt x="564" y="744"/>
                  </a:lnTo>
                  <a:lnTo>
                    <a:pt x="576" y="727"/>
                  </a:lnTo>
                  <a:lnTo>
                    <a:pt x="587" y="709"/>
                  </a:lnTo>
                  <a:lnTo>
                    <a:pt x="600" y="692"/>
                  </a:lnTo>
                  <a:lnTo>
                    <a:pt x="614" y="676"/>
                  </a:lnTo>
                  <a:lnTo>
                    <a:pt x="627" y="661"/>
                  </a:lnTo>
                  <a:lnTo>
                    <a:pt x="643" y="646"/>
                  </a:lnTo>
                  <a:lnTo>
                    <a:pt x="657" y="632"/>
                  </a:lnTo>
                  <a:lnTo>
                    <a:pt x="673" y="618"/>
                  </a:lnTo>
                  <a:lnTo>
                    <a:pt x="690" y="605"/>
                  </a:lnTo>
                  <a:lnTo>
                    <a:pt x="707" y="593"/>
                  </a:lnTo>
                  <a:lnTo>
                    <a:pt x="724" y="581"/>
                  </a:lnTo>
                  <a:lnTo>
                    <a:pt x="742" y="570"/>
                  </a:lnTo>
                  <a:lnTo>
                    <a:pt x="761" y="560"/>
                  </a:lnTo>
                  <a:lnTo>
                    <a:pt x="779" y="551"/>
                  </a:lnTo>
                  <a:lnTo>
                    <a:pt x="799" y="542"/>
                  </a:lnTo>
                  <a:lnTo>
                    <a:pt x="819" y="535"/>
                  </a:lnTo>
                  <a:lnTo>
                    <a:pt x="840" y="528"/>
                  </a:lnTo>
                  <a:lnTo>
                    <a:pt x="860" y="523"/>
                  </a:lnTo>
                  <a:lnTo>
                    <a:pt x="881" y="517"/>
                  </a:lnTo>
                  <a:lnTo>
                    <a:pt x="903" y="513"/>
                  </a:lnTo>
                  <a:lnTo>
                    <a:pt x="924" y="510"/>
                  </a:lnTo>
                  <a:lnTo>
                    <a:pt x="946" y="508"/>
                  </a:lnTo>
                  <a:lnTo>
                    <a:pt x="946" y="187"/>
                  </a:lnTo>
                  <a:lnTo>
                    <a:pt x="945" y="168"/>
                  </a:lnTo>
                  <a:lnTo>
                    <a:pt x="942" y="149"/>
                  </a:lnTo>
                  <a:lnTo>
                    <a:pt x="938" y="131"/>
                  </a:lnTo>
                  <a:lnTo>
                    <a:pt x="932" y="114"/>
                  </a:lnTo>
                  <a:lnTo>
                    <a:pt x="923" y="97"/>
                  </a:lnTo>
                  <a:lnTo>
                    <a:pt x="915" y="82"/>
                  </a:lnTo>
                  <a:lnTo>
                    <a:pt x="904" y="68"/>
                  </a:lnTo>
                  <a:lnTo>
                    <a:pt x="892" y="55"/>
                  </a:lnTo>
                  <a:lnTo>
                    <a:pt x="878" y="43"/>
                  </a:lnTo>
                  <a:lnTo>
                    <a:pt x="864" y="32"/>
                  </a:lnTo>
                  <a:lnTo>
                    <a:pt x="848" y="23"/>
                  </a:lnTo>
                  <a:lnTo>
                    <a:pt x="831" y="14"/>
                  </a:lnTo>
                  <a:lnTo>
                    <a:pt x="814" y="8"/>
                  </a:lnTo>
                  <a:lnTo>
                    <a:pt x="796" y="3"/>
                  </a:lnTo>
                  <a:lnTo>
                    <a:pt x="778" y="1"/>
                  </a:lnTo>
                  <a:lnTo>
                    <a:pt x="759" y="0"/>
                  </a:lnTo>
                  <a:lnTo>
                    <a:pt x="186" y="0"/>
                  </a:lnTo>
                  <a:lnTo>
                    <a:pt x="168" y="1"/>
                  </a:lnTo>
                  <a:lnTo>
                    <a:pt x="149" y="3"/>
                  </a:lnTo>
                  <a:lnTo>
                    <a:pt x="130" y="8"/>
                  </a:lnTo>
                  <a:lnTo>
                    <a:pt x="114" y="14"/>
                  </a:lnTo>
                  <a:lnTo>
                    <a:pt x="98" y="23"/>
                  </a:lnTo>
                  <a:lnTo>
                    <a:pt x="82" y="32"/>
                  </a:lnTo>
                  <a:lnTo>
                    <a:pt x="68" y="43"/>
                  </a:lnTo>
                  <a:lnTo>
                    <a:pt x="54" y="55"/>
                  </a:lnTo>
                  <a:lnTo>
                    <a:pt x="42" y="68"/>
                  </a:lnTo>
                  <a:lnTo>
                    <a:pt x="31" y="82"/>
                  </a:lnTo>
                  <a:lnTo>
                    <a:pt x="22" y="97"/>
                  </a:lnTo>
                  <a:lnTo>
                    <a:pt x="14" y="114"/>
                  </a:lnTo>
                  <a:lnTo>
                    <a:pt x="8" y="131"/>
                  </a:lnTo>
                  <a:lnTo>
                    <a:pt x="4" y="149"/>
                  </a:lnTo>
                  <a:lnTo>
                    <a:pt x="1" y="168"/>
                  </a:lnTo>
                  <a:lnTo>
                    <a:pt x="0" y="187"/>
                  </a:lnTo>
                  <a:lnTo>
                    <a:pt x="0" y="760"/>
                  </a:lnTo>
                  <a:lnTo>
                    <a:pt x="1" y="779"/>
                  </a:lnTo>
                  <a:lnTo>
                    <a:pt x="4" y="797"/>
                  </a:lnTo>
                  <a:lnTo>
                    <a:pt x="8" y="815"/>
                  </a:lnTo>
                  <a:lnTo>
                    <a:pt x="14" y="832"/>
                  </a:lnTo>
                  <a:lnTo>
                    <a:pt x="22" y="848"/>
                  </a:lnTo>
                  <a:lnTo>
                    <a:pt x="31" y="864"/>
                  </a:lnTo>
                  <a:lnTo>
                    <a:pt x="42" y="878"/>
                  </a:lnTo>
                  <a:lnTo>
                    <a:pt x="54" y="892"/>
                  </a:lnTo>
                  <a:lnTo>
                    <a:pt x="68" y="904"/>
                  </a:lnTo>
                  <a:lnTo>
                    <a:pt x="82" y="914"/>
                  </a:lnTo>
                  <a:lnTo>
                    <a:pt x="98" y="924"/>
                  </a:lnTo>
                  <a:lnTo>
                    <a:pt x="114" y="931"/>
                  </a:lnTo>
                  <a:lnTo>
                    <a:pt x="130" y="937"/>
                  </a:lnTo>
                  <a:lnTo>
                    <a:pt x="149" y="942"/>
                  </a:lnTo>
                  <a:lnTo>
                    <a:pt x="168" y="946"/>
                  </a:lnTo>
                  <a:lnTo>
                    <a:pt x="186" y="94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685646">
                <a:defRPr/>
              </a:pPr>
              <a:endParaRPr lang="zh-CN" altLang="en-US"/>
            </a:p>
          </p:txBody>
        </p:sp>
        <p:sp>
          <p:nvSpPr>
            <p:cNvPr id="14" name="Text Box 6"/>
            <p:cNvSpPr txBox="1">
              <a:spLocks noChangeArrowheads="1"/>
            </p:cNvSpPr>
            <p:nvPr/>
          </p:nvSpPr>
          <p:spPr bwMode="auto">
            <a:xfrm>
              <a:off x="889" y="709"/>
              <a:ext cx="492" cy="7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defTabSz="685646" eaLnBrk="1" hangingPunct="1">
                <a:defRPr/>
              </a:pPr>
              <a:r>
                <a:rPr lang="en-US" altLang="zh-CN" sz="4499" b="1" dirty="0">
                  <a:solidFill>
                    <a:schemeClr val="accent1"/>
                  </a:solidFill>
                  <a:latin typeface="Fira Sans Medium Italic" panose="00000600000000000000" pitchFamily="50" charset="0"/>
                  <a:ea typeface="Fira Sans Medium Italic" panose="00000600000000000000" pitchFamily="50" charset="0"/>
                </a:rPr>
                <a:t>A</a:t>
              </a:r>
            </a:p>
          </p:txBody>
        </p:sp>
      </p:grpSp>
      <p:sp>
        <p:nvSpPr>
          <p:cNvPr id="32771" name="Text Box 19"/>
          <p:cNvSpPr txBox="1">
            <a:spLocks noChangeArrowheads="1"/>
          </p:cNvSpPr>
          <p:nvPr/>
        </p:nvSpPr>
        <p:spPr bwMode="auto">
          <a:xfrm>
            <a:off x="2467111" y="1742568"/>
            <a:ext cx="1557338" cy="9000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68" tIns="34284" rIns="68568" bIns="34284">
            <a:spAutoFit/>
          </a:bodyPr>
          <a:lstStyle>
            <a:lvl1pPr marL="174625" indent="-174625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685663">
              <a:lnSpc>
                <a:spcPct val="100000"/>
              </a:lnSpc>
              <a:spcBef>
                <a:spcPct val="0"/>
              </a:spcBef>
              <a:buFont typeface="Wingdings" pitchFamily="2" charset="2"/>
              <a:buChar char="ü"/>
            </a:pPr>
            <a:r>
              <a:rPr lang="zh-CN" altLang="en-US" sz="9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添加适当的文字，一页的文字最好不要超过</a:t>
            </a:r>
            <a:r>
              <a:rPr lang="en-US" altLang="zh-CN" sz="9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200,</a:t>
            </a:r>
            <a:r>
              <a:rPr lang="zh-CN" altLang="en-US" sz="9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添加适当的文字添添加适当的文字，一页的文字最好不要超过</a:t>
            </a:r>
            <a:r>
              <a:rPr lang="en-US" altLang="zh-CN" sz="9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200,</a:t>
            </a:r>
            <a:r>
              <a:rPr lang="zh-CN" altLang="en-US" sz="9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添加适当的文字添</a:t>
            </a:r>
            <a:endParaRPr lang="en-US" altLang="zh-CN" sz="900" dirty="0">
              <a:solidFill>
                <a:schemeClr val="bg1"/>
              </a:solidFill>
              <a:latin typeface="Open Sans" pitchFamily="34" charset="0"/>
            </a:endParaRPr>
          </a:p>
        </p:txBody>
      </p:sp>
      <p:grpSp>
        <p:nvGrpSpPr>
          <p:cNvPr id="3" name="Group 8"/>
          <p:cNvGrpSpPr>
            <a:grpSpLocks/>
          </p:cNvGrpSpPr>
          <p:nvPr/>
        </p:nvGrpSpPr>
        <p:grpSpPr bwMode="auto">
          <a:xfrm>
            <a:off x="4872038" y="1094781"/>
            <a:ext cx="2461022" cy="1707587"/>
            <a:chOff x="2880" y="709"/>
            <a:chExt cx="2268" cy="1678"/>
          </a:xfrm>
        </p:grpSpPr>
        <p:sp>
          <p:nvSpPr>
            <p:cNvPr id="32" name="Freeform 9"/>
            <p:cNvSpPr>
              <a:spLocks/>
            </p:cNvSpPr>
            <p:nvPr/>
          </p:nvSpPr>
          <p:spPr bwMode="auto">
            <a:xfrm rot="10800000">
              <a:off x="2880" y="845"/>
              <a:ext cx="2268" cy="1542"/>
            </a:xfrm>
            <a:custGeom>
              <a:avLst/>
              <a:gdLst>
                <a:gd name="T0" fmla="*/ 498 w 946"/>
                <a:gd name="T1" fmla="*/ 946 h 946"/>
                <a:gd name="T2" fmla="*/ 500 w 946"/>
                <a:gd name="T3" fmla="*/ 924 h 946"/>
                <a:gd name="T4" fmla="*/ 509 w 946"/>
                <a:gd name="T5" fmla="*/ 882 h 946"/>
                <a:gd name="T6" fmla="*/ 521 w 946"/>
                <a:gd name="T7" fmla="*/ 841 h 946"/>
                <a:gd name="T8" fmla="*/ 535 w 946"/>
                <a:gd name="T9" fmla="*/ 801 h 946"/>
                <a:gd name="T10" fmla="*/ 555 w 946"/>
                <a:gd name="T11" fmla="*/ 762 h 946"/>
                <a:gd name="T12" fmla="*/ 576 w 946"/>
                <a:gd name="T13" fmla="*/ 727 h 946"/>
                <a:gd name="T14" fmla="*/ 600 w 946"/>
                <a:gd name="T15" fmla="*/ 692 h 946"/>
                <a:gd name="T16" fmla="*/ 627 w 946"/>
                <a:gd name="T17" fmla="*/ 661 h 946"/>
                <a:gd name="T18" fmla="*/ 657 w 946"/>
                <a:gd name="T19" fmla="*/ 632 h 946"/>
                <a:gd name="T20" fmla="*/ 690 w 946"/>
                <a:gd name="T21" fmla="*/ 605 h 946"/>
                <a:gd name="T22" fmla="*/ 724 w 946"/>
                <a:gd name="T23" fmla="*/ 581 h 946"/>
                <a:gd name="T24" fmla="*/ 761 w 946"/>
                <a:gd name="T25" fmla="*/ 560 h 946"/>
                <a:gd name="T26" fmla="*/ 799 w 946"/>
                <a:gd name="T27" fmla="*/ 542 h 946"/>
                <a:gd name="T28" fmla="*/ 840 w 946"/>
                <a:gd name="T29" fmla="*/ 528 h 946"/>
                <a:gd name="T30" fmla="*/ 881 w 946"/>
                <a:gd name="T31" fmla="*/ 517 h 946"/>
                <a:gd name="T32" fmla="*/ 924 w 946"/>
                <a:gd name="T33" fmla="*/ 510 h 946"/>
                <a:gd name="T34" fmla="*/ 946 w 946"/>
                <a:gd name="T35" fmla="*/ 187 h 946"/>
                <a:gd name="T36" fmla="*/ 945 w 946"/>
                <a:gd name="T37" fmla="*/ 168 h 946"/>
                <a:gd name="T38" fmla="*/ 938 w 946"/>
                <a:gd name="T39" fmla="*/ 131 h 946"/>
                <a:gd name="T40" fmla="*/ 923 w 946"/>
                <a:gd name="T41" fmla="*/ 97 h 946"/>
                <a:gd name="T42" fmla="*/ 904 w 946"/>
                <a:gd name="T43" fmla="*/ 68 h 946"/>
                <a:gd name="T44" fmla="*/ 878 w 946"/>
                <a:gd name="T45" fmla="*/ 43 h 946"/>
                <a:gd name="T46" fmla="*/ 848 w 946"/>
                <a:gd name="T47" fmla="*/ 23 h 946"/>
                <a:gd name="T48" fmla="*/ 814 w 946"/>
                <a:gd name="T49" fmla="*/ 8 h 946"/>
                <a:gd name="T50" fmla="*/ 778 w 946"/>
                <a:gd name="T51" fmla="*/ 1 h 946"/>
                <a:gd name="T52" fmla="*/ 186 w 946"/>
                <a:gd name="T53" fmla="*/ 0 h 946"/>
                <a:gd name="T54" fmla="*/ 168 w 946"/>
                <a:gd name="T55" fmla="*/ 1 h 946"/>
                <a:gd name="T56" fmla="*/ 130 w 946"/>
                <a:gd name="T57" fmla="*/ 8 h 946"/>
                <a:gd name="T58" fmla="*/ 98 w 946"/>
                <a:gd name="T59" fmla="*/ 23 h 946"/>
                <a:gd name="T60" fmla="*/ 68 w 946"/>
                <a:gd name="T61" fmla="*/ 43 h 946"/>
                <a:gd name="T62" fmla="*/ 42 w 946"/>
                <a:gd name="T63" fmla="*/ 68 h 946"/>
                <a:gd name="T64" fmla="*/ 22 w 946"/>
                <a:gd name="T65" fmla="*/ 97 h 946"/>
                <a:gd name="T66" fmla="*/ 8 w 946"/>
                <a:gd name="T67" fmla="*/ 131 h 946"/>
                <a:gd name="T68" fmla="*/ 1 w 946"/>
                <a:gd name="T69" fmla="*/ 168 h 946"/>
                <a:gd name="T70" fmla="*/ 0 w 946"/>
                <a:gd name="T71" fmla="*/ 760 h 946"/>
                <a:gd name="T72" fmla="*/ 1 w 946"/>
                <a:gd name="T73" fmla="*/ 779 h 946"/>
                <a:gd name="T74" fmla="*/ 8 w 946"/>
                <a:gd name="T75" fmla="*/ 815 h 946"/>
                <a:gd name="T76" fmla="*/ 22 w 946"/>
                <a:gd name="T77" fmla="*/ 848 h 946"/>
                <a:gd name="T78" fmla="*/ 42 w 946"/>
                <a:gd name="T79" fmla="*/ 878 h 946"/>
                <a:gd name="T80" fmla="*/ 68 w 946"/>
                <a:gd name="T81" fmla="*/ 904 h 946"/>
                <a:gd name="T82" fmla="*/ 98 w 946"/>
                <a:gd name="T83" fmla="*/ 924 h 946"/>
                <a:gd name="T84" fmla="*/ 130 w 946"/>
                <a:gd name="T85" fmla="*/ 937 h 946"/>
                <a:gd name="T86" fmla="*/ 168 w 946"/>
                <a:gd name="T87" fmla="*/ 946 h 946"/>
                <a:gd name="T88" fmla="*/ 186 w 946"/>
                <a:gd name="T89" fmla="*/ 946 h 94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946"/>
                <a:gd name="T136" fmla="*/ 0 h 946"/>
                <a:gd name="T137" fmla="*/ 946 w 946"/>
                <a:gd name="T138" fmla="*/ 946 h 946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946" h="946">
                  <a:moveTo>
                    <a:pt x="186" y="946"/>
                  </a:moveTo>
                  <a:lnTo>
                    <a:pt x="498" y="946"/>
                  </a:lnTo>
                  <a:lnTo>
                    <a:pt x="500" y="924"/>
                  </a:lnTo>
                  <a:lnTo>
                    <a:pt x="504" y="904"/>
                  </a:lnTo>
                  <a:lnTo>
                    <a:pt x="509" y="882"/>
                  </a:lnTo>
                  <a:lnTo>
                    <a:pt x="515" y="861"/>
                  </a:lnTo>
                  <a:lnTo>
                    <a:pt x="521" y="841"/>
                  </a:lnTo>
                  <a:lnTo>
                    <a:pt x="528" y="820"/>
                  </a:lnTo>
                  <a:lnTo>
                    <a:pt x="535" y="801"/>
                  </a:lnTo>
                  <a:lnTo>
                    <a:pt x="545" y="782"/>
                  </a:lnTo>
                  <a:lnTo>
                    <a:pt x="555" y="762"/>
                  </a:lnTo>
                  <a:lnTo>
                    <a:pt x="564" y="744"/>
                  </a:lnTo>
                  <a:lnTo>
                    <a:pt x="576" y="727"/>
                  </a:lnTo>
                  <a:lnTo>
                    <a:pt x="587" y="709"/>
                  </a:lnTo>
                  <a:lnTo>
                    <a:pt x="600" y="692"/>
                  </a:lnTo>
                  <a:lnTo>
                    <a:pt x="614" y="676"/>
                  </a:lnTo>
                  <a:lnTo>
                    <a:pt x="627" y="661"/>
                  </a:lnTo>
                  <a:lnTo>
                    <a:pt x="643" y="646"/>
                  </a:lnTo>
                  <a:lnTo>
                    <a:pt x="657" y="632"/>
                  </a:lnTo>
                  <a:lnTo>
                    <a:pt x="673" y="618"/>
                  </a:lnTo>
                  <a:lnTo>
                    <a:pt x="690" y="605"/>
                  </a:lnTo>
                  <a:lnTo>
                    <a:pt x="707" y="593"/>
                  </a:lnTo>
                  <a:lnTo>
                    <a:pt x="724" y="581"/>
                  </a:lnTo>
                  <a:lnTo>
                    <a:pt x="742" y="570"/>
                  </a:lnTo>
                  <a:lnTo>
                    <a:pt x="761" y="560"/>
                  </a:lnTo>
                  <a:lnTo>
                    <a:pt x="779" y="551"/>
                  </a:lnTo>
                  <a:lnTo>
                    <a:pt x="799" y="542"/>
                  </a:lnTo>
                  <a:lnTo>
                    <a:pt x="819" y="535"/>
                  </a:lnTo>
                  <a:lnTo>
                    <a:pt x="840" y="528"/>
                  </a:lnTo>
                  <a:lnTo>
                    <a:pt x="860" y="523"/>
                  </a:lnTo>
                  <a:lnTo>
                    <a:pt x="881" y="517"/>
                  </a:lnTo>
                  <a:lnTo>
                    <a:pt x="903" y="513"/>
                  </a:lnTo>
                  <a:lnTo>
                    <a:pt x="924" y="510"/>
                  </a:lnTo>
                  <a:lnTo>
                    <a:pt x="946" y="508"/>
                  </a:lnTo>
                  <a:lnTo>
                    <a:pt x="946" y="187"/>
                  </a:lnTo>
                  <a:lnTo>
                    <a:pt x="945" y="168"/>
                  </a:lnTo>
                  <a:lnTo>
                    <a:pt x="942" y="149"/>
                  </a:lnTo>
                  <a:lnTo>
                    <a:pt x="938" y="131"/>
                  </a:lnTo>
                  <a:lnTo>
                    <a:pt x="932" y="114"/>
                  </a:lnTo>
                  <a:lnTo>
                    <a:pt x="923" y="97"/>
                  </a:lnTo>
                  <a:lnTo>
                    <a:pt x="915" y="82"/>
                  </a:lnTo>
                  <a:lnTo>
                    <a:pt x="904" y="68"/>
                  </a:lnTo>
                  <a:lnTo>
                    <a:pt x="892" y="55"/>
                  </a:lnTo>
                  <a:lnTo>
                    <a:pt x="878" y="43"/>
                  </a:lnTo>
                  <a:lnTo>
                    <a:pt x="864" y="32"/>
                  </a:lnTo>
                  <a:lnTo>
                    <a:pt x="848" y="23"/>
                  </a:lnTo>
                  <a:lnTo>
                    <a:pt x="831" y="14"/>
                  </a:lnTo>
                  <a:lnTo>
                    <a:pt x="814" y="8"/>
                  </a:lnTo>
                  <a:lnTo>
                    <a:pt x="796" y="3"/>
                  </a:lnTo>
                  <a:lnTo>
                    <a:pt x="778" y="1"/>
                  </a:lnTo>
                  <a:lnTo>
                    <a:pt x="759" y="0"/>
                  </a:lnTo>
                  <a:lnTo>
                    <a:pt x="186" y="0"/>
                  </a:lnTo>
                  <a:lnTo>
                    <a:pt x="168" y="1"/>
                  </a:lnTo>
                  <a:lnTo>
                    <a:pt x="149" y="3"/>
                  </a:lnTo>
                  <a:lnTo>
                    <a:pt x="130" y="8"/>
                  </a:lnTo>
                  <a:lnTo>
                    <a:pt x="114" y="14"/>
                  </a:lnTo>
                  <a:lnTo>
                    <a:pt x="98" y="23"/>
                  </a:lnTo>
                  <a:lnTo>
                    <a:pt x="82" y="32"/>
                  </a:lnTo>
                  <a:lnTo>
                    <a:pt x="68" y="43"/>
                  </a:lnTo>
                  <a:lnTo>
                    <a:pt x="54" y="55"/>
                  </a:lnTo>
                  <a:lnTo>
                    <a:pt x="42" y="68"/>
                  </a:lnTo>
                  <a:lnTo>
                    <a:pt x="31" y="82"/>
                  </a:lnTo>
                  <a:lnTo>
                    <a:pt x="22" y="97"/>
                  </a:lnTo>
                  <a:lnTo>
                    <a:pt x="14" y="114"/>
                  </a:lnTo>
                  <a:lnTo>
                    <a:pt x="8" y="131"/>
                  </a:lnTo>
                  <a:lnTo>
                    <a:pt x="4" y="149"/>
                  </a:lnTo>
                  <a:lnTo>
                    <a:pt x="1" y="168"/>
                  </a:lnTo>
                  <a:lnTo>
                    <a:pt x="0" y="187"/>
                  </a:lnTo>
                  <a:lnTo>
                    <a:pt x="0" y="760"/>
                  </a:lnTo>
                  <a:lnTo>
                    <a:pt x="1" y="779"/>
                  </a:lnTo>
                  <a:lnTo>
                    <a:pt x="4" y="797"/>
                  </a:lnTo>
                  <a:lnTo>
                    <a:pt x="8" y="815"/>
                  </a:lnTo>
                  <a:lnTo>
                    <a:pt x="14" y="832"/>
                  </a:lnTo>
                  <a:lnTo>
                    <a:pt x="22" y="848"/>
                  </a:lnTo>
                  <a:lnTo>
                    <a:pt x="31" y="864"/>
                  </a:lnTo>
                  <a:lnTo>
                    <a:pt x="42" y="878"/>
                  </a:lnTo>
                  <a:lnTo>
                    <a:pt x="54" y="892"/>
                  </a:lnTo>
                  <a:lnTo>
                    <a:pt x="68" y="904"/>
                  </a:lnTo>
                  <a:lnTo>
                    <a:pt x="82" y="914"/>
                  </a:lnTo>
                  <a:lnTo>
                    <a:pt x="98" y="924"/>
                  </a:lnTo>
                  <a:lnTo>
                    <a:pt x="114" y="931"/>
                  </a:lnTo>
                  <a:lnTo>
                    <a:pt x="130" y="937"/>
                  </a:lnTo>
                  <a:lnTo>
                    <a:pt x="149" y="942"/>
                  </a:lnTo>
                  <a:lnTo>
                    <a:pt x="168" y="946"/>
                  </a:lnTo>
                  <a:lnTo>
                    <a:pt x="186" y="946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685646">
                <a:defRPr/>
              </a:pPr>
              <a:endParaRPr lang="zh-CN" altLang="en-US"/>
            </a:p>
          </p:txBody>
        </p:sp>
        <p:sp>
          <p:nvSpPr>
            <p:cNvPr id="33" name="Text Box 10"/>
            <p:cNvSpPr txBox="1">
              <a:spLocks noChangeArrowheads="1"/>
            </p:cNvSpPr>
            <p:nvPr/>
          </p:nvSpPr>
          <p:spPr bwMode="auto">
            <a:xfrm>
              <a:off x="3188" y="709"/>
              <a:ext cx="318" cy="7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defTabSz="685646" eaLnBrk="1" hangingPunct="1">
                <a:defRPr/>
              </a:pPr>
              <a:r>
                <a:rPr lang="en-US" altLang="zh-CN" sz="4499" b="1" dirty="0">
                  <a:solidFill>
                    <a:schemeClr val="accent2"/>
                  </a:solidFill>
                  <a:latin typeface="Fira Sans Medium Italic" panose="00000600000000000000" pitchFamily="50" charset="0"/>
                  <a:ea typeface="Fira Sans Medium Italic" panose="00000600000000000000" pitchFamily="50" charset="0"/>
                </a:rPr>
                <a:t>I</a:t>
              </a:r>
            </a:p>
          </p:txBody>
        </p:sp>
      </p:grpSp>
      <p:sp>
        <p:nvSpPr>
          <p:cNvPr id="32778" name="Text Box 19"/>
          <p:cNvSpPr txBox="1">
            <a:spLocks noChangeArrowheads="1"/>
          </p:cNvSpPr>
          <p:nvPr/>
        </p:nvSpPr>
        <p:spPr bwMode="auto">
          <a:xfrm>
            <a:off x="5696087" y="1742568"/>
            <a:ext cx="1556147" cy="9000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68" tIns="34284" rIns="68568" bIns="34284">
            <a:spAutoFit/>
          </a:bodyPr>
          <a:lstStyle>
            <a:lvl1pPr marL="174625" indent="-174625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685663">
              <a:lnSpc>
                <a:spcPct val="100000"/>
              </a:lnSpc>
              <a:spcBef>
                <a:spcPct val="0"/>
              </a:spcBef>
              <a:buFont typeface="Wingdings" pitchFamily="2" charset="2"/>
              <a:buChar char="ü"/>
            </a:pPr>
            <a:r>
              <a:rPr lang="zh-CN" altLang="en-US" sz="9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添加适当的文字，一页的文字最好不要超过</a:t>
            </a:r>
            <a:r>
              <a:rPr lang="en-US" altLang="zh-CN" sz="9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200,</a:t>
            </a:r>
            <a:r>
              <a:rPr lang="zh-CN" altLang="en-US" sz="9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添加适当的文字添添加适当的文字，一页的文字最好不要超过</a:t>
            </a:r>
            <a:r>
              <a:rPr lang="en-US" altLang="zh-CN" sz="9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200,</a:t>
            </a:r>
            <a:r>
              <a:rPr lang="zh-CN" altLang="en-US" sz="9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添加适当的文字添</a:t>
            </a:r>
            <a:endParaRPr lang="en-US" altLang="zh-CN" sz="900" dirty="0">
              <a:solidFill>
                <a:schemeClr val="bg1"/>
              </a:solidFill>
              <a:latin typeface="Open Sans" pitchFamily="34" charset="0"/>
            </a:endParaRPr>
          </a:p>
        </p:txBody>
      </p:sp>
      <p:grpSp>
        <p:nvGrpSpPr>
          <p:cNvPr id="4" name="Group 1"/>
          <p:cNvGrpSpPr>
            <a:grpSpLocks/>
          </p:cNvGrpSpPr>
          <p:nvPr/>
        </p:nvGrpSpPr>
        <p:grpSpPr bwMode="auto">
          <a:xfrm>
            <a:off x="1635919" y="2920255"/>
            <a:ext cx="2461022" cy="1707587"/>
            <a:chOff x="2181625" y="3892474"/>
            <a:chExt cx="3280873" cy="2277080"/>
          </a:xfrm>
        </p:grpSpPr>
        <p:sp>
          <p:nvSpPr>
            <p:cNvPr id="68" name="Freeform 5"/>
            <p:cNvSpPr>
              <a:spLocks/>
            </p:cNvSpPr>
            <p:nvPr/>
          </p:nvSpPr>
          <p:spPr bwMode="auto">
            <a:xfrm rot="10800000">
              <a:off x="2181625" y="4076673"/>
              <a:ext cx="3280873" cy="2092881"/>
            </a:xfrm>
            <a:custGeom>
              <a:avLst/>
              <a:gdLst>
                <a:gd name="T0" fmla="*/ 498 w 946"/>
                <a:gd name="T1" fmla="*/ 946 h 946"/>
                <a:gd name="T2" fmla="*/ 500 w 946"/>
                <a:gd name="T3" fmla="*/ 924 h 946"/>
                <a:gd name="T4" fmla="*/ 509 w 946"/>
                <a:gd name="T5" fmla="*/ 882 h 946"/>
                <a:gd name="T6" fmla="*/ 521 w 946"/>
                <a:gd name="T7" fmla="*/ 841 h 946"/>
                <a:gd name="T8" fmla="*/ 535 w 946"/>
                <a:gd name="T9" fmla="*/ 801 h 946"/>
                <a:gd name="T10" fmla="*/ 555 w 946"/>
                <a:gd name="T11" fmla="*/ 762 h 946"/>
                <a:gd name="T12" fmla="*/ 576 w 946"/>
                <a:gd name="T13" fmla="*/ 727 h 946"/>
                <a:gd name="T14" fmla="*/ 600 w 946"/>
                <a:gd name="T15" fmla="*/ 692 h 946"/>
                <a:gd name="T16" fmla="*/ 627 w 946"/>
                <a:gd name="T17" fmla="*/ 661 h 946"/>
                <a:gd name="T18" fmla="*/ 657 w 946"/>
                <a:gd name="T19" fmla="*/ 632 h 946"/>
                <a:gd name="T20" fmla="*/ 690 w 946"/>
                <a:gd name="T21" fmla="*/ 605 h 946"/>
                <a:gd name="T22" fmla="*/ 724 w 946"/>
                <a:gd name="T23" fmla="*/ 581 h 946"/>
                <a:gd name="T24" fmla="*/ 761 w 946"/>
                <a:gd name="T25" fmla="*/ 560 h 946"/>
                <a:gd name="T26" fmla="*/ 799 w 946"/>
                <a:gd name="T27" fmla="*/ 542 h 946"/>
                <a:gd name="T28" fmla="*/ 840 w 946"/>
                <a:gd name="T29" fmla="*/ 528 h 946"/>
                <a:gd name="T30" fmla="*/ 881 w 946"/>
                <a:gd name="T31" fmla="*/ 517 h 946"/>
                <a:gd name="T32" fmla="*/ 924 w 946"/>
                <a:gd name="T33" fmla="*/ 510 h 946"/>
                <a:gd name="T34" fmla="*/ 946 w 946"/>
                <a:gd name="T35" fmla="*/ 187 h 946"/>
                <a:gd name="T36" fmla="*/ 945 w 946"/>
                <a:gd name="T37" fmla="*/ 168 h 946"/>
                <a:gd name="T38" fmla="*/ 938 w 946"/>
                <a:gd name="T39" fmla="*/ 131 h 946"/>
                <a:gd name="T40" fmla="*/ 923 w 946"/>
                <a:gd name="T41" fmla="*/ 97 h 946"/>
                <a:gd name="T42" fmla="*/ 904 w 946"/>
                <a:gd name="T43" fmla="*/ 68 h 946"/>
                <a:gd name="T44" fmla="*/ 878 w 946"/>
                <a:gd name="T45" fmla="*/ 43 h 946"/>
                <a:gd name="T46" fmla="*/ 848 w 946"/>
                <a:gd name="T47" fmla="*/ 23 h 946"/>
                <a:gd name="T48" fmla="*/ 814 w 946"/>
                <a:gd name="T49" fmla="*/ 8 h 946"/>
                <a:gd name="T50" fmla="*/ 778 w 946"/>
                <a:gd name="T51" fmla="*/ 1 h 946"/>
                <a:gd name="T52" fmla="*/ 186 w 946"/>
                <a:gd name="T53" fmla="*/ 0 h 946"/>
                <a:gd name="T54" fmla="*/ 168 w 946"/>
                <a:gd name="T55" fmla="*/ 1 h 946"/>
                <a:gd name="T56" fmla="*/ 130 w 946"/>
                <a:gd name="T57" fmla="*/ 8 h 946"/>
                <a:gd name="T58" fmla="*/ 98 w 946"/>
                <a:gd name="T59" fmla="*/ 23 h 946"/>
                <a:gd name="T60" fmla="*/ 68 w 946"/>
                <a:gd name="T61" fmla="*/ 43 h 946"/>
                <a:gd name="T62" fmla="*/ 42 w 946"/>
                <a:gd name="T63" fmla="*/ 68 h 946"/>
                <a:gd name="T64" fmla="*/ 22 w 946"/>
                <a:gd name="T65" fmla="*/ 97 h 946"/>
                <a:gd name="T66" fmla="*/ 8 w 946"/>
                <a:gd name="T67" fmla="*/ 131 h 946"/>
                <a:gd name="T68" fmla="*/ 1 w 946"/>
                <a:gd name="T69" fmla="*/ 168 h 946"/>
                <a:gd name="T70" fmla="*/ 0 w 946"/>
                <a:gd name="T71" fmla="*/ 760 h 946"/>
                <a:gd name="T72" fmla="*/ 1 w 946"/>
                <a:gd name="T73" fmla="*/ 779 h 946"/>
                <a:gd name="T74" fmla="*/ 8 w 946"/>
                <a:gd name="T75" fmla="*/ 815 h 946"/>
                <a:gd name="T76" fmla="*/ 22 w 946"/>
                <a:gd name="T77" fmla="*/ 848 h 946"/>
                <a:gd name="T78" fmla="*/ 42 w 946"/>
                <a:gd name="T79" fmla="*/ 878 h 946"/>
                <a:gd name="T80" fmla="*/ 68 w 946"/>
                <a:gd name="T81" fmla="*/ 904 h 946"/>
                <a:gd name="T82" fmla="*/ 98 w 946"/>
                <a:gd name="T83" fmla="*/ 924 h 946"/>
                <a:gd name="T84" fmla="*/ 130 w 946"/>
                <a:gd name="T85" fmla="*/ 937 h 946"/>
                <a:gd name="T86" fmla="*/ 168 w 946"/>
                <a:gd name="T87" fmla="*/ 946 h 946"/>
                <a:gd name="T88" fmla="*/ 186 w 946"/>
                <a:gd name="T89" fmla="*/ 946 h 94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946"/>
                <a:gd name="T136" fmla="*/ 0 h 946"/>
                <a:gd name="T137" fmla="*/ 946 w 946"/>
                <a:gd name="T138" fmla="*/ 946 h 946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946" h="946">
                  <a:moveTo>
                    <a:pt x="186" y="946"/>
                  </a:moveTo>
                  <a:lnTo>
                    <a:pt x="498" y="946"/>
                  </a:lnTo>
                  <a:lnTo>
                    <a:pt x="500" y="924"/>
                  </a:lnTo>
                  <a:lnTo>
                    <a:pt x="504" y="904"/>
                  </a:lnTo>
                  <a:lnTo>
                    <a:pt x="509" y="882"/>
                  </a:lnTo>
                  <a:lnTo>
                    <a:pt x="515" y="861"/>
                  </a:lnTo>
                  <a:lnTo>
                    <a:pt x="521" y="841"/>
                  </a:lnTo>
                  <a:lnTo>
                    <a:pt x="528" y="820"/>
                  </a:lnTo>
                  <a:lnTo>
                    <a:pt x="535" y="801"/>
                  </a:lnTo>
                  <a:lnTo>
                    <a:pt x="545" y="782"/>
                  </a:lnTo>
                  <a:lnTo>
                    <a:pt x="555" y="762"/>
                  </a:lnTo>
                  <a:lnTo>
                    <a:pt x="564" y="744"/>
                  </a:lnTo>
                  <a:lnTo>
                    <a:pt x="576" y="727"/>
                  </a:lnTo>
                  <a:lnTo>
                    <a:pt x="587" y="709"/>
                  </a:lnTo>
                  <a:lnTo>
                    <a:pt x="600" y="692"/>
                  </a:lnTo>
                  <a:lnTo>
                    <a:pt x="614" y="676"/>
                  </a:lnTo>
                  <a:lnTo>
                    <a:pt x="627" y="661"/>
                  </a:lnTo>
                  <a:lnTo>
                    <a:pt x="643" y="646"/>
                  </a:lnTo>
                  <a:lnTo>
                    <a:pt x="657" y="632"/>
                  </a:lnTo>
                  <a:lnTo>
                    <a:pt x="673" y="618"/>
                  </a:lnTo>
                  <a:lnTo>
                    <a:pt x="690" y="605"/>
                  </a:lnTo>
                  <a:lnTo>
                    <a:pt x="707" y="593"/>
                  </a:lnTo>
                  <a:lnTo>
                    <a:pt x="724" y="581"/>
                  </a:lnTo>
                  <a:lnTo>
                    <a:pt x="742" y="570"/>
                  </a:lnTo>
                  <a:lnTo>
                    <a:pt x="761" y="560"/>
                  </a:lnTo>
                  <a:lnTo>
                    <a:pt x="779" y="551"/>
                  </a:lnTo>
                  <a:lnTo>
                    <a:pt x="799" y="542"/>
                  </a:lnTo>
                  <a:lnTo>
                    <a:pt x="819" y="535"/>
                  </a:lnTo>
                  <a:lnTo>
                    <a:pt x="840" y="528"/>
                  </a:lnTo>
                  <a:lnTo>
                    <a:pt x="860" y="523"/>
                  </a:lnTo>
                  <a:lnTo>
                    <a:pt x="881" y="517"/>
                  </a:lnTo>
                  <a:lnTo>
                    <a:pt x="903" y="513"/>
                  </a:lnTo>
                  <a:lnTo>
                    <a:pt x="924" y="510"/>
                  </a:lnTo>
                  <a:lnTo>
                    <a:pt x="946" y="508"/>
                  </a:lnTo>
                  <a:lnTo>
                    <a:pt x="946" y="187"/>
                  </a:lnTo>
                  <a:lnTo>
                    <a:pt x="945" y="168"/>
                  </a:lnTo>
                  <a:lnTo>
                    <a:pt x="942" y="149"/>
                  </a:lnTo>
                  <a:lnTo>
                    <a:pt x="938" y="131"/>
                  </a:lnTo>
                  <a:lnTo>
                    <a:pt x="932" y="114"/>
                  </a:lnTo>
                  <a:lnTo>
                    <a:pt x="923" y="97"/>
                  </a:lnTo>
                  <a:lnTo>
                    <a:pt x="915" y="82"/>
                  </a:lnTo>
                  <a:lnTo>
                    <a:pt x="904" y="68"/>
                  </a:lnTo>
                  <a:lnTo>
                    <a:pt x="892" y="55"/>
                  </a:lnTo>
                  <a:lnTo>
                    <a:pt x="878" y="43"/>
                  </a:lnTo>
                  <a:lnTo>
                    <a:pt x="864" y="32"/>
                  </a:lnTo>
                  <a:lnTo>
                    <a:pt x="848" y="23"/>
                  </a:lnTo>
                  <a:lnTo>
                    <a:pt x="831" y="14"/>
                  </a:lnTo>
                  <a:lnTo>
                    <a:pt x="814" y="8"/>
                  </a:lnTo>
                  <a:lnTo>
                    <a:pt x="796" y="3"/>
                  </a:lnTo>
                  <a:lnTo>
                    <a:pt x="778" y="1"/>
                  </a:lnTo>
                  <a:lnTo>
                    <a:pt x="759" y="0"/>
                  </a:lnTo>
                  <a:lnTo>
                    <a:pt x="186" y="0"/>
                  </a:lnTo>
                  <a:lnTo>
                    <a:pt x="168" y="1"/>
                  </a:lnTo>
                  <a:lnTo>
                    <a:pt x="149" y="3"/>
                  </a:lnTo>
                  <a:lnTo>
                    <a:pt x="130" y="8"/>
                  </a:lnTo>
                  <a:lnTo>
                    <a:pt x="114" y="14"/>
                  </a:lnTo>
                  <a:lnTo>
                    <a:pt x="98" y="23"/>
                  </a:lnTo>
                  <a:lnTo>
                    <a:pt x="82" y="32"/>
                  </a:lnTo>
                  <a:lnTo>
                    <a:pt x="68" y="43"/>
                  </a:lnTo>
                  <a:lnTo>
                    <a:pt x="54" y="55"/>
                  </a:lnTo>
                  <a:lnTo>
                    <a:pt x="42" y="68"/>
                  </a:lnTo>
                  <a:lnTo>
                    <a:pt x="31" y="82"/>
                  </a:lnTo>
                  <a:lnTo>
                    <a:pt x="22" y="97"/>
                  </a:lnTo>
                  <a:lnTo>
                    <a:pt x="14" y="114"/>
                  </a:lnTo>
                  <a:lnTo>
                    <a:pt x="8" y="131"/>
                  </a:lnTo>
                  <a:lnTo>
                    <a:pt x="4" y="149"/>
                  </a:lnTo>
                  <a:lnTo>
                    <a:pt x="1" y="168"/>
                  </a:lnTo>
                  <a:lnTo>
                    <a:pt x="0" y="187"/>
                  </a:lnTo>
                  <a:lnTo>
                    <a:pt x="0" y="760"/>
                  </a:lnTo>
                  <a:lnTo>
                    <a:pt x="1" y="779"/>
                  </a:lnTo>
                  <a:lnTo>
                    <a:pt x="4" y="797"/>
                  </a:lnTo>
                  <a:lnTo>
                    <a:pt x="8" y="815"/>
                  </a:lnTo>
                  <a:lnTo>
                    <a:pt x="14" y="832"/>
                  </a:lnTo>
                  <a:lnTo>
                    <a:pt x="22" y="848"/>
                  </a:lnTo>
                  <a:lnTo>
                    <a:pt x="31" y="864"/>
                  </a:lnTo>
                  <a:lnTo>
                    <a:pt x="42" y="878"/>
                  </a:lnTo>
                  <a:lnTo>
                    <a:pt x="54" y="892"/>
                  </a:lnTo>
                  <a:lnTo>
                    <a:pt x="68" y="904"/>
                  </a:lnTo>
                  <a:lnTo>
                    <a:pt x="82" y="914"/>
                  </a:lnTo>
                  <a:lnTo>
                    <a:pt x="98" y="924"/>
                  </a:lnTo>
                  <a:lnTo>
                    <a:pt x="114" y="931"/>
                  </a:lnTo>
                  <a:lnTo>
                    <a:pt x="130" y="937"/>
                  </a:lnTo>
                  <a:lnTo>
                    <a:pt x="149" y="942"/>
                  </a:lnTo>
                  <a:lnTo>
                    <a:pt x="168" y="946"/>
                  </a:lnTo>
                  <a:lnTo>
                    <a:pt x="186" y="946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685646">
                <a:defRPr/>
              </a:pPr>
              <a:endParaRPr lang="zh-CN" altLang="en-US"/>
            </a:p>
          </p:txBody>
        </p:sp>
        <p:sp>
          <p:nvSpPr>
            <p:cNvPr id="69" name="Text Box 6"/>
            <p:cNvSpPr txBox="1">
              <a:spLocks noChangeArrowheads="1"/>
            </p:cNvSpPr>
            <p:nvPr/>
          </p:nvSpPr>
          <p:spPr bwMode="auto">
            <a:xfrm>
              <a:off x="2648278" y="3892474"/>
              <a:ext cx="731161" cy="104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defTabSz="685646" eaLnBrk="1" hangingPunct="1">
                <a:defRPr/>
              </a:pPr>
              <a:r>
                <a:rPr lang="en-US" altLang="zh-CN" sz="4499" b="1" dirty="0">
                  <a:solidFill>
                    <a:schemeClr val="accent4"/>
                  </a:solidFill>
                  <a:latin typeface="Fira Sans Medium Italic" panose="00000600000000000000" pitchFamily="50" charset="0"/>
                  <a:ea typeface="Fira Sans Medium Italic" panose="00000600000000000000" pitchFamily="50" charset="0"/>
                </a:rPr>
                <a:t>D</a:t>
              </a:r>
            </a:p>
          </p:txBody>
        </p:sp>
      </p:grpSp>
      <p:sp>
        <p:nvSpPr>
          <p:cNvPr id="32780" name="Text Box 19"/>
          <p:cNvSpPr txBox="1">
            <a:spLocks noChangeArrowheads="1"/>
          </p:cNvSpPr>
          <p:nvPr/>
        </p:nvSpPr>
        <p:spPr bwMode="auto">
          <a:xfrm>
            <a:off x="2467111" y="3570424"/>
            <a:ext cx="1557338" cy="9000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68" tIns="34284" rIns="68568" bIns="34284">
            <a:spAutoFit/>
          </a:bodyPr>
          <a:lstStyle>
            <a:lvl1pPr marL="174625" indent="-174625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685663">
              <a:lnSpc>
                <a:spcPct val="100000"/>
              </a:lnSpc>
              <a:spcBef>
                <a:spcPct val="0"/>
              </a:spcBef>
              <a:buFont typeface="Wingdings" pitchFamily="2" charset="2"/>
              <a:buChar char="ü"/>
            </a:pPr>
            <a:r>
              <a:rPr lang="zh-CN" altLang="en-US" sz="9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添加适当的文字，一页的文字最好不要超过</a:t>
            </a:r>
            <a:r>
              <a:rPr lang="en-US" altLang="zh-CN" sz="9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200,</a:t>
            </a:r>
            <a:r>
              <a:rPr lang="zh-CN" altLang="en-US" sz="9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添加适当的文字添添加适当的文字，一页的文字最好不要超过</a:t>
            </a:r>
            <a:r>
              <a:rPr lang="en-US" altLang="zh-CN" sz="9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200,</a:t>
            </a:r>
            <a:r>
              <a:rPr lang="zh-CN" altLang="en-US" sz="9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添加适当的文字添</a:t>
            </a:r>
            <a:endParaRPr lang="en-US" altLang="zh-CN" sz="900" dirty="0">
              <a:solidFill>
                <a:schemeClr val="bg1"/>
              </a:solidFill>
              <a:latin typeface="Open Sans" pitchFamily="34" charset="0"/>
            </a:endParaRPr>
          </a:p>
        </p:txBody>
      </p:sp>
      <p:grpSp>
        <p:nvGrpSpPr>
          <p:cNvPr id="5" name="Group 8"/>
          <p:cNvGrpSpPr>
            <a:grpSpLocks/>
          </p:cNvGrpSpPr>
          <p:nvPr/>
        </p:nvGrpSpPr>
        <p:grpSpPr bwMode="auto">
          <a:xfrm>
            <a:off x="4872038" y="2922636"/>
            <a:ext cx="2461022" cy="1707587"/>
            <a:chOff x="2880" y="709"/>
            <a:chExt cx="2268" cy="1678"/>
          </a:xfrm>
        </p:grpSpPr>
        <p:sp>
          <p:nvSpPr>
            <p:cNvPr id="95" name="Freeform 9"/>
            <p:cNvSpPr>
              <a:spLocks/>
            </p:cNvSpPr>
            <p:nvPr/>
          </p:nvSpPr>
          <p:spPr bwMode="auto">
            <a:xfrm rot="10800000">
              <a:off x="2880" y="845"/>
              <a:ext cx="2268" cy="1542"/>
            </a:xfrm>
            <a:custGeom>
              <a:avLst/>
              <a:gdLst>
                <a:gd name="T0" fmla="*/ 498 w 946"/>
                <a:gd name="T1" fmla="*/ 946 h 946"/>
                <a:gd name="T2" fmla="*/ 500 w 946"/>
                <a:gd name="T3" fmla="*/ 924 h 946"/>
                <a:gd name="T4" fmla="*/ 509 w 946"/>
                <a:gd name="T5" fmla="*/ 882 h 946"/>
                <a:gd name="T6" fmla="*/ 521 w 946"/>
                <a:gd name="T7" fmla="*/ 841 h 946"/>
                <a:gd name="T8" fmla="*/ 535 w 946"/>
                <a:gd name="T9" fmla="*/ 801 h 946"/>
                <a:gd name="T10" fmla="*/ 555 w 946"/>
                <a:gd name="T11" fmla="*/ 762 h 946"/>
                <a:gd name="T12" fmla="*/ 576 w 946"/>
                <a:gd name="T13" fmla="*/ 727 h 946"/>
                <a:gd name="T14" fmla="*/ 600 w 946"/>
                <a:gd name="T15" fmla="*/ 692 h 946"/>
                <a:gd name="T16" fmla="*/ 627 w 946"/>
                <a:gd name="T17" fmla="*/ 661 h 946"/>
                <a:gd name="T18" fmla="*/ 657 w 946"/>
                <a:gd name="T19" fmla="*/ 632 h 946"/>
                <a:gd name="T20" fmla="*/ 690 w 946"/>
                <a:gd name="T21" fmla="*/ 605 h 946"/>
                <a:gd name="T22" fmla="*/ 724 w 946"/>
                <a:gd name="T23" fmla="*/ 581 h 946"/>
                <a:gd name="T24" fmla="*/ 761 w 946"/>
                <a:gd name="T25" fmla="*/ 560 h 946"/>
                <a:gd name="T26" fmla="*/ 799 w 946"/>
                <a:gd name="T27" fmla="*/ 542 h 946"/>
                <a:gd name="T28" fmla="*/ 840 w 946"/>
                <a:gd name="T29" fmla="*/ 528 h 946"/>
                <a:gd name="T30" fmla="*/ 881 w 946"/>
                <a:gd name="T31" fmla="*/ 517 h 946"/>
                <a:gd name="T32" fmla="*/ 924 w 946"/>
                <a:gd name="T33" fmla="*/ 510 h 946"/>
                <a:gd name="T34" fmla="*/ 946 w 946"/>
                <a:gd name="T35" fmla="*/ 187 h 946"/>
                <a:gd name="T36" fmla="*/ 945 w 946"/>
                <a:gd name="T37" fmla="*/ 168 h 946"/>
                <a:gd name="T38" fmla="*/ 938 w 946"/>
                <a:gd name="T39" fmla="*/ 131 h 946"/>
                <a:gd name="T40" fmla="*/ 923 w 946"/>
                <a:gd name="T41" fmla="*/ 97 h 946"/>
                <a:gd name="T42" fmla="*/ 904 w 946"/>
                <a:gd name="T43" fmla="*/ 68 h 946"/>
                <a:gd name="T44" fmla="*/ 878 w 946"/>
                <a:gd name="T45" fmla="*/ 43 h 946"/>
                <a:gd name="T46" fmla="*/ 848 w 946"/>
                <a:gd name="T47" fmla="*/ 23 h 946"/>
                <a:gd name="T48" fmla="*/ 814 w 946"/>
                <a:gd name="T49" fmla="*/ 8 h 946"/>
                <a:gd name="T50" fmla="*/ 778 w 946"/>
                <a:gd name="T51" fmla="*/ 1 h 946"/>
                <a:gd name="T52" fmla="*/ 186 w 946"/>
                <a:gd name="T53" fmla="*/ 0 h 946"/>
                <a:gd name="T54" fmla="*/ 168 w 946"/>
                <a:gd name="T55" fmla="*/ 1 h 946"/>
                <a:gd name="T56" fmla="*/ 130 w 946"/>
                <a:gd name="T57" fmla="*/ 8 h 946"/>
                <a:gd name="T58" fmla="*/ 98 w 946"/>
                <a:gd name="T59" fmla="*/ 23 h 946"/>
                <a:gd name="T60" fmla="*/ 68 w 946"/>
                <a:gd name="T61" fmla="*/ 43 h 946"/>
                <a:gd name="T62" fmla="*/ 42 w 946"/>
                <a:gd name="T63" fmla="*/ 68 h 946"/>
                <a:gd name="T64" fmla="*/ 22 w 946"/>
                <a:gd name="T65" fmla="*/ 97 h 946"/>
                <a:gd name="T66" fmla="*/ 8 w 946"/>
                <a:gd name="T67" fmla="*/ 131 h 946"/>
                <a:gd name="T68" fmla="*/ 1 w 946"/>
                <a:gd name="T69" fmla="*/ 168 h 946"/>
                <a:gd name="T70" fmla="*/ 0 w 946"/>
                <a:gd name="T71" fmla="*/ 760 h 946"/>
                <a:gd name="T72" fmla="*/ 1 w 946"/>
                <a:gd name="T73" fmla="*/ 779 h 946"/>
                <a:gd name="T74" fmla="*/ 8 w 946"/>
                <a:gd name="T75" fmla="*/ 815 h 946"/>
                <a:gd name="T76" fmla="*/ 22 w 946"/>
                <a:gd name="T77" fmla="*/ 848 h 946"/>
                <a:gd name="T78" fmla="*/ 42 w 946"/>
                <a:gd name="T79" fmla="*/ 878 h 946"/>
                <a:gd name="T80" fmla="*/ 68 w 946"/>
                <a:gd name="T81" fmla="*/ 904 h 946"/>
                <a:gd name="T82" fmla="*/ 98 w 946"/>
                <a:gd name="T83" fmla="*/ 924 h 946"/>
                <a:gd name="T84" fmla="*/ 130 w 946"/>
                <a:gd name="T85" fmla="*/ 937 h 946"/>
                <a:gd name="T86" fmla="*/ 168 w 946"/>
                <a:gd name="T87" fmla="*/ 946 h 946"/>
                <a:gd name="T88" fmla="*/ 186 w 946"/>
                <a:gd name="T89" fmla="*/ 946 h 94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946"/>
                <a:gd name="T136" fmla="*/ 0 h 946"/>
                <a:gd name="T137" fmla="*/ 946 w 946"/>
                <a:gd name="T138" fmla="*/ 946 h 946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946" h="946">
                  <a:moveTo>
                    <a:pt x="186" y="946"/>
                  </a:moveTo>
                  <a:lnTo>
                    <a:pt x="498" y="946"/>
                  </a:lnTo>
                  <a:lnTo>
                    <a:pt x="500" y="924"/>
                  </a:lnTo>
                  <a:lnTo>
                    <a:pt x="504" y="904"/>
                  </a:lnTo>
                  <a:lnTo>
                    <a:pt x="509" y="882"/>
                  </a:lnTo>
                  <a:lnTo>
                    <a:pt x="515" y="861"/>
                  </a:lnTo>
                  <a:lnTo>
                    <a:pt x="521" y="841"/>
                  </a:lnTo>
                  <a:lnTo>
                    <a:pt x="528" y="820"/>
                  </a:lnTo>
                  <a:lnTo>
                    <a:pt x="535" y="801"/>
                  </a:lnTo>
                  <a:lnTo>
                    <a:pt x="545" y="782"/>
                  </a:lnTo>
                  <a:lnTo>
                    <a:pt x="555" y="762"/>
                  </a:lnTo>
                  <a:lnTo>
                    <a:pt x="564" y="744"/>
                  </a:lnTo>
                  <a:lnTo>
                    <a:pt x="576" y="727"/>
                  </a:lnTo>
                  <a:lnTo>
                    <a:pt x="587" y="709"/>
                  </a:lnTo>
                  <a:lnTo>
                    <a:pt x="600" y="692"/>
                  </a:lnTo>
                  <a:lnTo>
                    <a:pt x="614" y="676"/>
                  </a:lnTo>
                  <a:lnTo>
                    <a:pt x="627" y="661"/>
                  </a:lnTo>
                  <a:lnTo>
                    <a:pt x="643" y="646"/>
                  </a:lnTo>
                  <a:lnTo>
                    <a:pt x="657" y="632"/>
                  </a:lnTo>
                  <a:lnTo>
                    <a:pt x="673" y="618"/>
                  </a:lnTo>
                  <a:lnTo>
                    <a:pt x="690" y="605"/>
                  </a:lnTo>
                  <a:lnTo>
                    <a:pt x="707" y="593"/>
                  </a:lnTo>
                  <a:lnTo>
                    <a:pt x="724" y="581"/>
                  </a:lnTo>
                  <a:lnTo>
                    <a:pt x="742" y="570"/>
                  </a:lnTo>
                  <a:lnTo>
                    <a:pt x="761" y="560"/>
                  </a:lnTo>
                  <a:lnTo>
                    <a:pt x="779" y="551"/>
                  </a:lnTo>
                  <a:lnTo>
                    <a:pt x="799" y="542"/>
                  </a:lnTo>
                  <a:lnTo>
                    <a:pt x="819" y="535"/>
                  </a:lnTo>
                  <a:lnTo>
                    <a:pt x="840" y="528"/>
                  </a:lnTo>
                  <a:lnTo>
                    <a:pt x="860" y="523"/>
                  </a:lnTo>
                  <a:lnTo>
                    <a:pt x="881" y="517"/>
                  </a:lnTo>
                  <a:lnTo>
                    <a:pt x="903" y="513"/>
                  </a:lnTo>
                  <a:lnTo>
                    <a:pt x="924" y="510"/>
                  </a:lnTo>
                  <a:lnTo>
                    <a:pt x="946" y="508"/>
                  </a:lnTo>
                  <a:lnTo>
                    <a:pt x="946" y="187"/>
                  </a:lnTo>
                  <a:lnTo>
                    <a:pt x="945" y="168"/>
                  </a:lnTo>
                  <a:lnTo>
                    <a:pt x="942" y="149"/>
                  </a:lnTo>
                  <a:lnTo>
                    <a:pt x="938" y="131"/>
                  </a:lnTo>
                  <a:lnTo>
                    <a:pt x="932" y="114"/>
                  </a:lnTo>
                  <a:lnTo>
                    <a:pt x="923" y="97"/>
                  </a:lnTo>
                  <a:lnTo>
                    <a:pt x="915" y="82"/>
                  </a:lnTo>
                  <a:lnTo>
                    <a:pt x="904" y="68"/>
                  </a:lnTo>
                  <a:lnTo>
                    <a:pt x="892" y="55"/>
                  </a:lnTo>
                  <a:lnTo>
                    <a:pt x="878" y="43"/>
                  </a:lnTo>
                  <a:lnTo>
                    <a:pt x="864" y="32"/>
                  </a:lnTo>
                  <a:lnTo>
                    <a:pt x="848" y="23"/>
                  </a:lnTo>
                  <a:lnTo>
                    <a:pt x="831" y="14"/>
                  </a:lnTo>
                  <a:lnTo>
                    <a:pt x="814" y="8"/>
                  </a:lnTo>
                  <a:lnTo>
                    <a:pt x="796" y="3"/>
                  </a:lnTo>
                  <a:lnTo>
                    <a:pt x="778" y="1"/>
                  </a:lnTo>
                  <a:lnTo>
                    <a:pt x="759" y="0"/>
                  </a:lnTo>
                  <a:lnTo>
                    <a:pt x="186" y="0"/>
                  </a:lnTo>
                  <a:lnTo>
                    <a:pt x="168" y="1"/>
                  </a:lnTo>
                  <a:lnTo>
                    <a:pt x="149" y="3"/>
                  </a:lnTo>
                  <a:lnTo>
                    <a:pt x="130" y="8"/>
                  </a:lnTo>
                  <a:lnTo>
                    <a:pt x="114" y="14"/>
                  </a:lnTo>
                  <a:lnTo>
                    <a:pt x="98" y="23"/>
                  </a:lnTo>
                  <a:lnTo>
                    <a:pt x="82" y="32"/>
                  </a:lnTo>
                  <a:lnTo>
                    <a:pt x="68" y="43"/>
                  </a:lnTo>
                  <a:lnTo>
                    <a:pt x="54" y="55"/>
                  </a:lnTo>
                  <a:lnTo>
                    <a:pt x="42" y="68"/>
                  </a:lnTo>
                  <a:lnTo>
                    <a:pt x="31" y="82"/>
                  </a:lnTo>
                  <a:lnTo>
                    <a:pt x="22" y="97"/>
                  </a:lnTo>
                  <a:lnTo>
                    <a:pt x="14" y="114"/>
                  </a:lnTo>
                  <a:lnTo>
                    <a:pt x="8" y="131"/>
                  </a:lnTo>
                  <a:lnTo>
                    <a:pt x="4" y="149"/>
                  </a:lnTo>
                  <a:lnTo>
                    <a:pt x="1" y="168"/>
                  </a:lnTo>
                  <a:lnTo>
                    <a:pt x="0" y="187"/>
                  </a:lnTo>
                  <a:lnTo>
                    <a:pt x="0" y="760"/>
                  </a:lnTo>
                  <a:lnTo>
                    <a:pt x="1" y="779"/>
                  </a:lnTo>
                  <a:lnTo>
                    <a:pt x="4" y="797"/>
                  </a:lnTo>
                  <a:lnTo>
                    <a:pt x="8" y="815"/>
                  </a:lnTo>
                  <a:lnTo>
                    <a:pt x="14" y="832"/>
                  </a:lnTo>
                  <a:lnTo>
                    <a:pt x="22" y="848"/>
                  </a:lnTo>
                  <a:lnTo>
                    <a:pt x="31" y="864"/>
                  </a:lnTo>
                  <a:lnTo>
                    <a:pt x="42" y="878"/>
                  </a:lnTo>
                  <a:lnTo>
                    <a:pt x="54" y="892"/>
                  </a:lnTo>
                  <a:lnTo>
                    <a:pt x="68" y="904"/>
                  </a:lnTo>
                  <a:lnTo>
                    <a:pt x="82" y="914"/>
                  </a:lnTo>
                  <a:lnTo>
                    <a:pt x="98" y="924"/>
                  </a:lnTo>
                  <a:lnTo>
                    <a:pt x="114" y="931"/>
                  </a:lnTo>
                  <a:lnTo>
                    <a:pt x="130" y="937"/>
                  </a:lnTo>
                  <a:lnTo>
                    <a:pt x="149" y="942"/>
                  </a:lnTo>
                  <a:lnTo>
                    <a:pt x="168" y="946"/>
                  </a:lnTo>
                  <a:lnTo>
                    <a:pt x="186" y="946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685646">
                <a:defRPr/>
              </a:pPr>
              <a:endParaRPr lang="zh-CN" altLang="en-US"/>
            </a:p>
          </p:txBody>
        </p:sp>
        <p:sp>
          <p:nvSpPr>
            <p:cNvPr id="96" name="Text Box 10"/>
            <p:cNvSpPr txBox="1">
              <a:spLocks noChangeArrowheads="1"/>
            </p:cNvSpPr>
            <p:nvPr/>
          </p:nvSpPr>
          <p:spPr bwMode="auto">
            <a:xfrm>
              <a:off x="3211" y="709"/>
              <a:ext cx="492" cy="7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defTabSz="685646" eaLnBrk="1" hangingPunct="1">
                <a:defRPr/>
              </a:pPr>
              <a:r>
                <a:rPr lang="en-US" altLang="zh-CN" sz="4499" b="1" dirty="0">
                  <a:solidFill>
                    <a:schemeClr val="accent3"/>
                  </a:solidFill>
                  <a:latin typeface="Fira Sans Medium Italic" panose="00000600000000000000" pitchFamily="50" charset="0"/>
                  <a:ea typeface="Fira Sans Medium Italic" panose="00000600000000000000" pitchFamily="50" charset="0"/>
                </a:rPr>
                <a:t>A</a:t>
              </a:r>
            </a:p>
          </p:txBody>
        </p:sp>
      </p:grpSp>
      <p:sp>
        <p:nvSpPr>
          <p:cNvPr id="32782" name="Text Box 19"/>
          <p:cNvSpPr txBox="1">
            <a:spLocks noChangeArrowheads="1"/>
          </p:cNvSpPr>
          <p:nvPr/>
        </p:nvSpPr>
        <p:spPr bwMode="auto">
          <a:xfrm>
            <a:off x="5696087" y="3570424"/>
            <a:ext cx="1556147" cy="9000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68" tIns="34284" rIns="68568" bIns="34284">
            <a:spAutoFit/>
          </a:bodyPr>
          <a:lstStyle>
            <a:lvl1pPr marL="174625" indent="-174625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685663">
              <a:lnSpc>
                <a:spcPct val="100000"/>
              </a:lnSpc>
              <a:spcBef>
                <a:spcPct val="0"/>
              </a:spcBef>
              <a:buFont typeface="Wingdings" pitchFamily="2" charset="2"/>
              <a:buChar char="ü"/>
            </a:pPr>
            <a:r>
              <a:rPr lang="zh-CN" altLang="en-US" sz="9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添加适当的文字，一页的文字最好不要超过</a:t>
            </a:r>
            <a:r>
              <a:rPr lang="en-US" altLang="zh-CN" sz="9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200,</a:t>
            </a:r>
            <a:r>
              <a:rPr lang="zh-CN" altLang="en-US" sz="9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添加适当的文字添添加适当的文字，一页的文字最好不要超过</a:t>
            </a:r>
            <a:r>
              <a:rPr lang="en-US" altLang="zh-CN" sz="9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200,</a:t>
            </a:r>
            <a:r>
              <a:rPr lang="zh-CN" altLang="en-US" sz="9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添加适当的文字添</a:t>
            </a:r>
            <a:endParaRPr lang="en-US" altLang="zh-CN" sz="900" dirty="0">
              <a:solidFill>
                <a:schemeClr val="bg1"/>
              </a:solidFill>
              <a:latin typeface="Open Sans" pitchFamily="34" charset="0"/>
            </a:endParaRPr>
          </a:p>
        </p:txBody>
      </p:sp>
      <p:sp>
        <p:nvSpPr>
          <p:cNvPr id="32783" name="TextBox 21"/>
          <p:cNvSpPr txBox="1">
            <a:spLocks noChangeArrowheads="1"/>
          </p:cNvSpPr>
          <p:nvPr/>
        </p:nvSpPr>
        <p:spPr bwMode="auto">
          <a:xfrm>
            <a:off x="2893130" y="1403193"/>
            <a:ext cx="1061829" cy="2538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68" tIns="34284" rIns="68568" bIns="34284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defTabSz="685646">
              <a:defRPr/>
            </a:pPr>
            <a:r>
              <a:rPr lang="zh-CN" altLang="en-US" sz="1200" dirty="0">
                <a:solidFill>
                  <a:schemeClr val="bg1">
                    <a:lumMod val="20000"/>
                    <a:lumOff val="8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lear Sans" panose="020B0503030202020304" pitchFamily="34" charset="0"/>
              </a:rPr>
              <a:t>输入标题文字</a:t>
            </a:r>
            <a:endParaRPr lang="en-GB" altLang="zh-CN" sz="1200" dirty="0">
              <a:solidFill>
                <a:schemeClr val="bg1">
                  <a:lumMod val="20000"/>
                  <a:lumOff val="8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lear Sans" panose="020B0503030202020304" pitchFamily="34" charset="0"/>
            </a:endParaRPr>
          </a:p>
        </p:txBody>
      </p:sp>
      <p:sp>
        <p:nvSpPr>
          <p:cNvPr id="32784" name="TextBox 22"/>
          <p:cNvSpPr txBox="1">
            <a:spLocks noChangeArrowheads="1"/>
          </p:cNvSpPr>
          <p:nvPr/>
        </p:nvSpPr>
        <p:spPr bwMode="auto">
          <a:xfrm>
            <a:off x="6102460" y="1403193"/>
            <a:ext cx="1061829" cy="2538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68" tIns="34284" rIns="68568" bIns="34284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defTabSz="685646">
              <a:defRPr/>
            </a:pPr>
            <a:r>
              <a:rPr lang="zh-CN" altLang="en-US" sz="1200" dirty="0">
                <a:solidFill>
                  <a:schemeClr val="bg1">
                    <a:lumMod val="20000"/>
                    <a:lumOff val="8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lear Sans" panose="020B0503030202020304" pitchFamily="34" charset="0"/>
              </a:rPr>
              <a:t>输入标题文字</a:t>
            </a:r>
            <a:endParaRPr lang="en-GB" altLang="zh-CN" sz="1200" dirty="0">
              <a:solidFill>
                <a:schemeClr val="bg1">
                  <a:lumMod val="20000"/>
                  <a:lumOff val="8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lear Sans" panose="020B0503030202020304" pitchFamily="34" charset="0"/>
            </a:endParaRPr>
          </a:p>
        </p:txBody>
      </p:sp>
      <p:sp>
        <p:nvSpPr>
          <p:cNvPr id="32785" name="TextBox 23"/>
          <p:cNvSpPr txBox="1">
            <a:spLocks noChangeArrowheads="1"/>
          </p:cNvSpPr>
          <p:nvPr/>
        </p:nvSpPr>
        <p:spPr bwMode="auto">
          <a:xfrm>
            <a:off x="2816186" y="3216760"/>
            <a:ext cx="1061829" cy="2538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68" tIns="34284" rIns="68568" bIns="34284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defTabSz="685646">
              <a:defRPr/>
            </a:pPr>
            <a:r>
              <a:rPr lang="zh-CN" altLang="en-US" sz="1200" dirty="0">
                <a:solidFill>
                  <a:schemeClr val="bg1">
                    <a:lumMod val="20000"/>
                    <a:lumOff val="8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lear Sans" panose="020B0503030202020304" pitchFamily="34" charset="0"/>
              </a:rPr>
              <a:t>输入标题文字</a:t>
            </a:r>
            <a:endParaRPr lang="en-GB" altLang="zh-CN" sz="1200" dirty="0">
              <a:solidFill>
                <a:schemeClr val="bg1">
                  <a:lumMod val="20000"/>
                  <a:lumOff val="8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lear Sans" panose="020B0503030202020304" pitchFamily="34" charset="0"/>
            </a:endParaRPr>
          </a:p>
        </p:txBody>
      </p:sp>
      <p:sp>
        <p:nvSpPr>
          <p:cNvPr id="32786" name="TextBox 24"/>
          <p:cNvSpPr txBox="1">
            <a:spLocks noChangeArrowheads="1"/>
          </p:cNvSpPr>
          <p:nvPr/>
        </p:nvSpPr>
        <p:spPr bwMode="auto">
          <a:xfrm>
            <a:off x="6037422" y="3216760"/>
            <a:ext cx="1061829" cy="2538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68" tIns="34284" rIns="68568" bIns="34284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defTabSz="685646">
              <a:defRPr/>
            </a:pPr>
            <a:r>
              <a:rPr lang="zh-CN" altLang="en-US" sz="1200" dirty="0">
                <a:solidFill>
                  <a:schemeClr val="bg1">
                    <a:lumMod val="20000"/>
                    <a:lumOff val="8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lear Sans" panose="020B0503030202020304" pitchFamily="34" charset="0"/>
              </a:rPr>
              <a:t>输入标题文字</a:t>
            </a:r>
            <a:endParaRPr lang="en-GB" altLang="zh-CN" sz="1200" dirty="0">
              <a:solidFill>
                <a:schemeClr val="bg1">
                  <a:lumMod val="20000"/>
                  <a:lumOff val="8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lear Sans" panose="020B0503030202020304" pitchFamily="34" charset="0"/>
            </a:endParaRPr>
          </a:p>
        </p:txBody>
      </p:sp>
      <p:sp>
        <p:nvSpPr>
          <p:cNvPr id="32787" name="Shape 2102"/>
          <p:cNvSpPr>
            <a:spLocks/>
          </p:cNvSpPr>
          <p:nvPr/>
        </p:nvSpPr>
        <p:spPr bwMode="auto">
          <a:xfrm>
            <a:off x="1902619" y="2021211"/>
            <a:ext cx="535781" cy="427492"/>
          </a:xfrm>
          <a:custGeom>
            <a:avLst/>
            <a:gdLst>
              <a:gd name="T0" fmla="*/ 356653 w 21600"/>
              <a:gd name="T1" fmla="*/ 285311 h 21600"/>
              <a:gd name="T2" fmla="*/ 356653 w 21600"/>
              <a:gd name="T3" fmla="*/ 285311 h 21600"/>
              <a:gd name="T4" fmla="*/ 356653 w 21600"/>
              <a:gd name="T5" fmla="*/ 285311 h 21600"/>
              <a:gd name="T6" fmla="*/ 356653 w 21600"/>
              <a:gd name="T7" fmla="*/ 285311 h 21600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 extrusionOk="0">
                <a:moveTo>
                  <a:pt x="18143" y="10800"/>
                </a:moveTo>
                <a:cubicBezTo>
                  <a:pt x="17065" y="10800"/>
                  <a:pt x="16800" y="11898"/>
                  <a:pt x="16709" y="12419"/>
                </a:cubicBezTo>
                <a:cubicBezTo>
                  <a:pt x="16115" y="15817"/>
                  <a:pt x="13696" y="18359"/>
                  <a:pt x="10800" y="18359"/>
                </a:cubicBezTo>
                <a:cubicBezTo>
                  <a:pt x="9130" y="18359"/>
                  <a:pt x="7618" y="17514"/>
                  <a:pt x="6524" y="16146"/>
                </a:cubicBezTo>
                <a:cubicBezTo>
                  <a:pt x="6018" y="15513"/>
                  <a:pt x="5198" y="15513"/>
                  <a:pt x="4691" y="16146"/>
                </a:cubicBezTo>
                <a:cubicBezTo>
                  <a:pt x="4185" y="16779"/>
                  <a:pt x="4185" y="17804"/>
                  <a:pt x="4691" y="18437"/>
                </a:cubicBezTo>
                <a:cubicBezTo>
                  <a:pt x="6255" y="20391"/>
                  <a:pt x="8415" y="21600"/>
                  <a:pt x="10800" y="21600"/>
                </a:cubicBezTo>
                <a:cubicBezTo>
                  <a:pt x="14669" y="21600"/>
                  <a:pt x="17943" y="18421"/>
                  <a:pt x="19043" y="14039"/>
                </a:cubicBezTo>
                <a:lnTo>
                  <a:pt x="21600" y="14039"/>
                </a:lnTo>
                <a:lnTo>
                  <a:pt x="21600" y="10800"/>
                </a:lnTo>
                <a:cubicBezTo>
                  <a:pt x="21600" y="10800"/>
                  <a:pt x="18143" y="10800"/>
                  <a:pt x="18143" y="10800"/>
                </a:cubicBezTo>
                <a:close/>
                <a:moveTo>
                  <a:pt x="4891" y="9180"/>
                </a:moveTo>
                <a:cubicBezTo>
                  <a:pt x="5484" y="5783"/>
                  <a:pt x="7904" y="3240"/>
                  <a:pt x="10800" y="3240"/>
                </a:cubicBezTo>
                <a:cubicBezTo>
                  <a:pt x="12470" y="3240"/>
                  <a:pt x="13982" y="4086"/>
                  <a:pt x="15076" y="5454"/>
                </a:cubicBezTo>
                <a:cubicBezTo>
                  <a:pt x="15582" y="6086"/>
                  <a:pt x="16404" y="6086"/>
                  <a:pt x="16909" y="5454"/>
                </a:cubicBezTo>
                <a:cubicBezTo>
                  <a:pt x="17415" y="4821"/>
                  <a:pt x="17415" y="3796"/>
                  <a:pt x="16909" y="3163"/>
                </a:cubicBezTo>
                <a:cubicBezTo>
                  <a:pt x="15346" y="1209"/>
                  <a:pt x="13186" y="0"/>
                  <a:pt x="10800" y="0"/>
                </a:cubicBezTo>
                <a:cubicBezTo>
                  <a:pt x="6931" y="0"/>
                  <a:pt x="3658" y="3178"/>
                  <a:pt x="2557" y="7560"/>
                </a:cubicBezTo>
                <a:lnTo>
                  <a:pt x="0" y="7560"/>
                </a:lnTo>
                <a:lnTo>
                  <a:pt x="0" y="10800"/>
                </a:lnTo>
                <a:lnTo>
                  <a:pt x="3457" y="10800"/>
                </a:lnTo>
                <a:cubicBezTo>
                  <a:pt x="4535" y="10800"/>
                  <a:pt x="4800" y="9702"/>
                  <a:pt x="4891" y="9180"/>
                </a:cubicBezTo>
                <a:close/>
                <a:moveTo>
                  <a:pt x="7343" y="10800"/>
                </a:moveTo>
                <a:cubicBezTo>
                  <a:pt x="7343" y="13185"/>
                  <a:pt x="8891" y="15120"/>
                  <a:pt x="10800" y="15120"/>
                </a:cubicBezTo>
                <a:cubicBezTo>
                  <a:pt x="12709" y="15120"/>
                  <a:pt x="14255" y="13185"/>
                  <a:pt x="14255" y="10800"/>
                </a:cubicBezTo>
                <a:cubicBezTo>
                  <a:pt x="14255" y="8415"/>
                  <a:pt x="12709" y="6480"/>
                  <a:pt x="10800" y="6480"/>
                </a:cubicBezTo>
                <a:cubicBezTo>
                  <a:pt x="8891" y="6480"/>
                  <a:pt x="7343" y="8415"/>
                  <a:pt x="7343" y="1080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lIns="28570" tIns="28570" rIns="28570" bIns="28570" anchor="ctr"/>
          <a:lstStyle/>
          <a:p>
            <a:endParaRPr lang="zh-CN" altLang="en-US"/>
          </a:p>
        </p:txBody>
      </p:sp>
      <p:sp>
        <p:nvSpPr>
          <p:cNvPr id="32788" name="Shape 3659"/>
          <p:cNvSpPr>
            <a:spLocks/>
          </p:cNvSpPr>
          <p:nvPr/>
        </p:nvSpPr>
        <p:spPr bwMode="auto">
          <a:xfrm>
            <a:off x="5126831" y="3851450"/>
            <a:ext cx="495300" cy="464406"/>
          </a:xfrm>
          <a:custGeom>
            <a:avLst/>
            <a:gdLst>
              <a:gd name="T0" fmla="*/ 330544 w 20993"/>
              <a:gd name="T1" fmla="*/ 309898 h 21440"/>
              <a:gd name="T2" fmla="*/ 330544 w 20993"/>
              <a:gd name="T3" fmla="*/ 309898 h 21440"/>
              <a:gd name="T4" fmla="*/ 330544 w 20993"/>
              <a:gd name="T5" fmla="*/ 309898 h 21440"/>
              <a:gd name="T6" fmla="*/ 330544 w 20993"/>
              <a:gd name="T7" fmla="*/ 309898 h 21440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0993" h="21440" extrusionOk="0">
                <a:moveTo>
                  <a:pt x="20097" y="14373"/>
                </a:moveTo>
                <a:lnTo>
                  <a:pt x="15990" y="12571"/>
                </a:lnTo>
                <a:lnTo>
                  <a:pt x="16463" y="14008"/>
                </a:lnTo>
                <a:cubicBezTo>
                  <a:pt x="16439" y="15532"/>
                  <a:pt x="13726" y="16745"/>
                  <a:pt x="10496" y="16745"/>
                </a:cubicBezTo>
                <a:cubicBezTo>
                  <a:pt x="7268" y="16745"/>
                  <a:pt x="4553" y="15532"/>
                  <a:pt x="4529" y="14008"/>
                </a:cubicBezTo>
                <a:lnTo>
                  <a:pt x="5002" y="12571"/>
                </a:lnTo>
                <a:lnTo>
                  <a:pt x="895" y="14373"/>
                </a:lnTo>
                <a:cubicBezTo>
                  <a:pt x="-255" y="14878"/>
                  <a:pt x="-304" y="15814"/>
                  <a:pt x="789" y="16451"/>
                </a:cubicBezTo>
                <a:lnTo>
                  <a:pt x="8511" y="20962"/>
                </a:lnTo>
                <a:cubicBezTo>
                  <a:pt x="9602" y="21600"/>
                  <a:pt x="11390" y="21600"/>
                  <a:pt x="12481" y="20962"/>
                </a:cubicBezTo>
                <a:lnTo>
                  <a:pt x="20205" y="16451"/>
                </a:lnTo>
                <a:cubicBezTo>
                  <a:pt x="21296" y="15814"/>
                  <a:pt x="21247" y="14878"/>
                  <a:pt x="20097" y="14373"/>
                </a:cubicBezTo>
                <a:close/>
                <a:moveTo>
                  <a:pt x="10496" y="5209"/>
                </a:moveTo>
                <a:cubicBezTo>
                  <a:pt x="11724" y="5209"/>
                  <a:pt x="12866" y="4796"/>
                  <a:pt x="13199" y="4152"/>
                </a:cubicBezTo>
                <a:cubicBezTo>
                  <a:pt x="12739" y="2744"/>
                  <a:pt x="12343" y="1535"/>
                  <a:pt x="12094" y="773"/>
                </a:cubicBezTo>
                <a:cubicBezTo>
                  <a:pt x="11927" y="264"/>
                  <a:pt x="11175" y="0"/>
                  <a:pt x="10496" y="0"/>
                </a:cubicBezTo>
                <a:cubicBezTo>
                  <a:pt x="9817" y="0"/>
                  <a:pt x="9065" y="264"/>
                  <a:pt x="8898" y="773"/>
                </a:cubicBezTo>
                <a:cubicBezTo>
                  <a:pt x="8649" y="1535"/>
                  <a:pt x="8253" y="2744"/>
                  <a:pt x="7792" y="4152"/>
                </a:cubicBezTo>
                <a:cubicBezTo>
                  <a:pt x="8126" y="4796"/>
                  <a:pt x="9268" y="5209"/>
                  <a:pt x="10496" y="5209"/>
                </a:cubicBezTo>
                <a:close/>
                <a:moveTo>
                  <a:pt x="10496" y="13197"/>
                </a:moveTo>
                <a:cubicBezTo>
                  <a:pt x="13109" y="13197"/>
                  <a:pt x="15296" y="12229"/>
                  <a:pt x="15429" y="10966"/>
                </a:cubicBezTo>
                <a:cubicBezTo>
                  <a:pt x="15041" y="9779"/>
                  <a:pt x="14617" y="8484"/>
                  <a:pt x="14201" y="7211"/>
                </a:cubicBezTo>
                <a:cubicBezTo>
                  <a:pt x="13911" y="8118"/>
                  <a:pt x="12316" y="8759"/>
                  <a:pt x="10496" y="8759"/>
                </a:cubicBezTo>
                <a:cubicBezTo>
                  <a:pt x="8678" y="8759"/>
                  <a:pt x="7081" y="8118"/>
                  <a:pt x="6791" y="7211"/>
                </a:cubicBezTo>
                <a:cubicBezTo>
                  <a:pt x="6375" y="8484"/>
                  <a:pt x="5951" y="9779"/>
                  <a:pt x="5563" y="10966"/>
                </a:cubicBezTo>
                <a:cubicBezTo>
                  <a:pt x="5696" y="12229"/>
                  <a:pt x="7883" y="13197"/>
                  <a:pt x="10496" y="1319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lIns="28570" tIns="28570" rIns="28570" bIns="28570" anchor="ctr"/>
          <a:lstStyle/>
          <a:p>
            <a:endParaRPr lang="zh-CN" altLang="en-US"/>
          </a:p>
        </p:txBody>
      </p:sp>
      <p:sp>
        <p:nvSpPr>
          <p:cNvPr id="32789" name="Freeform 51"/>
          <p:cNvSpPr>
            <a:spLocks noEditPoints="1"/>
          </p:cNvSpPr>
          <p:nvPr/>
        </p:nvSpPr>
        <p:spPr bwMode="auto">
          <a:xfrm>
            <a:off x="1934768" y="3905034"/>
            <a:ext cx="497681" cy="410821"/>
          </a:xfrm>
          <a:custGeom>
            <a:avLst/>
            <a:gdLst>
              <a:gd name="T0" fmla="*/ 514441 w 107"/>
              <a:gd name="T1" fmla="*/ 392216 h 88"/>
              <a:gd name="T2" fmla="*/ 514441 w 107"/>
              <a:gd name="T3" fmla="*/ 43580 h 88"/>
              <a:gd name="T4" fmla="*/ 514441 w 107"/>
              <a:gd name="T5" fmla="*/ 18677 h 88"/>
              <a:gd name="T6" fmla="*/ 526837 w 107"/>
              <a:gd name="T7" fmla="*/ 0 h 88"/>
              <a:gd name="T8" fmla="*/ 539233 w 107"/>
              <a:gd name="T9" fmla="*/ 0 h 88"/>
              <a:gd name="T10" fmla="*/ 551629 w 107"/>
              <a:gd name="T11" fmla="*/ 0 h 88"/>
              <a:gd name="T12" fmla="*/ 551629 w 107"/>
              <a:gd name="T13" fmla="*/ 429570 h 88"/>
              <a:gd name="T14" fmla="*/ 539233 w 107"/>
              <a:gd name="T15" fmla="*/ 435795 h 88"/>
              <a:gd name="T16" fmla="*/ 526837 w 107"/>
              <a:gd name="T17" fmla="*/ 429570 h 88"/>
              <a:gd name="T18" fmla="*/ 514441 w 107"/>
              <a:gd name="T19" fmla="*/ 417118 h 88"/>
              <a:gd name="T20" fmla="*/ 514441 w 107"/>
              <a:gd name="T21" fmla="*/ 392216 h 88"/>
              <a:gd name="T22" fmla="*/ 148754 w 107"/>
              <a:gd name="T23" fmla="*/ 392216 h 88"/>
              <a:gd name="T24" fmla="*/ 148754 w 107"/>
              <a:gd name="T25" fmla="*/ 43580 h 88"/>
              <a:gd name="T26" fmla="*/ 148754 w 107"/>
              <a:gd name="T27" fmla="*/ 18677 h 88"/>
              <a:gd name="T28" fmla="*/ 136358 w 107"/>
              <a:gd name="T29" fmla="*/ 0 h 88"/>
              <a:gd name="T30" fmla="*/ 123962 w 107"/>
              <a:gd name="T31" fmla="*/ 0 h 88"/>
              <a:gd name="T32" fmla="*/ 111566 w 107"/>
              <a:gd name="T33" fmla="*/ 0 h 88"/>
              <a:gd name="T34" fmla="*/ 111566 w 107"/>
              <a:gd name="T35" fmla="*/ 429570 h 88"/>
              <a:gd name="T36" fmla="*/ 123962 w 107"/>
              <a:gd name="T37" fmla="*/ 435795 h 88"/>
              <a:gd name="T38" fmla="*/ 136358 w 107"/>
              <a:gd name="T39" fmla="*/ 429570 h 88"/>
              <a:gd name="T40" fmla="*/ 148754 w 107"/>
              <a:gd name="T41" fmla="*/ 417118 h 88"/>
              <a:gd name="T42" fmla="*/ 148754 w 107"/>
              <a:gd name="T43" fmla="*/ 392216 h 88"/>
              <a:gd name="T44" fmla="*/ 223131 w 107"/>
              <a:gd name="T45" fmla="*/ 317508 h 88"/>
              <a:gd name="T46" fmla="*/ 223131 w 107"/>
              <a:gd name="T47" fmla="*/ 342411 h 88"/>
              <a:gd name="T48" fmla="*/ 204537 w 107"/>
              <a:gd name="T49" fmla="*/ 361088 h 88"/>
              <a:gd name="T50" fmla="*/ 192141 w 107"/>
              <a:gd name="T51" fmla="*/ 367313 h 88"/>
              <a:gd name="T52" fmla="*/ 179744 w 107"/>
              <a:gd name="T53" fmla="*/ 361088 h 88"/>
              <a:gd name="T54" fmla="*/ 179744 w 107"/>
              <a:gd name="T55" fmla="*/ 74708 h 88"/>
              <a:gd name="T56" fmla="*/ 192141 w 107"/>
              <a:gd name="T57" fmla="*/ 68482 h 88"/>
              <a:gd name="T58" fmla="*/ 204537 w 107"/>
              <a:gd name="T59" fmla="*/ 74708 h 88"/>
              <a:gd name="T60" fmla="*/ 223131 w 107"/>
              <a:gd name="T61" fmla="*/ 87159 h 88"/>
              <a:gd name="T62" fmla="*/ 223131 w 107"/>
              <a:gd name="T63" fmla="*/ 112062 h 88"/>
              <a:gd name="T64" fmla="*/ 223131 w 107"/>
              <a:gd name="T65" fmla="*/ 317508 h 88"/>
              <a:gd name="T66" fmla="*/ 378083 w 107"/>
              <a:gd name="T67" fmla="*/ 498052 h 88"/>
              <a:gd name="T68" fmla="*/ 334697 w 107"/>
              <a:gd name="T69" fmla="*/ 547857 h 88"/>
              <a:gd name="T70" fmla="*/ 285112 w 107"/>
              <a:gd name="T71" fmla="*/ 498052 h 88"/>
              <a:gd name="T72" fmla="*/ 285112 w 107"/>
              <a:gd name="T73" fmla="*/ 149416 h 88"/>
              <a:gd name="T74" fmla="*/ 334697 w 107"/>
              <a:gd name="T75" fmla="*/ 99610 h 88"/>
              <a:gd name="T76" fmla="*/ 378083 w 107"/>
              <a:gd name="T77" fmla="*/ 149416 h 88"/>
              <a:gd name="T78" fmla="*/ 378083 w 107"/>
              <a:gd name="T79" fmla="*/ 498052 h 88"/>
              <a:gd name="T80" fmla="*/ 440064 w 107"/>
              <a:gd name="T81" fmla="*/ 317508 h 88"/>
              <a:gd name="T82" fmla="*/ 440064 w 107"/>
              <a:gd name="T83" fmla="*/ 342411 h 88"/>
              <a:gd name="T84" fmla="*/ 458658 w 107"/>
              <a:gd name="T85" fmla="*/ 361088 h 88"/>
              <a:gd name="T86" fmla="*/ 471054 w 107"/>
              <a:gd name="T87" fmla="*/ 367313 h 88"/>
              <a:gd name="T88" fmla="*/ 483451 w 107"/>
              <a:gd name="T89" fmla="*/ 361088 h 88"/>
              <a:gd name="T90" fmla="*/ 483451 w 107"/>
              <a:gd name="T91" fmla="*/ 74708 h 88"/>
              <a:gd name="T92" fmla="*/ 471054 w 107"/>
              <a:gd name="T93" fmla="*/ 68482 h 88"/>
              <a:gd name="T94" fmla="*/ 458658 w 107"/>
              <a:gd name="T95" fmla="*/ 74708 h 88"/>
              <a:gd name="T96" fmla="*/ 440064 w 107"/>
              <a:gd name="T97" fmla="*/ 87159 h 88"/>
              <a:gd name="T98" fmla="*/ 440064 w 107"/>
              <a:gd name="T99" fmla="*/ 112062 h 88"/>
              <a:gd name="T100" fmla="*/ 440064 w 107"/>
              <a:gd name="T101" fmla="*/ 317508 h 88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</a:gdLst>
            <a:ahLst/>
            <a:cxnLst>
              <a:cxn ang="T102">
                <a:pos x="T0" y="T1"/>
              </a:cxn>
              <a:cxn ang="T103">
                <a:pos x="T2" y="T3"/>
              </a:cxn>
              <a:cxn ang="T104">
                <a:pos x="T4" y="T5"/>
              </a:cxn>
              <a:cxn ang="T105">
                <a:pos x="T6" y="T7"/>
              </a:cxn>
              <a:cxn ang="T106">
                <a:pos x="T8" y="T9"/>
              </a:cxn>
              <a:cxn ang="T107">
                <a:pos x="T10" y="T11"/>
              </a:cxn>
              <a:cxn ang="T108">
                <a:pos x="T12" y="T13"/>
              </a:cxn>
              <a:cxn ang="T109">
                <a:pos x="T14" y="T15"/>
              </a:cxn>
              <a:cxn ang="T110">
                <a:pos x="T16" y="T17"/>
              </a:cxn>
              <a:cxn ang="T111">
                <a:pos x="T18" y="T19"/>
              </a:cxn>
              <a:cxn ang="T112">
                <a:pos x="T20" y="T21"/>
              </a:cxn>
              <a:cxn ang="T113">
                <a:pos x="T22" y="T23"/>
              </a:cxn>
              <a:cxn ang="T114">
                <a:pos x="T24" y="T25"/>
              </a:cxn>
              <a:cxn ang="T115">
                <a:pos x="T26" y="T27"/>
              </a:cxn>
              <a:cxn ang="T116">
                <a:pos x="T28" y="T29"/>
              </a:cxn>
              <a:cxn ang="T117">
                <a:pos x="T30" y="T31"/>
              </a:cxn>
              <a:cxn ang="T118">
                <a:pos x="T32" y="T33"/>
              </a:cxn>
              <a:cxn ang="T119">
                <a:pos x="T34" y="T35"/>
              </a:cxn>
              <a:cxn ang="T120">
                <a:pos x="T36" y="T37"/>
              </a:cxn>
              <a:cxn ang="T121">
                <a:pos x="T38" y="T39"/>
              </a:cxn>
              <a:cxn ang="T122">
                <a:pos x="T40" y="T41"/>
              </a:cxn>
              <a:cxn ang="T123">
                <a:pos x="T42" y="T43"/>
              </a:cxn>
              <a:cxn ang="T124">
                <a:pos x="T44" y="T45"/>
              </a:cxn>
              <a:cxn ang="T125">
                <a:pos x="T46" y="T47"/>
              </a:cxn>
              <a:cxn ang="T126">
                <a:pos x="T48" y="T49"/>
              </a:cxn>
              <a:cxn ang="T127">
                <a:pos x="T50" y="T51"/>
              </a:cxn>
              <a:cxn ang="T128">
                <a:pos x="T52" y="T53"/>
              </a:cxn>
              <a:cxn ang="T129">
                <a:pos x="T54" y="T55"/>
              </a:cxn>
              <a:cxn ang="T130">
                <a:pos x="T56" y="T57"/>
              </a:cxn>
              <a:cxn ang="T131">
                <a:pos x="T58" y="T59"/>
              </a:cxn>
              <a:cxn ang="T132">
                <a:pos x="T60" y="T61"/>
              </a:cxn>
              <a:cxn ang="T133">
                <a:pos x="T62" y="T63"/>
              </a:cxn>
              <a:cxn ang="T134">
                <a:pos x="T64" y="T65"/>
              </a:cxn>
              <a:cxn ang="T135">
                <a:pos x="T66" y="T67"/>
              </a:cxn>
              <a:cxn ang="T136">
                <a:pos x="T68" y="T69"/>
              </a:cxn>
              <a:cxn ang="T137">
                <a:pos x="T70" y="T71"/>
              </a:cxn>
              <a:cxn ang="T138">
                <a:pos x="T72" y="T73"/>
              </a:cxn>
              <a:cxn ang="T139">
                <a:pos x="T74" y="T75"/>
              </a:cxn>
              <a:cxn ang="T140">
                <a:pos x="T76" y="T77"/>
              </a:cxn>
              <a:cxn ang="T141">
                <a:pos x="T78" y="T79"/>
              </a:cxn>
              <a:cxn ang="T142">
                <a:pos x="T80" y="T81"/>
              </a:cxn>
              <a:cxn ang="T143">
                <a:pos x="T82" y="T83"/>
              </a:cxn>
              <a:cxn ang="T144">
                <a:pos x="T84" y="T85"/>
              </a:cxn>
              <a:cxn ang="T145">
                <a:pos x="T86" y="T87"/>
              </a:cxn>
              <a:cxn ang="T146">
                <a:pos x="T88" y="T89"/>
              </a:cxn>
              <a:cxn ang="T147">
                <a:pos x="T90" y="T91"/>
              </a:cxn>
              <a:cxn ang="T148">
                <a:pos x="T92" y="T93"/>
              </a:cxn>
              <a:cxn ang="T149">
                <a:pos x="T94" y="T95"/>
              </a:cxn>
              <a:cxn ang="T150">
                <a:pos x="T96" y="T97"/>
              </a:cxn>
              <a:cxn ang="T151">
                <a:pos x="T98" y="T99"/>
              </a:cxn>
              <a:cxn ang="T152">
                <a:pos x="T100" y="T101"/>
              </a:cxn>
            </a:cxnLst>
            <a:rect l="0" t="0" r="r" b="b"/>
            <a:pathLst>
              <a:path w="107" h="88">
                <a:moveTo>
                  <a:pt x="83" y="63"/>
                </a:moveTo>
                <a:cubicBezTo>
                  <a:pt x="97" y="47"/>
                  <a:pt x="97" y="23"/>
                  <a:pt x="83" y="7"/>
                </a:cubicBezTo>
                <a:cubicBezTo>
                  <a:pt x="82" y="6"/>
                  <a:pt x="82" y="4"/>
                  <a:pt x="83" y="3"/>
                </a:cubicBezTo>
                <a:cubicBezTo>
                  <a:pt x="85" y="0"/>
                  <a:pt x="85" y="0"/>
                  <a:pt x="85" y="0"/>
                </a:cubicBezTo>
                <a:cubicBezTo>
                  <a:pt x="86" y="0"/>
                  <a:pt x="86" y="0"/>
                  <a:pt x="87" y="0"/>
                </a:cubicBezTo>
                <a:cubicBezTo>
                  <a:pt x="88" y="0"/>
                  <a:pt x="89" y="0"/>
                  <a:pt x="89" y="0"/>
                </a:cubicBezTo>
                <a:cubicBezTo>
                  <a:pt x="107" y="20"/>
                  <a:pt x="107" y="50"/>
                  <a:pt x="89" y="69"/>
                </a:cubicBezTo>
                <a:cubicBezTo>
                  <a:pt x="89" y="70"/>
                  <a:pt x="88" y="70"/>
                  <a:pt x="87" y="70"/>
                </a:cubicBezTo>
                <a:cubicBezTo>
                  <a:pt x="86" y="70"/>
                  <a:pt x="86" y="70"/>
                  <a:pt x="85" y="69"/>
                </a:cubicBezTo>
                <a:cubicBezTo>
                  <a:pt x="83" y="67"/>
                  <a:pt x="83" y="67"/>
                  <a:pt x="83" y="67"/>
                </a:cubicBezTo>
                <a:cubicBezTo>
                  <a:pt x="82" y="65"/>
                  <a:pt x="82" y="64"/>
                  <a:pt x="83" y="63"/>
                </a:cubicBezTo>
                <a:close/>
                <a:moveTo>
                  <a:pt x="24" y="63"/>
                </a:moveTo>
                <a:cubicBezTo>
                  <a:pt x="10" y="47"/>
                  <a:pt x="10" y="23"/>
                  <a:pt x="24" y="7"/>
                </a:cubicBezTo>
                <a:cubicBezTo>
                  <a:pt x="25" y="6"/>
                  <a:pt x="25" y="4"/>
                  <a:pt x="24" y="3"/>
                </a:cubicBezTo>
                <a:cubicBezTo>
                  <a:pt x="22" y="0"/>
                  <a:pt x="22" y="0"/>
                  <a:pt x="22" y="0"/>
                </a:cubicBezTo>
                <a:cubicBezTo>
                  <a:pt x="21" y="0"/>
                  <a:pt x="21" y="0"/>
                  <a:pt x="20" y="0"/>
                </a:cubicBezTo>
                <a:cubicBezTo>
                  <a:pt x="19" y="0"/>
                  <a:pt x="18" y="0"/>
                  <a:pt x="18" y="0"/>
                </a:cubicBezTo>
                <a:cubicBezTo>
                  <a:pt x="0" y="20"/>
                  <a:pt x="0" y="50"/>
                  <a:pt x="18" y="69"/>
                </a:cubicBezTo>
                <a:cubicBezTo>
                  <a:pt x="18" y="70"/>
                  <a:pt x="19" y="70"/>
                  <a:pt x="20" y="70"/>
                </a:cubicBezTo>
                <a:cubicBezTo>
                  <a:pt x="21" y="70"/>
                  <a:pt x="21" y="70"/>
                  <a:pt x="22" y="69"/>
                </a:cubicBezTo>
                <a:cubicBezTo>
                  <a:pt x="24" y="67"/>
                  <a:pt x="24" y="67"/>
                  <a:pt x="24" y="67"/>
                </a:cubicBezTo>
                <a:cubicBezTo>
                  <a:pt x="25" y="65"/>
                  <a:pt x="25" y="64"/>
                  <a:pt x="24" y="63"/>
                </a:cubicBezTo>
                <a:close/>
                <a:moveTo>
                  <a:pt x="36" y="51"/>
                </a:moveTo>
                <a:cubicBezTo>
                  <a:pt x="37" y="53"/>
                  <a:pt x="37" y="54"/>
                  <a:pt x="36" y="55"/>
                </a:cubicBezTo>
                <a:cubicBezTo>
                  <a:pt x="33" y="58"/>
                  <a:pt x="33" y="58"/>
                  <a:pt x="33" y="58"/>
                </a:cubicBezTo>
                <a:cubicBezTo>
                  <a:pt x="33" y="58"/>
                  <a:pt x="32" y="59"/>
                  <a:pt x="31" y="59"/>
                </a:cubicBezTo>
                <a:cubicBezTo>
                  <a:pt x="30" y="58"/>
                  <a:pt x="30" y="58"/>
                  <a:pt x="29" y="58"/>
                </a:cubicBezTo>
                <a:cubicBezTo>
                  <a:pt x="18" y="44"/>
                  <a:pt x="18" y="25"/>
                  <a:pt x="29" y="12"/>
                </a:cubicBezTo>
                <a:cubicBezTo>
                  <a:pt x="30" y="11"/>
                  <a:pt x="30" y="11"/>
                  <a:pt x="31" y="11"/>
                </a:cubicBezTo>
                <a:cubicBezTo>
                  <a:pt x="32" y="11"/>
                  <a:pt x="33" y="11"/>
                  <a:pt x="33" y="12"/>
                </a:cubicBezTo>
                <a:cubicBezTo>
                  <a:pt x="36" y="14"/>
                  <a:pt x="36" y="14"/>
                  <a:pt x="36" y="14"/>
                </a:cubicBezTo>
                <a:cubicBezTo>
                  <a:pt x="37" y="15"/>
                  <a:pt x="37" y="17"/>
                  <a:pt x="36" y="18"/>
                </a:cubicBezTo>
                <a:cubicBezTo>
                  <a:pt x="28" y="28"/>
                  <a:pt x="28" y="42"/>
                  <a:pt x="36" y="51"/>
                </a:cubicBezTo>
                <a:close/>
                <a:moveTo>
                  <a:pt x="61" y="80"/>
                </a:moveTo>
                <a:cubicBezTo>
                  <a:pt x="61" y="84"/>
                  <a:pt x="58" y="88"/>
                  <a:pt x="54" y="88"/>
                </a:cubicBezTo>
                <a:cubicBezTo>
                  <a:pt x="49" y="88"/>
                  <a:pt x="46" y="84"/>
                  <a:pt x="46" y="80"/>
                </a:cubicBezTo>
                <a:cubicBezTo>
                  <a:pt x="46" y="60"/>
                  <a:pt x="46" y="44"/>
                  <a:pt x="46" y="24"/>
                </a:cubicBezTo>
                <a:cubicBezTo>
                  <a:pt x="46" y="19"/>
                  <a:pt x="49" y="16"/>
                  <a:pt x="54" y="16"/>
                </a:cubicBezTo>
                <a:cubicBezTo>
                  <a:pt x="58" y="16"/>
                  <a:pt x="61" y="19"/>
                  <a:pt x="61" y="24"/>
                </a:cubicBezTo>
                <a:cubicBezTo>
                  <a:pt x="61" y="44"/>
                  <a:pt x="61" y="60"/>
                  <a:pt x="61" y="80"/>
                </a:cubicBezTo>
                <a:close/>
                <a:moveTo>
                  <a:pt x="71" y="51"/>
                </a:moveTo>
                <a:cubicBezTo>
                  <a:pt x="70" y="53"/>
                  <a:pt x="70" y="54"/>
                  <a:pt x="71" y="55"/>
                </a:cubicBezTo>
                <a:cubicBezTo>
                  <a:pt x="74" y="58"/>
                  <a:pt x="74" y="58"/>
                  <a:pt x="74" y="58"/>
                </a:cubicBezTo>
                <a:cubicBezTo>
                  <a:pt x="74" y="58"/>
                  <a:pt x="75" y="59"/>
                  <a:pt x="76" y="59"/>
                </a:cubicBezTo>
                <a:cubicBezTo>
                  <a:pt x="77" y="58"/>
                  <a:pt x="77" y="58"/>
                  <a:pt x="78" y="58"/>
                </a:cubicBezTo>
                <a:cubicBezTo>
                  <a:pt x="89" y="44"/>
                  <a:pt x="89" y="25"/>
                  <a:pt x="78" y="12"/>
                </a:cubicBezTo>
                <a:cubicBezTo>
                  <a:pt x="77" y="11"/>
                  <a:pt x="77" y="11"/>
                  <a:pt x="76" y="11"/>
                </a:cubicBezTo>
                <a:cubicBezTo>
                  <a:pt x="75" y="11"/>
                  <a:pt x="74" y="11"/>
                  <a:pt x="74" y="12"/>
                </a:cubicBezTo>
                <a:cubicBezTo>
                  <a:pt x="71" y="14"/>
                  <a:pt x="71" y="14"/>
                  <a:pt x="71" y="14"/>
                </a:cubicBezTo>
                <a:cubicBezTo>
                  <a:pt x="70" y="15"/>
                  <a:pt x="70" y="17"/>
                  <a:pt x="71" y="18"/>
                </a:cubicBezTo>
                <a:cubicBezTo>
                  <a:pt x="79" y="28"/>
                  <a:pt x="79" y="42"/>
                  <a:pt x="71" y="5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lIns="68568" tIns="34284" rIns="68568" bIns="34284"/>
          <a:lstStyle/>
          <a:p>
            <a:endParaRPr lang="zh-CN" altLang="en-US"/>
          </a:p>
        </p:txBody>
      </p:sp>
      <p:sp>
        <p:nvSpPr>
          <p:cNvPr id="32790" name="Freeform 61"/>
          <p:cNvSpPr>
            <a:spLocks noEditPoints="1"/>
          </p:cNvSpPr>
          <p:nvPr/>
        </p:nvSpPr>
        <p:spPr bwMode="auto">
          <a:xfrm>
            <a:off x="5114925" y="2065271"/>
            <a:ext cx="514350" cy="403677"/>
          </a:xfrm>
          <a:custGeom>
            <a:avLst/>
            <a:gdLst>
              <a:gd name="T0" fmla="*/ 323128 w 106"/>
              <a:gd name="T1" fmla="*/ 71255 h 83"/>
              <a:gd name="T2" fmla="*/ 329590 w 106"/>
              <a:gd name="T3" fmla="*/ 71255 h 83"/>
              <a:gd name="T4" fmla="*/ 329590 w 106"/>
              <a:gd name="T5" fmla="*/ 278543 h 83"/>
              <a:gd name="T6" fmla="*/ 122789 w 106"/>
              <a:gd name="T7" fmla="*/ 174899 h 83"/>
              <a:gd name="T8" fmla="*/ 122789 w 106"/>
              <a:gd name="T9" fmla="*/ 168421 h 83"/>
              <a:gd name="T10" fmla="*/ 355441 w 106"/>
              <a:gd name="T11" fmla="*/ 272065 h 83"/>
              <a:gd name="T12" fmla="*/ 361903 w 106"/>
              <a:gd name="T13" fmla="*/ 278543 h 83"/>
              <a:gd name="T14" fmla="*/ 562242 w 106"/>
              <a:gd name="T15" fmla="*/ 174899 h 83"/>
              <a:gd name="T16" fmla="*/ 361903 w 106"/>
              <a:gd name="T17" fmla="*/ 71255 h 83"/>
              <a:gd name="T18" fmla="*/ 355441 w 106"/>
              <a:gd name="T19" fmla="*/ 71255 h 83"/>
              <a:gd name="T20" fmla="*/ 96938 w 106"/>
              <a:gd name="T21" fmla="*/ 187854 h 83"/>
              <a:gd name="T22" fmla="*/ 6463 w 106"/>
              <a:gd name="T23" fmla="*/ 226721 h 83"/>
              <a:gd name="T24" fmla="*/ 6463 w 106"/>
              <a:gd name="T25" fmla="*/ 239676 h 83"/>
              <a:gd name="T26" fmla="*/ 219727 w 106"/>
              <a:gd name="T27" fmla="*/ 343320 h 83"/>
              <a:gd name="T28" fmla="*/ 310203 w 106"/>
              <a:gd name="T29" fmla="*/ 297976 h 83"/>
              <a:gd name="T30" fmla="*/ 678568 w 106"/>
              <a:gd name="T31" fmla="*/ 103644 h 83"/>
              <a:gd name="T32" fmla="*/ 678568 w 106"/>
              <a:gd name="T33" fmla="*/ 116599 h 83"/>
              <a:gd name="T34" fmla="*/ 588093 w 106"/>
              <a:gd name="T35" fmla="*/ 161943 h 83"/>
              <a:gd name="T36" fmla="*/ 374828 w 106"/>
              <a:gd name="T37" fmla="*/ 51822 h 83"/>
              <a:gd name="T38" fmla="*/ 465304 w 106"/>
              <a:gd name="T39" fmla="*/ 0 h 83"/>
              <a:gd name="T40" fmla="*/ 678568 w 106"/>
              <a:gd name="T41" fmla="*/ 103644 h 83"/>
              <a:gd name="T42" fmla="*/ 685031 w 106"/>
              <a:gd name="T43" fmla="*/ 233198 h 83"/>
              <a:gd name="T44" fmla="*/ 465304 w 106"/>
              <a:gd name="T45" fmla="*/ 343320 h 83"/>
              <a:gd name="T46" fmla="*/ 374828 w 106"/>
              <a:gd name="T47" fmla="*/ 304454 h 83"/>
              <a:gd name="T48" fmla="*/ 374828 w 106"/>
              <a:gd name="T49" fmla="*/ 291498 h 83"/>
              <a:gd name="T50" fmla="*/ 594555 w 106"/>
              <a:gd name="T51" fmla="*/ 187854 h 83"/>
              <a:gd name="T52" fmla="*/ 310203 w 106"/>
              <a:gd name="T53" fmla="*/ 45344 h 83"/>
              <a:gd name="T54" fmla="*/ 213264 w 106"/>
              <a:gd name="T55" fmla="*/ 0 h 83"/>
              <a:gd name="T56" fmla="*/ 0 w 106"/>
              <a:gd name="T57" fmla="*/ 110121 h 83"/>
              <a:gd name="T58" fmla="*/ 90476 w 106"/>
              <a:gd name="T59" fmla="*/ 161943 h 83"/>
              <a:gd name="T60" fmla="*/ 310203 w 106"/>
              <a:gd name="T61" fmla="*/ 58300 h 83"/>
              <a:gd name="T62" fmla="*/ 310203 w 106"/>
              <a:gd name="T63" fmla="*/ 45344 h 83"/>
              <a:gd name="T64" fmla="*/ 355441 w 106"/>
              <a:gd name="T65" fmla="*/ 531174 h 83"/>
              <a:gd name="T66" fmla="*/ 361903 w 106"/>
              <a:gd name="T67" fmla="*/ 537652 h 83"/>
              <a:gd name="T68" fmla="*/ 581630 w 106"/>
              <a:gd name="T69" fmla="*/ 421053 h 83"/>
              <a:gd name="T70" fmla="*/ 575168 w 106"/>
              <a:gd name="T71" fmla="*/ 317409 h 83"/>
              <a:gd name="T72" fmla="*/ 471767 w 106"/>
              <a:gd name="T73" fmla="*/ 369231 h 83"/>
              <a:gd name="T74" fmla="*/ 465304 w 106"/>
              <a:gd name="T75" fmla="*/ 369231 h 83"/>
              <a:gd name="T76" fmla="*/ 361903 w 106"/>
              <a:gd name="T77" fmla="*/ 317409 h 83"/>
              <a:gd name="T78" fmla="*/ 355441 w 106"/>
              <a:gd name="T79" fmla="*/ 323887 h 83"/>
              <a:gd name="T80" fmla="*/ 109863 w 106"/>
              <a:gd name="T81" fmla="*/ 317409 h 83"/>
              <a:gd name="T82" fmla="*/ 213264 w 106"/>
              <a:gd name="T83" fmla="*/ 369231 h 83"/>
              <a:gd name="T84" fmla="*/ 323128 w 106"/>
              <a:gd name="T85" fmla="*/ 317409 h 83"/>
              <a:gd name="T86" fmla="*/ 329590 w 106"/>
              <a:gd name="T87" fmla="*/ 323887 h 83"/>
              <a:gd name="T88" fmla="*/ 329590 w 106"/>
              <a:gd name="T89" fmla="*/ 537652 h 83"/>
              <a:gd name="T90" fmla="*/ 109863 w 106"/>
              <a:gd name="T91" fmla="*/ 427531 h 83"/>
              <a:gd name="T92" fmla="*/ 103401 w 106"/>
              <a:gd name="T93" fmla="*/ 323887 h 83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0" t="0" r="r" b="b"/>
            <a:pathLst>
              <a:path w="106" h="83">
                <a:moveTo>
                  <a:pt x="19" y="26"/>
                </a:moveTo>
                <a:cubicBezTo>
                  <a:pt x="50" y="11"/>
                  <a:pt x="50" y="11"/>
                  <a:pt x="50" y="11"/>
                </a:cubicBezTo>
                <a:cubicBezTo>
                  <a:pt x="50" y="11"/>
                  <a:pt x="51" y="11"/>
                  <a:pt x="51" y="11"/>
                </a:cubicBezTo>
                <a:cubicBezTo>
                  <a:pt x="51" y="11"/>
                  <a:pt x="51" y="11"/>
                  <a:pt x="51" y="11"/>
                </a:cubicBezTo>
                <a:cubicBezTo>
                  <a:pt x="51" y="42"/>
                  <a:pt x="51" y="42"/>
                  <a:pt x="51" y="42"/>
                </a:cubicBezTo>
                <a:cubicBezTo>
                  <a:pt x="51" y="42"/>
                  <a:pt x="51" y="43"/>
                  <a:pt x="51" y="43"/>
                </a:cubicBezTo>
                <a:cubicBezTo>
                  <a:pt x="51" y="43"/>
                  <a:pt x="50" y="43"/>
                  <a:pt x="50" y="43"/>
                </a:cubicBezTo>
                <a:cubicBezTo>
                  <a:pt x="19" y="27"/>
                  <a:pt x="19" y="27"/>
                  <a:pt x="19" y="27"/>
                </a:cubicBezTo>
                <a:cubicBezTo>
                  <a:pt x="19" y="27"/>
                  <a:pt x="19" y="27"/>
                  <a:pt x="19" y="27"/>
                </a:cubicBezTo>
                <a:cubicBezTo>
                  <a:pt x="19" y="26"/>
                  <a:pt x="19" y="26"/>
                  <a:pt x="19" y="26"/>
                </a:cubicBezTo>
                <a:close/>
                <a:moveTo>
                  <a:pt x="55" y="11"/>
                </a:moveTo>
                <a:cubicBezTo>
                  <a:pt x="55" y="42"/>
                  <a:pt x="55" y="42"/>
                  <a:pt x="55" y="42"/>
                </a:cubicBezTo>
                <a:cubicBezTo>
                  <a:pt x="55" y="42"/>
                  <a:pt x="55" y="43"/>
                  <a:pt x="55" y="43"/>
                </a:cubicBezTo>
                <a:cubicBezTo>
                  <a:pt x="55" y="43"/>
                  <a:pt x="56" y="43"/>
                  <a:pt x="56" y="43"/>
                </a:cubicBezTo>
                <a:cubicBezTo>
                  <a:pt x="87" y="27"/>
                  <a:pt x="87" y="27"/>
                  <a:pt x="87" y="27"/>
                </a:cubicBezTo>
                <a:cubicBezTo>
                  <a:pt x="87" y="27"/>
                  <a:pt x="87" y="27"/>
                  <a:pt x="87" y="27"/>
                </a:cubicBezTo>
                <a:cubicBezTo>
                  <a:pt x="87" y="26"/>
                  <a:pt x="87" y="26"/>
                  <a:pt x="87" y="26"/>
                </a:cubicBezTo>
                <a:cubicBezTo>
                  <a:pt x="56" y="11"/>
                  <a:pt x="56" y="11"/>
                  <a:pt x="56" y="11"/>
                </a:cubicBezTo>
                <a:cubicBezTo>
                  <a:pt x="56" y="11"/>
                  <a:pt x="55" y="11"/>
                  <a:pt x="55" y="11"/>
                </a:cubicBezTo>
                <a:cubicBezTo>
                  <a:pt x="55" y="11"/>
                  <a:pt x="55" y="11"/>
                  <a:pt x="55" y="11"/>
                </a:cubicBezTo>
                <a:close/>
                <a:moveTo>
                  <a:pt x="48" y="45"/>
                </a:moveTo>
                <a:cubicBezTo>
                  <a:pt x="15" y="29"/>
                  <a:pt x="15" y="29"/>
                  <a:pt x="15" y="29"/>
                </a:cubicBezTo>
                <a:cubicBezTo>
                  <a:pt x="15" y="29"/>
                  <a:pt x="15" y="29"/>
                  <a:pt x="14" y="29"/>
                </a:cubicBezTo>
                <a:cubicBezTo>
                  <a:pt x="1" y="35"/>
                  <a:pt x="1" y="35"/>
                  <a:pt x="1" y="35"/>
                </a:cubicBezTo>
                <a:cubicBezTo>
                  <a:pt x="1" y="36"/>
                  <a:pt x="0" y="36"/>
                  <a:pt x="0" y="36"/>
                </a:cubicBezTo>
                <a:cubicBezTo>
                  <a:pt x="0" y="37"/>
                  <a:pt x="1" y="37"/>
                  <a:pt x="1" y="37"/>
                </a:cubicBezTo>
                <a:cubicBezTo>
                  <a:pt x="33" y="53"/>
                  <a:pt x="33" y="53"/>
                  <a:pt x="33" y="53"/>
                </a:cubicBezTo>
                <a:cubicBezTo>
                  <a:pt x="34" y="54"/>
                  <a:pt x="34" y="54"/>
                  <a:pt x="34" y="53"/>
                </a:cubicBezTo>
                <a:cubicBezTo>
                  <a:pt x="48" y="47"/>
                  <a:pt x="48" y="47"/>
                  <a:pt x="48" y="47"/>
                </a:cubicBezTo>
                <a:cubicBezTo>
                  <a:pt x="48" y="47"/>
                  <a:pt x="48" y="46"/>
                  <a:pt x="48" y="46"/>
                </a:cubicBezTo>
                <a:cubicBezTo>
                  <a:pt x="48" y="45"/>
                  <a:pt x="48" y="45"/>
                  <a:pt x="48" y="45"/>
                </a:cubicBezTo>
                <a:close/>
                <a:moveTo>
                  <a:pt x="105" y="16"/>
                </a:moveTo>
                <a:cubicBezTo>
                  <a:pt x="105" y="17"/>
                  <a:pt x="106" y="17"/>
                  <a:pt x="106" y="17"/>
                </a:cubicBezTo>
                <a:cubicBezTo>
                  <a:pt x="106" y="18"/>
                  <a:pt x="105" y="18"/>
                  <a:pt x="105" y="18"/>
                </a:cubicBezTo>
                <a:cubicBezTo>
                  <a:pt x="92" y="25"/>
                  <a:pt x="92" y="25"/>
                  <a:pt x="92" y="25"/>
                </a:cubicBezTo>
                <a:cubicBezTo>
                  <a:pt x="91" y="25"/>
                  <a:pt x="91" y="25"/>
                  <a:pt x="91" y="25"/>
                </a:cubicBezTo>
                <a:cubicBezTo>
                  <a:pt x="58" y="9"/>
                  <a:pt x="58" y="9"/>
                  <a:pt x="58" y="9"/>
                </a:cubicBezTo>
                <a:cubicBezTo>
                  <a:pt x="58" y="8"/>
                  <a:pt x="58" y="8"/>
                  <a:pt x="58" y="8"/>
                </a:cubicBezTo>
                <a:cubicBezTo>
                  <a:pt x="58" y="7"/>
                  <a:pt x="58" y="7"/>
                  <a:pt x="58" y="7"/>
                </a:cubicBezTo>
                <a:cubicBezTo>
                  <a:pt x="72" y="0"/>
                  <a:pt x="72" y="0"/>
                  <a:pt x="72" y="0"/>
                </a:cubicBezTo>
                <a:cubicBezTo>
                  <a:pt x="72" y="0"/>
                  <a:pt x="72" y="0"/>
                  <a:pt x="72" y="0"/>
                </a:cubicBezTo>
                <a:cubicBezTo>
                  <a:pt x="105" y="16"/>
                  <a:pt x="105" y="16"/>
                  <a:pt x="105" y="16"/>
                </a:cubicBezTo>
                <a:close/>
                <a:moveTo>
                  <a:pt x="105" y="35"/>
                </a:moveTo>
                <a:cubicBezTo>
                  <a:pt x="105" y="36"/>
                  <a:pt x="106" y="36"/>
                  <a:pt x="106" y="36"/>
                </a:cubicBezTo>
                <a:cubicBezTo>
                  <a:pt x="106" y="37"/>
                  <a:pt x="105" y="37"/>
                  <a:pt x="105" y="37"/>
                </a:cubicBezTo>
                <a:cubicBezTo>
                  <a:pt x="72" y="53"/>
                  <a:pt x="72" y="53"/>
                  <a:pt x="72" y="53"/>
                </a:cubicBezTo>
                <a:cubicBezTo>
                  <a:pt x="72" y="54"/>
                  <a:pt x="72" y="54"/>
                  <a:pt x="72" y="53"/>
                </a:cubicBezTo>
                <a:cubicBezTo>
                  <a:pt x="58" y="47"/>
                  <a:pt x="58" y="47"/>
                  <a:pt x="58" y="47"/>
                </a:cubicBezTo>
                <a:cubicBezTo>
                  <a:pt x="58" y="47"/>
                  <a:pt x="58" y="46"/>
                  <a:pt x="58" y="46"/>
                </a:cubicBezTo>
                <a:cubicBezTo>
                  <a:pt x="58" y="45"/>
                  <a:pt x="58" y="45"/>
                  <a:pt x="58" y="45"/>
                </a:cubicBezTo>
                <a:cubicBezTo>
                  <a:pt x="91" y="29"/>
                  <a:pt x="91" y="29"/>
                  <a:pt x="91" y="29"/>
                </a:cubicBezTo>
                <a:cubicBezTo>
                  <a:pt x="91" y="29"/>
                  <a:pt x="91" y="29"/>
                  <a:pt x="92" y="29"/>
                </a:cubicBezTo>
                <a:cubicBezTo>
                  <a:pt x="105" y="35"/>
                  <a:pt x="105" y="35"/>
                  <a:pt x="105" y="35"/>
                </a:cubicBezTo>
                <a:close/>
                <a:moveTo>
                  <a:pt x="48" y="7"/>
                </a:moveTo>
                <a:cubicBezTo>
                  <a:pt x="34" y="0"/>
                  <a:pt x="34" y="0"/>
                  <a:pt x="34" y="0"/>
                </a:cubicBezTo>
                <a:cubicBezTo>
                  <a:pt x="34" y="0"/>
                  <a:pt x="34" y="0"/>
                  <a:pt x="33" y="0"/>
                </a:cubicBezTo>
                <a:cubicBezTo>
                  <a:pt x="1" y="16"/>
                  <a:pt x="1" y="16"/>
                  <a:pt x="1" y="16"/>
                </a:cubicBezTo>
                <a:cubicBezTo>
                  <a:pt x="1" y="17"/>
                  <a:pt x="0" y="17"/>
                  <a:pt x="0" y="17"/>
                </a:cubicBezTo>
                <a:cubicBezTo>
                  <a:pt x="0" y="18"/>
                  <a:pt x="1" y="18"/>
                  <a:pt x="1" y="18"/>
                </a:cubicBezTo>
                <a:cubicBezTo>
                  <a:pt x="14" y="25"/>
                  <a:pt x="14" y="25"/>
                  <a:pt x="14" y="25"/>
                </a:cubicBezTo>
                <a:cubicBezTo>
                  <a:pt x="15" y="25"/>
                  <a:pt x="15" y="25"/>
                  <a:pt x="15" y="25"/>
                </a:cubicBezTo>
                <a:cubicBezTo>
                  <a:pt x="48" y="9"/>
                  <a:pt x="48" y="9"/>
                  <a:pt x="48" y="9"/>
                </a:cubicBezTo>
                <a:cubicBezTo>
                  <a:pt x="48" y="8"/>
                  <a:pt x="48" y="8"/>
                  <a:pt x="48" y="8"/>
                </a:cubicBezTo>
                <a:cubicBezTo>
                  <a:pt x="48" y="7"/>
                  <a:pt x="48" y="7"/>
                  <a:pt x="48" y="7"/>
                </a:cubicBezTo>
                <a:close/>
                <a:moveTo>
                  <a:pt x="55" y="50"/>
                </a:moveTo>
                <a:cubicBezTo>
                  <a:pt x="55" y="82"/>
                  <a:pt x="55" y="82"/>
                  <a:pt x="55" y="82"/>
                </a:cubicBezTo>
                <a:cubicBezTo>
                  <a:pt x="55" y="82"/>
                  <a:pt x="55" y="83"/>
                  <a:pt x="55" y="83"/>
                </a:cubicBezTo>
                <a:cubicBezTo>
                  <a:pt x="55" y="83"/>
                  <a:pt x="56" y="83"/>
                  <a:pt x="56" y="83"/>
                </a:cubicBezTo>
                <a:cubicBezTo>
                  <a:pt x="89" y="66"/>
                  <a:pt x="89" y="66"/>
                  <a:pt x="89" y="66"/>
                </a:cubicBezTo>
                <a:cubicBezTo>
                  <a:pt x="89" y="66"/>
                  <a:pt x="90" y="66"/>
                  <a:pt x="90" y="65"/>
                </a:cubicBezTo>
                <a:cubicBezTo>
                  <a:pt x="90" y="50"/>
                  <a:pt x="90" y="50"/>
                  <a:pt x="90" y="50"/>
                </a:cubicBezTo>
                <a:cubicBezTo>
                  <a:pt x="90" y="50"/>
                  <a:pt x="89" y="49"/>
                  <a:pt x="89" y="49"/>
                </a:cubicBezTo>
                <a:cubicBezTo>
                  <a:pt x="89" y="49"/>
                  <a:pt x="89" y="49"/>
                  <a:pt x="88" y="49"/>
                </a:cubicBezTo>
                <a:cubicBezTo>
                  <a:pt x="73" y="57"/>
                  <a:pt x="73" y="57"/>
                  <a:pt x="73" y="57"/>
                </a:cubicBezTo>
                <a:cubicBezTo>
                  <a:pt x="72" y="57"/>
                  <a:pt x="72" y="57"/>
                  <a:pt x="72" y="57"/>
                </a:cubicBezTo>
                <a:cubicBezTo>
                  <a:pt x="72" y="57"/>
                  <a:pt x="72" y="57"/>
                  <a:pt x="72" y="57"/>
                </a:cubicBezTo>
                <a:cubicBezTo>
                  <a:pt x="71" y="57"/>
                  <a:pt x="71" y="57"/>
                  <a:pt x="71" y="57"/>
                </a:cubicBezTo>
                <a:cubicBezTo>
                  <a:pt x="56" y="49"/>
                  <a:pt x="56" y="49"/>
                  <a:pt x="56" y="49"/>
                </a:cubicBezTo>
                <a:cubicBezTo>
                  <a:pt x="56" y="49"/>
                  <a:pt x="55" y="49"/>
                  <a:pt x="55" y="49"/>
                </a:cubicBezTo>
                <a:cubicBezTo>
                  <a:pt x="55" y="49"/>
                  <a:pt x="55" y="50"/>
                  <a:pt x="55" y="50"/>
                </a:cubicBezTo>
                <a:close/>
                <a:moveTo>
                  <a:pt x="16" y="50"/>
                </a:moveTo>
                <a:cubicBezTo>
                  <a:pt x="16" y="50"/>
                  <a:pt x="17" y="49"/>
                  <a:pt x="17" y="49"/>
                </a:cubicBezTo>
                <a:cubicBezTo>
                  <a:pt x="17" y="49"/>
                  <a:pt x="17" y="49"/>
                  <a:pt x="18" y="49"/>
                </a:cubicBezTo>
                <a:cubicBezTo>
                  <a:pt x="33" y="57"/>
                  <a:pt x="33" y="57"/>
                  <a:pt x="33" y="57"/>
                </a:cubicBezTo>
                <a:cubicBezTo>
                  <a:pt x="34" y="57"/>
                  <a:pt x="34" y="57"/>
                  <a:pt x="34" y="57"/>
                </a:cubicBezTo>
                <a:cubicBezTo>
                  <a:pt x="50" y="49"/>
                  <a:pt x="50" y="49"/>
                  <a:pt x="50" y="49"/>
                </a:cubicBezTo>
                <a:cubicBezTo>
                  <a:pt x="50" y="49"/>
                  <a:pt x="51" y="49"/>
                  <a:pt x="51" y="49"/>
                </a:cubicBezTo>
                <a:cubicBezTo>
                  <a:pt x="51" y="49"/>
                  <a:pt x="51" y="50"/>
                  <a:pt x="51" y="50"/>
                </a:cubicBezTo>
                <a:cubicBezTo>
                  <a:pt x="51" y="82"/>
                  <a:pt x="51" y="82"/>
                  <a:pt x="51" y="82"/>
                </a:cubicBezTo>
                <a:cubicBezTo>
                  <a:pt x="51" y="82"/>
                  <a:pt x="51" y="83"/>
                  <a:pt x="51" y="83"/>
                </a:cubicBezTo>
                <a:cubicBezTo>
                  <a:pt x="51" y="83"/>
                  <a:pt x="50" y="83"/>
                  <a:pt x="50" y="83"/>
                </a:cubicBezTo>
                <a:cubicBezTo>
                  <a:pt x="17" y="66"/>
                  <a:pt x="17" y="66"/>
                  <a:pt x="17" y="66"/>
                </a:cubicBezTo>
                <a:cubicBezTo>
                  <a:pt x="17" y="66"/>
                  <a:pt x="16" y="66"/>
                  <a:pt x="16" y="65"/>
                </a:cubicBezTo>
                <a:lnTo>
                  <a:pt x="16" y="5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lIns="68568" tIns="34284" rIns="68568" bIns="34284"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729378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Click="0" advTm="3000">
        <p14:doors dir="vert"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ounded Rectangle 27"/>
          <p:cNvSpPr/>
          <p:nvPr/>
        </p:nvSpPr>
        <p:spPr>
          <a:xfrm>
            <a:off x="1365293" y="1634738"/>
            <a:ext cx="933042" cy="1390328"/>
          </a:xfrm>
          <a:prstGeom prst="roundRect">
            <a:avLst>
              <a:gd name="adj" fmla="val 14445"/>
            </a:avLst>
          </a:prstGeom>
          <a:solidFill>
            <a:schemeClr val="accent1"/>
          </a:solidFill>
          <a:ln>
            <a:solidFill>
              <a:schemeClr val="bg1">
                <a:lumMod val="9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633" b="1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Oval 28"/>
          <p:cNvSpPr/>
          <p:nvPr/>
        </p:nvSpPr>
        <p:spPr>
          <a:xfrm>
            <a:off x="1449897" y="1749583"/>
            <a:ext cx="764931" cy="76498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sz="506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</a:t>
            </a:r>
          </a:p>
        </p:txBody>
      </p:sp>
      <p:sp>
        <p:nvSpPr>
          <p:cNvPr id="21" name="Text Placeholder 7"/>
          <p:cNvSpPr txBox="1">
            <a:spLocks/>
          </p:cNvSpPr>
          <p:nvPr/>
        </p:nvSpPr>
        <p:spPr>
          <a:xfrm>
            <a:off x="1381532" y="2611973"/>
            <a:ext cx="916804" cy="244406"/>
          </a:xfrm>
          <a:prstGeom prst="rect">
            <a:avLst/>
          </a:prstGeom>
        </p:spPr>
        <p:txBody>
          <a:bodyPr vert="horz" lIns="0" tIns="55397" rIns="0" bIns="55397" anchor="ctr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83" b="1" kern="1200">
                <a:solidFill>
                  <a:schemeClr val="bg1"/>
                </a:solidFill>
                <a:latin typeface="League Gothic Regular"/>
                <a:ea typeface="+mn-ea"/>
                <a:cs typeface="League Gothic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zh-CN" altLang="en-US" sz="791" b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791" b="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Text Placeholder 7"/>
          <p:cNvSpPr txBox="1">
            <a:spLocks/>
          </p:cNvSpPr>
          <p:nvPr/>
        </p:nvSpPr>
        <p:spPr>
          <a:xfrm>
            <a:off x="1547219" y="1897058"/>
            <a:ext cx="591853" cy="470463"/>
          </a:xfrm>
          <a:prstGeom prst="rect">
            <a:avLst/>
          </a:prstGeom>
        </p:spPr>
        <p:txBody>
          <a:bodyPr vert="horz" lIns="0" tIns="55397" rIns="0" bIns="55397" anchor="ctr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372" b="1" kern="1200">
                <a:solidFill>
                  <a:schemeClr val="accent1"/>
                </a:solidFill>
                <a:latin typeface="FontAwesome"/>
                <a:ea typeface="+mn-ea"/>
                <a:cs typeface="FontAwesome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s-ES_tradnl" sz="1138" b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</a:p>
        </p:txBody>
      </p:sp>
      <p:sp>
        <p:nvSpPr>
          <p:cNvPr id="23" name="Rounded Rectangle 31"/>
          <p:cNvSpPr/>
          <p:nvPr/>
        </p:nvSpPr>
        <p:spPr>
          <a:xfrm>
            <a:off x="2447495" y="1634738"/>
            <a:ext cx="933042" cy="1390328"/>
          </a:xfrm>
          <a:prstGeom prst="roundRect">
            <a:avLst>
              <a:gd name="adj" fmla="val 14445"/>
            </a:avLst>
          </a:prstGeom>
          <a:solidFill>
            <a:schemeClr val="accent2"/>
          </a:solidFill>
          <a:ln>
            <a:solidFill>
              <a:schemeClr val="bg1">
                <a:lumMod val="9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633" b="1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9" name="Oval 32"/>
          <p:cNvSpPr/>
          <p:nvPr/>
        </p:nvSpPr>
        <p:spPr>
          <a:xfrm>
            <a:off x="2532099" y="1749583"/>
            <a:ext cx="764931" cy="76498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sz="506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</a:t>
            </a:r>
          </a:p>
        </p:txBody>
      </p:sp>
      <p:sp>
        <p:nvSpPr>
          <p:cNvPr id="40" name="Text Placeholder 7"/>
          <p:cNvSpPr txBox="1">
            <a:spLocks/>
          </p:cNvSpPr>
          <p:nvPr/>
        </p:nvSpPr>
        <p:spPr>
          <a:xfrm>
            <a:off x="2463734" y="2611973"/>
            <a:ext cx="916804" cy="244406"/>
          </a:xfrm>
          <a:prstGeom prst="rect">
            <a:avLst/>
          </a:prstGeom>
        </p:spPr>
        <p:txBody>
          <a:bodyPr vert="horz" lIns="0" tIns="55397" rIns="0" bIns="55397" anchor="ctr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83" b="1" kern="1200">
                <a:solidFill>
                  <a:schemeClr val="bg1"/>
                </a:solidFill>
                <a:latin typeface="League Gothic Regular"/>
                <a:ea typeface="+mn-ea"/>
                <a:cs typeface="League Gothic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zh-CN" altLang="en-US" sz="791" b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791" b="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1" name="Text Placeholder 7"/>
          <p:cNvSpPr txBox="1">
            <a:spLocks/>
          </p:cNvSpPr>
          <p:nvPr/>
        </p:nvSpPr>
        <p:spPr>
          <a:xfrm>
            <a:off x="2629421" y="1897058"/>
            <a:ext cx="591853" cy="470463"/>
          </a:xfrm>
          <a:prstGeom prst="rect">
            <a:avLst/>
          </a:prstGeom>
        </p:spPr>
        <p:txBody>
          <a:bodyPr vert="horz" lIns="0" tIns="55397" rIns="0" bIns="55397" anchor="ctr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372" b="1" kern="1200">
                <a:solidFill>
                  <a:schemeClr val="accent1"/>
                </a:solidFill>
                <a:latin typeface="FontAwesome"/>
                <a:ea typeface="+mn-ea"/>
                <a:cs typeface="FontAwesome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s-ES_tradnl" sz="1138" b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</a:p>
        </p:txBody>
      </p:sp>
      <p:sp>
        <p:nvSpPr>
          <p:cNvPr id="42" name="Rounded Rectangle 35"/>
          <p:cNvSpPr/>
          <p:nvPr/>
        </p:nvSpPr>
        <p:spPr>
          <a:xfrm>
            <a:off x="3529698" y="1634738"/>
            <a:ext cx="933042" cy="1390328"/>
          </a:xfrm>
          <a:prstGeom prst="roundRect">
            <a:avLst>
              <a:gd name="adj" fmla="val 14445"/>
            </a:avLst>
          </a:prstGeom>
          <a:solidFill>
            <a:schemeClr val="accent3"/>
          </a:solidFill>
          <a:ln>
            <a:solidFill>
              <a:schemeClr val="bg1">
                <a:lumMod val="9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633" b="1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3" name="Oval 36"/>
          <p:cNvSpPr/>
          <p:nvPr/>
        </p:nvSpPr>
        <p:spPr>
          <a:xfrm>
            <a:off x="3614302" y="1749583"/>
            <a:ext cx="764931" cy="76498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sz="506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</a:t>
            </a:r>
          </a:p>
        </p:txBody>
      </p:sp>
      <p:sp>
        <p:nvSpPr>
          <p:cNvPr id="44" name="Text Placeholder 7"/>
          <p:cNvSpPr txBox="1">
            <a:spLocks/>
          </p:cNvSpPr>
          <p:nvPr/>
        </p:nvSpPr>
        <p:spPr>
          <a:xfrm>
            <a:off x="3545938" y="2611973"/>
            <a:ext cx="916804" cy="244406"/>
          </a:xfrm>
          <a:prstGeom prst="rect">
            <a:avLst/>
          </a:prstGeom>
        </p:spPr>
        <p:txBody>
          <a:bodyPr vert="horz" lIns="0" tIns="55397" rIns="0" bIns="55397" anchor="ctr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83" b="1" kern="1200">
                <a:solidFill>
                  <a:schemeClr val="bg1"/>
                </a:solidFill>
                <a:latin typeface="League Gothic Regular"/>
                <a:ea typeface="+mn-ea"/>
                <a:cs typeface="League Gothic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zh-CN" altLang="en-US" sz="791" b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791" b="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" name="Text Placeholder 7"/>
          <p:cNvSpPr txBox="1">
            <a:spLocks/>
          </p:cNvSpPr>
          <p:nvPr/>
        </p:nvSpPr>
        <p:spPr>
          <a:xfrm>
            <a:off x="3711625" y="1897058"/>
            <a:ext cx="591853" cy="470463"/>
          </a:xfrm>
          <a:prstGeom prst="rect">
            <a:avLst/>
          </a:prstGeom>
        </p:spPr>
        <p:txBody>
          <a:bodyPr vert="horz" lIns="0" tIns="55397" rIns="0" bIns="55397" anchor="ctr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372" b="1" kern="1200">
                <a:solidFill>
                  <a:schemeClr val="accent1"/>
                </a:solidFill>
                <a:latin typeface="FontAwesome"/>
                <a:ea typeface="+mn-ea"/>
                <a:cs typeface="FontAwesome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s-ES_tradnl" sz="1138" b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</a:p>
        </p:txBody>
      </p:sp>
      <p:sp>
        <p:nvSpPr>
          <p:cNvPr id="46" name="Rounded Rectangle 39"/>
          <p:cNvSpPr/>
          <p:nvPr/>
        </p:nvSpPr>
        <p:spPr>
          <a:xfrm>
            <a:off x="4601079" y="1634738"/>
            <a:ext cx="933042" cy="1390328"/>
          </a:xfrm>
          <a:prstGeom prst="roundRect">
            <a:avLst>
              <a:gd name="adj" fmla="val 14445"/>
            </a:avLst>
          </a:prstGeom>
          <a:solidFill>
            <a:schemeClr val="accent4"/>
          </a:solidFill>
          <a:ln>
            <a:solidFill>
              <a:schemeClr val="bg1">
                <a:lumMod val="9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633" b="1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7" name="Oval 40"/>
          <p:cNvSpPr/>
          <p:nvPr/>
        </p:nvSpPr>
        <p:spPr>
          <a:xfrm>
            <a:off x="4685683" y="1749583"/>
            <a:ext cx="764931" cy="76498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sz="506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</a:t>
            </a:r>
          </a:p>
        </p:txBody>
      </p:sp>
      <p:sp>
        <p:nvSpPr>
          <p:cNvPr id="48" name="Text Placeholder 7"/>
          <p:cNvSpPr txBox="1">
            <a:spLocks/>
          </p:cNvSpPr>
          <p:nvPr/>
        </p:nvSpPr>
        <p:spPr>
          <a:xfrm>
            <a:off x="4617319" y="2611973"/>
            <a:ext cx="916804" cy="244406"/>
          </a:xfrm>
          <a:prstGeom prst="rect">
            <a:avLst/>
          </a:prstGeom>
        </p:spPr>
        <p:txBody>
          <a:bodyPr vert="horz" lIns="0" tIns="55397" rIns="0" bIns="55397" anchor="ctr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83" b="1" kern="1200">
                <a:solidFill>
                  <a:schemeClr val="bg1"/>
                </a:solidFill>
                <a:latin typeface="League Gothic Regular"/>
                <a:ea typeface="+mn-ea"/>
                <a:cs typeface="League Gothic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zh-CN" altLang="en-US" sz="791" b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791" b="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9" name="Text Placeholder 7"/>
          <p:cNvSpPr txBox="1">
            <a:spLocks/>
          </p:cNvSpPr>
          <p:nvPr/>
        </p:nvSpPr>
        <p:spPr>
          <a:xfrm>
            <a:off x="4783006" y="1897058"/>
            <a:ext cx="591853" cy="470463"/>
          </a:xfrm>
          <a:prstGeom prst="rect">
            <a:avLst/>
          </a:prstGeom>
        </p:spPr>
        <p:txBody>
          <a:bodyPr vert="horz" lIns="0" tIns="55397" rIns="0" bIns="55397" anchor="ctr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372" b="1" kern="1200">
                <a:solidFill>
                  <a:schemeClr val="accent1"/>
                </a:solidFill>
                <a:latin typeface="FontAwesome"/>
                <a:ea typeface="+mn-ea"/>
                <a:cs typeface="FontAwesome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s-ES_tradnl" sz="1138" b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</a:p>
        </p:txBody>
      </p:sp>
      <p:sp>
        <p:nvSpPr>
          <p:cNvPr id="50" name="Rounded Rectangle 43"/>
          <p:cNvSpPr/>
          <p:nvPr/>
        </p:nvSpPr>
        <p:spPr>
          <a:xfrm>
            <a:off x="5715746" y="1634738"/>
            <a:ext cx="933042" cy="1390328"/>
          </a:xfrm>
          <a:prstGeom prst="roundRect">
            <a:avLst>
              <a:gd name="adj" fmla="val 14445"/>
            </a:avLst>
          </a:prstGeom>
          <a:solidFill>
            <a:schemeClr val="accent5"/>
          </a:solidFill>
          <a:ln>
            <a:solidFill>
              <a:schemeClr val="bg1">
                <a:lumMod val="9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633" b="1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" name="Oval 44"/>
          <p:cNvSpPr/>
          <p:nvPr/>
        </p:nvSpPr>
        <p:spPr>
          <a:xfrm>
            <a:off x="5800351" y="1749583"/>
            <a:ext cx="764931" cy="76498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sz="506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</a:t>
            </a:r>
          </a:p>
        </p:txBody>
      </p:sp>
      <p:sp>
        <p:nvSpPr>
          <p:cNvPr id="52" name="Text Placeholder 7"/>
          <p:cNvSpPr txBox="1">
            <a:spLocks/>
          </p:cNvSpPr>
          <p:nvPr/>
        </p:nvSpPr>
        <p:spPr>
          <a:xfrm>
            <a:off x="5731986" y="2611973"/>
            <a:ext cx="916804" cy="244406"/>
          </a:xfrm>
          <a:prstGeom prst="rect">
            <a:avLst/>
          </a:prstGeom>
        </p:spPr>
        <p:txBody>
          <a:bodyPr vert="horz" lIns="0" tIns="55397" rIns="0" bIns="55397" anchor="ctr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83" b="1" kern="1200">
                <a:solidFill>
                  <a:schemeClr val="bg1"/>
                </a:solidFill>
                <a:latin typeface="League Gothic Regular"/>
                <a:ea typeface="+mn-ea"/>
                <a:cs typeface="League Gothic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zh-CN" altLang="en-US" sz="791" b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791" b="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3" name="Text Placeholder 7"/>
          <p:cNvSpPr txBox="1">
            <a:spLocks/>
          </p:cNvSpPr>
          <p:nvPr/>
        </p:nvSpPr>
        <p:spPr>
          <a:xfrm>
            <a:off x="5897674" y="1897058"/>
            <a:ext cx="591853" cy="470463"/>
          </a:xfrm>
          <a:prstGeom prst="rect">
            <a:avLst/>
          </a:prstGeom>
        </p:spPr>
        <p:txBody>
          <a:bodyPr vert="horz" lIns="0" tIns="55397" rIns="0" bIns="55397" anchor="ctr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372" b="1" kern="1200">
                <a:solidFill>
                  <a:schemeClr val="accent1"/>
                </a:solidFill>
                <a:latin typeface="FontAwesome"/>
                <a:ea typeface="+mn-ea"/>
                <a:cs typeface="FontAwesome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s-ES_tradnl" sz="1138" b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05</a:t>
            </a:r>
          </a:p>
        </p:txBody>
      </p:sp>
      <p:sp>
        <p:nvSpPr>
          <p:cNvPr id="54" name="Rounded Rectangle 47"/>
          <p:cNvSpPr/>
          <p:nvPr/>
        </p:nvSpPr>
        <p:spPr>
          <a:xfrm>
            <a:off x="6844308" y="1634738"/>
            <a:ext cx="933042" cy="1390328"/>
          </a:xfrm>
          <a:prstGeom prst="roundRect">
            <a:avLst>
              <a:gd name="adj" fmla="val 14445"/>
            </a:avLst>
          </a:prstGeom>
          <a:solidFill>
            <a:schemeClr val="accent6"/>
          </a:solidFill>
          <a:ln>
            <a:solidFill>
              <a:schemeClr val="bg1">
                <a:lumMod val="9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633" b="1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5" name="Oval 48"/>
          <p:cNvSpPr/>
          <p:nvPr/>
        </p:nvSpPr>
        <p:spPr>
          <a:xfrm>
            <a:off x="6928912" y="1749583"/>
            <a:ext cx="764931" cy="76498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sz="506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</a:t>
            </a:r>
          </a:p>
        </p:txBody>
      </p:sp>
      <p:sp>
        <p:nvSpPr>
          <p:cNvPr id="56" name="Text Placeholder 7"/>
          <p:cNvSpPr txBox="1">
            <a:spLocks/>
          </p:cNvSpPr>
          <p:nvPr/>
        </p:nvSpPr>
        <p:spPr>
          <a:xfrm>
            <a:off x="6860547" y="2611973"/>
            <a:ext cx="916804" cy="244406"/>
          </a:xfrm>
          <a:prstGeom prst="rect">
            <a:avLst/>
          </a:prstGeom>
        </p:spPr>
        <p:txBody>
          <a:bodyPr vert="horz" lIns="0" tIns="55397" rIns="0" bIns="55397" anchor="ctr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83" b="1" kern="1200">
                <a:solidFill>
                  <a:schemeClr val="bg1"/>
                </a:solidFill>
                <a:latin typeface="League Gothic Regular"/>
                <a:ea typeface="+mn-ea"/>
                <a:cs typeface="League Gothic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zh-CN" altLang="en-US" sz="791" b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791" b="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7" name="Text Placeholder 7"/>
          <p:cNvSpPr txBox="1">
            <a:spLocks/>
          </p:cNvSpPr>
          <p:nvPr/>
        </p:nvSpPr>
        <p:spPr>
          <a:xfrm>
            <a:off x="7026235" y="1897058"/>
            <a:ext cx="591853" cy="470463"/>
          </a:xfrm>
          <a:prstGeom prst="rect">
            <a:avLst/>
          </a:prstGeom>
        </p:spPr>
        <p:txBody>
          <a:bodyPr vert="horz" lIns="0" tIns="55397" rIns="0" bIns="55397" anchor="ctr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372" b="1" kern="1200">
                <a:solidFill>
                  <a:schemeClr val="accent1"/>
                </a:solidFill>
                <a:latin typeface="FontAwesome"/>
                <a:ea typeface="+mn-ea"/>
                <a:cs typeface="FontAwesome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s-ES_tradnl" sz="1138" b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06</a:t>
            </a:r>
          </a:p>
        </p:txBody>
      </p:sp>
      <p:sp>
        <p:nvSpPr>
          <p:cNvPr id="58" name="Text Placeholder 2"/>
          <p:cNvSpPr txBox="1">
            <a:spLocks/>
          </p:cNvSpPr>
          <p:nvPr/>
        </p:nvSpPr>
        <p:spPr>
          <a:xfrm>
            <a:off x="1381532" y="3512461"/>
            <a:ext cx="6395819" cy="587564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ctr" defTabSz="914476" rtl="0" eaLnBrk="1" latinLnBrk="0" hangingPunct="1"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None/>
              <a:defRPr sz="890" kern="120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altLang="zh-CN" sz="56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569" dirty="0" err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directly.Please</a:t>
            </a:r>
            <a:r>
              <a:rPr lang="en-US" altLang="zh-CN" sz="56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569" dirty="0" err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directly.Please</a:t>
            </a:r>
            <a:r>
              <a:rPr lang="en-US" altLang="zh-CN" sz="56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569" dirty="0" err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directly.Please</a:t>
            </a:r>
            <a:r>
              <a:rPr lang="en-US" altLang="zh-CN" sz="56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569" dirty="0" err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directly.Please</a:t>
            </a:r>
            <a:r>
              <a:rPr lang="en-US" altLang="zh-CN" sz="56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</a:p>
        </p:txBody>
      </p:sp>
      <p:sp>
        <p:nvSpPr>
          <p:cNvPr id="59" name="Text Placeholder 7"/>
          <p:cNvSpPr txBox="1">
            <a:spLocks/>
          </p:cNvSpPr>
          <p:nvPr/>
        </p:nvSpPr>
        <p:spPr>
          <a:xfrm>
            <a:off x="1381532" y="3257233"/>
            <a:ext cx="1347063" cy="244406"/>
          </a:xfrm>
          <a:prstGeom prst="rect">
            <a:avLst/>
          </a:prstGeom>
        </p:spPr>
        <p:txBody>
          <a:bodyPr vert="horz" lIns="0" tIns="55397" rIns="0" bIns="55397" anchor="ctr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83" b="1" kern="1200">
                <a:solidFill>
                  <a:schemeClr val="accent1"/>
                </a:solidFill>
                <a:latin typeface="League Gothic Regular"/>
                <a:ea typeface="+mn-ea"/>
                <a:cs typeface="League Gothic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20000"/>
              </a:lnSpc>
            </a:pPr>
            <a:r>
              <a:rPr lang="zh-CN" altLang="en-US" sz="996" b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996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25981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Click="0" advTm="3000">
        <p14:doors dir="vert"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20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70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400"/>
                            </p:stCondLst>
                            <p:childTnLst>
                              <p:par>
                                <p:cTn id="4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900"/>
                            </p:stCondLst>
                            <p:childTnLst>
                              <p:par>
                                <p:cTn id="5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3600"/>
                            </p:stCondLst>
                            <p:childTnLst>
                              <p:par>
                                <p:cTn id="7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4100"/>
                            </p:stCondLst>
                            <p:childTnLst>
                              <p:par>
                                <p:cTn id="7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4800"/>
                            </p:stCondLst>
                            <p:childTnLst>
                              <p:par>
                                <p:cTn id="9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5300"/>
                            </p:stCondLst>
                            <p:childTnLst>
                              <p:par>
                                <p:cTn id="9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6000"/>
                            </p:stCondLst>
                            <p:childTnLst>
                              <p:par>
                                <p:cTn id="1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6500"/>
                            </p:stCondLst>
                            <p:childTnLst>
                              <p:par>
                                <p:cTn id="1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500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5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3" dur="500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  <p:bldP spid="21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2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2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2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2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2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3" grpId="0" animBg="1"/>
      <p:bldP spid="39" grpId="0" animBg="1"/>
      <p:bldP spid="40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40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0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4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1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4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4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2" grpId="0" animBg="1"/>
      <p:bldP spid="43" grpId="0" animBg="1"/>
      <p:bldP spid="44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44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4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4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5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45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5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4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6" grpId="0" animBg="1"/>
      <p:bldP spid="47" grpId="0" animBg="1"/>
      <p:bldP spid="48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48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8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4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9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49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9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4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0" grpId="0" animBg="1"/>
      <p:bldP spid="51" grpId="0" animBg="1"/>
      <p:bldP spid="52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2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2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3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3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4" grpId="0" animBg="1"/>
      <p:bldP spid="55" grpId="0" animBg="1"/>
      <p:bldP spid="56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6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6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7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8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9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9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9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9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94"/>
          <p:cNvGrpSpPr/>
          <p:nvPr/>
        </p:nvGrpSpPr>
        <p:grpSpPr>
          <a:xfrm>
            <a:off x="1150608" y="1371890"/>
            <a:ext cx="1115345" cy="1144209"/>
            <a:chOff x="23394" y="1490767"/>
            <a:chExt cx="1793584" cy="1839999"/>
          </a:xfrm>
        </p:grpSpPr>
        <p:sp>
          <p:nvSpPr>
            <p:cNvPr id="72" name="Round Same Side Corner Rectangle 71"/>
            <p:cNvSpPr/>
            <p:nvPr/>
          </p:nvSpPr>
          <p:spPr>
            <a:xfrm rot="5400000">
              <a:off x="-198896" y="2244015"/>
              <a:ext cx="790364" cy="345784"/>
            </a:xfrm>
            <a:prstGeom prst="round2Same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56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3" name="Bent Arrow 72"/>
            <p:cNvSpPr/>
            <p:nvPr/>
          </p:nvSpPr>
          <p:spPr>
            <a:xfrm rot="5400000">
              <a:off x="472559" y="1876818"/>
              <a:ext cx="889161" cy="1623558"/>
            </a:xfrm>
            <a:prstGeom prst="bentArrow">
              <a:avLst>
                <a:gd name="adj1" fmla="val 41667"/>
                <a:gd name="adj2" fmla="val 25000"/>
                <a:gd name="adj3" fmla="val 0"/>
                <a:gd name="adj4" fmla="val 72735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569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7" name="Rounded Rectangle 76"/>
            <p:cNvSpPr/>
            <p:nvPr/>
          </p:nvSpPr>
          <p:spPr>
            <a:xfrm>
              <a:off x="1174807" y="2984982"/>
              <a:ext cx="642171" cy="345784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56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0" name="Rectangle 79"/>
            <p:cNvSpPr/>
            <p:nvPr/>
          </p:nvSpPr>
          <p:spPr>
            <a:xfrm>
              <a:off x="517603" y="2028418"/>
              <a:ext cx="519750" cy="222291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56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3" name="Rectangle 82"/>
            <p:cNvSpPr/>
            <p:nvPr/>
          </p:nvSpPr>
          <p:spPr>
            <a:xfrm>
              <a:off x="640556" y="1703734"/>
              <a:ext cx="273844" cy="337574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56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3" name="Group 93"/>
            <p:cNvGrpSpPr/>
            <p:nvPr/>
          </p:nvGrpSpPr>
          <p:grpSpPr>
            <a:xfrm>
              <a:off x="148193" y="1490767"/>
              <a:ext cx="1267392" cy="395183"/>
              <a:chOff x="148193" y="1501702"/>
              <a:chExt cx="1267392" cy="395183"/>
            </a:xfrm>
          </p:grpSpPr>
          <p:sp>
            <p:nvSpPr>
              <p:cNvPr id="86" name="Oval 85"/>
              <p:cNvSpPr/>
              <p:nvPr/>
            </p:nvSpPr>
            <p:spPr>
              <a:xfrm>
                <a:off x="577953" y="1501702"/>
                <a:ext cx="395183" cy="395183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endParaRPr lang="en-US" sz="56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89" name="Teardrop 88"/>
              <p:cNvSpPr/>
              <p:nvPr/>
            </p:nvSpPr>
            <p:spPr>
              <a:xfrm rot="2700000">
                <a:off x="148193" y="1501703"/>
                <a:ext cx="395182" cy="395182"/>
              </a:xfrm>
              <a:prstGeom prst="teardrop">
                <a:avLst>
                  <a:gd name="adj" fmla="val 150000"/>
                </a:avLst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endParaRPr lang="en-US" sz="56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92" name="Teardrop 91"/>
              <p:cNvSpPr/>
              <p:nvPr/>
            </p:nvSpPr>
            <p:spPr>
              <a:xfrm rot="18900000" flipH="1">
                <a:off x="1020403" y="1501703"/>
                <a:ext cx="395182" cy="395182"/>
              </a:xfrm>
              <a:prstGeom prst="teardrop">
                <a:avLst>
                  <a:gd name="adj" fmla="val 150000"/>
                </a:avLst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endParaRPr lang="en-US" sz="56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96" name="Freeform 36"/>
          <p:cNvSpPr>
            <a:spLocks noEditPoints="1"/>
          </p:cNvSpPr>
          <p:nvPr/>
        </p:nvSpPr>
        <p:spPr bwMode="auto">
          <a:xfrm>
            <a:off x="1732393" y="2555283"/>
            <a:ext cx="727881" cy="997155"/>
          </a:xfrm>
          <a:custGeom>
            <a:avLst/>
            <a:gdLst/>
            <a:ahLst/>
            <a:cxnLst>
              <a:cxn ang="0">
                <a:pos x="39" y="2"/>
              </a:cxn>
              <a:cxn ang="0">
                <a:pos x="35" y="0"/>
              </a:cxn>
              <a:cxn ang="0">
                <a:pos x="32" y="2"/>
              </a:cxn>
              <a:cxn ang="0">
                <a:pos x="0" y="63"/>
              </a:cxn>
              <a:cxn ang="0">
                <a:pos x="35" y="98"/>
              </a:cxn>
              <a:cxn ang="0">
                <a:pos x="70" y="63"/>
              </a:cxn>
              <a:cxn ang="0">
                <a:pos x="39" y="2"/>
              </a:cxn>
              <a:cxn ang="0">
                <a:pos x="23" y="83"/>
              </a:cxn>
              <a:cxn ang="0">
                <a:pos x="19" y="85"/>
              </a:cxn>
              <a:cxn ang="0">
                <a:pos x="16" y="83"/>
              </a:cxn>
              <a:cxn ang="0">
                <a:pos x="7" y="54"/>
              </a:cxn>
              <a:cxn ang="0">
                <a:pos x="13" y="50"/>
              </a:cxn>
              <a:cxn ang="0">
                <a:pos x="16" y="56"/>
              </a:cxn>
              <a:cxn ang="0">
                <a:pos x="22" y="76"/>
              </a:cxn>
              <a:cxn ang="0">
                <a:pos x="23" y="83"/>
              </a:cxn>
              <a:cxn ang="0">
                <a:pos x="32" y="93"/>
              </a:cxn>
              <a:cxn ang="0">
                <a:pos x="27" y="87"/>
              </a:cxn>
              <a:cxn ang="0">
                <a:pos x="32" y="82"/>
              </a:cxn>
              <a:cxn ang="0">
                <a:pos x="38" y="87"/>
              </a:cxn>
              <a:cxn ang="0">
                <a:pos x="32" y="93"/>
              </a:cxn>
              <a:cxn ang="0">
                <a:pos x="32" y="93"/>
              </a:cxn>
              <a:cxn ang="0">
                <a:pos x="32" y="93"/>
              </a:cxn>
            </a:cxnLst>
            <a:rect l="0" t="0" r="r" b="b"/>
            <a:pathLst>
              <a:path w="70" h="98">
                <a:moveTo>
                  <a:pt x="39" y="2"/>
                </a:moveTo>
                <a:cubicBezTo>
                  <a:pt x="38" y="1"/>
                  <a:pt x="37" y="0"/>
                  <a:pt x="35" y="0"/>
                </a:cubicBezTo>
                <a:cubicBezTo>
                  <a:pt x="34" y="0"/>
                  <a:pt x="32" y="1"/>
                  <a:pt x="32" y="2"/>
                </a:cubicBezTo>
                <a:cubicBezTo>
                  <a:pt x="23" y="14"/>
                  <a:pt x="0" y="47"/>
                  <a:pt x="0" y="63"/>
                </a:cubicBezTo>
                <a:cubicBezTo>
                  <a:pt x="0" y="82"/>
                  <a:pt x="16" y="98"/>
                  <a:pt x="35" y="98"/>
                </a:cubicBezTo>
                <a:cubicBezTo>
                  <a:pt x="55" y="98"/>
                  <a:pt x="70" y="82"/>
                  <a:pt x="70" y="63"/>
                </a:cubicBezTo>
                <a:cubicBezTo>
                  <a:pt x="70" y="47"/>
                  <a:pt x="48" y="14"/>
                  <a:pt x="39" y="2"/>
                </a:cubicBezTo>
                <a:close/>
                <a:moveTo>
                  <a:pt x="23" y="83"/>
                </a:moveTo>
                <a:cubicBezTo>
                  <a:pt x="22" y="84"/>
                  <a:pt x="20" y="85"/>
                  <a:pt x="19" y="85"/>
                </a:cubicBezTo>
                <a:cubicBezTo>
                  <a:pt x="18" y="85"/>
                  <a:pt x="17" y="84"/>
                  <a:pt x="16" y="83"/>
                </a:cubicBezTo>
                <a:cubicBezTo>
                  <a:pt x="2" y="72"/>
                  <a:pt x="7" y="55"/>
                  <a:pt x="7" y="54"/>
                </a:cubicBezTo>
                <a:cubicBezTo>
                  <a:pt x="8" y="51"/>
                  <a:pt x="11" y="50"/>
                  <a:pt x="13" y="50"/>
                </a:cubicBezTo>
                <a:cubicBezTo>
                  <a:pt x="16" y="51"/>
                  <a:pt x="17" y="54"/>
                  <a:pt x="16" y="56"/>
                </a:cubicBezTo>
                <a:cubicBezTo>
                  <a:pt x="16" y="57"/>
                  <a:pt x="13" y="68"/>
                  <a:pt x="22" y="76"/>
                </a:cubicBezTo>
                <a:cubicBezTo>
                  <a:pt x="24" y="78"/>
                  <a:pt x="25" y="81"/>
                  <a:pt x="23" y="83"/>
                </a:cubicBezTo>
                <a:close/>
                <a:moveTo>
                  <a:pt x="32" y="93"/>
                </a:moveTo>
                <a:cubicBezTo>
                  <a:pt x="30" y="93"/>
                  <a:pt x="27" y="90"/>
                  <a:pt x="27" y="87"/>
                </a:cubicBezTo>
                <a:cubicBezTo>
                  <a:pt x="27" y="84"/>
                  <a:pt x="30" y="82"/>
                  <a:pt x="32" y="82"/>
                </a:cubicBezTo>
                <a:cubicBezTo>
                  <a:pt x="35" y="82"/>
                  <a:pt x="38" y="84"/>
                  <a:pt x="38" y="87"/>
                </a:cubicBezTo>
                <a:cubicBezTo>
                  <a:pt x="38" y="90"/>
                  <a:pt x="35" y="93"/>
                  <a:pt x="32" y="93"/>
                </a:cubicBezTo>
                <a:close/>
                <a:moveTo>
                  <a:pt x="32" y="93"/>
                </a:moveTo>
                <a:cubicBezTo>
                  <a:pt x="32" y="93"/>
                  <a:pt x="32" y="93"/>
                  <a:pt x="32" y="93"/>
                </a:cubicBezTo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79405" tIns="39703" rIns="79405" bIns="39703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56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7" name="Freeform 36"/>
          <p:cNvSpPr>
            <a:spLocks noEditPoints="1"/>
          </p:cNvSpPr>
          <p:nvPr/>
        </p:nvSpPr>
        <p:spPr bwMode="auto">
          <a:xfrm>
            <a:off x="3102440" y="2555283"/>
            <a:ext cx="727881" cy="997155"/>
          </a:xfrm>
          <a:custGeom>
            <a:avLst/>
            <a:gdLst/>
            <a:ahLst/>
            <a:cxnLst>
              <a:cxn ang="0">
                <a:pos x="39" y="2"/>
              </a:cxn>
              <a:cxn ang="0">
                <a:pos x="35" y="0"/>
              </a:cxn>
              <a:cxn ang="0">
                <a:pos x="32" y="2"/>
              </a:cxn>
              <a:cxn ang="0">
                <a:pos x="0" y="63"/>
              </a:cxn>
              <a:cxn ang="0">
                <a:pos x="35" y="98"/>
              </a:cxn>
              <a:cxn ang="0">
                <a:pos x="70" y="63"/>
              </a:cxn>
              <a:cxn ang="0">
                <a:pos x="39" y="2"/>
              </a:cxn>
              <a:cxn ang="0">
                <a:pos x="23" y="83"/>
              </a:cxn>
              <a:cxn ang="0">
                <a:pos x="19" y="85"/>
              </a:cxn>
              <a:cxn ang="0">
                <a:pos x="16" y="83"/>
              </a:cxn>
              <a:cxn ang="0">
                <a:pos x="7" y="54"/>
              </a:cxn>
              <a:cxn ang="0">
                <a:pos x="13" y="50"/>
              </a:cxn>
              <a:cxn ang="0">
                <a:pos x="16" y="56"/>
              </a:cxn>
              <a:cxn ang="0">
                <a:pos x="22" y="76"/>
              </a:cxn>
              <a:cxn ang="0">
                <a:pos x="23" y="83"/>
              </a:cxn>
              <a:cxn ang="0">
                <a:pos x="32" y="93"/>
              </a:cxn>
              <a:cxn ang="0">
                <a:pos x="27" y="87"/>
              </a:cxn>
              <a:cxn ang="0">
                <a:pos x="32" y="82"/>
              </a:cxn>
              <a:cxn ang="0">
                <a:pos x="38" y="87"/>
              </a:cxn>
              <a:cxn ang="0">
                <a:pos x="32" y="93"/>
              </a:cxn>
              <a:cxn ang="0">
                <a:pos x="32" y="93"/>
              </a:cxn>
              <a:cxn ang="0">
                <a:pos x="32" y="93"/>
              </a:cxn>
            </a:cxnLst>
            <a:rect l="0" t="0" r="r" b="b"/>
            <a:pathLst>
              <a:path w="70" h="98">
                <a:moveTo>
                  <a:pt x="39" y="2"/>
                </a:moveTo>
                <a:cubicBezTo>
                  <a:pt x="38" y="1"/>
                  <a:pt x="37" y="0"/>
                  <a:pt x="35" y="0"/>
                </a:cubicBezTo>
                <a:cubicBezTo>
                  <a:pt x="34" y="0"/>
                  <a:pt x="32" y="1"/>
                  <a:pt x="32" y="2"/>
                </a:cubicBezTo>
                <a:cubicBezTo>
                  <a:pt x="23" y="14"/>
                  <a:pt x="0" y="47"/>
                  <a:pt x="0" y="63"/>
                </a:cubicBezTo>
                <a:cubicBezTo>
                  <a:pt x="0" y="82"/>
                  <a:pt x="16" y="98"/>
                  <a:pt x="35" y="98"/>
                </a:cubicBezTo>
                <a:cubicBezTo>
                  <a:pt x="55" y="98"/>
                  <a:pt x="70" y="82"/>
                  <a:pt x="70" y="63"/>
                </a:cubicBezTo>
                <a:cubicBezTo>
                  <a:pt x="70" y="47"/>
                  <a:pt x="48" y="14"/>
                  <a:pt x="39" y="2"/>
                </a:cubicBezTo>
                <a:close/>
                <a:moveTo>
                  <a:pt x="23" y="83"/>
                </a:moveTo>
                <a:cubicBezTo>
                  <a:pt x="22" y="84"/>
                  <a:pt x="20" y="85"/>
                  <a:pt x="19" y="85"/>
                </a:cubicBezTo>
                <a:cubicBezTo>
                  <a:pt x="18" y="85"/>
                  <a:pt x="17" y="84"/>
                  <a:pt x="16" y="83"/>
                </a:cubicBezTo>
                <a:cubicBezTo>
                  <a:pt x="2" y="72"/>
                  <a:pt x="7" y="55"/>
                  <a:pt x="7" y="54"/>
                </a:cubicBezTo>
                <a:cubicBezTo>
                  <a:pt x="8" y="51"/>
                  <a:pt x="11" y="50"/>
                  <a:pt x="13" y="50"/>
                </a:cubicBezTo>
                <a:cubicBezTo>
                  <a:pt x="16" y="51"/>
                  <a:pt x="17" y="54"/>
                  <a:pt x="16" y="56"/>
                </a:cubicBezTo>
                <a:cubicBezTo>
                  <a:pt x="16" y="57"/>
                  <a:pt x="13" y="68"/>
                  <a:pt x="22" y="76"/>
                </a:cubicBezTo>
                <a:cubicBezTo>
                  <a:pt x="24" y="78"/>
                  <a:pt x="25" y="81"/>
                  <a:pt x="23" y="83"/>
                </a:cubicBezTo>
                <a:close/>
                <a:moveTo>
                  <a:pt x="32" y="93"/>
                </a:moveTo>
                <a:cubicBezTo>
                  <a:pt x="30" y="93"/>
                  <a:pt x="27" y="90"/>
                  <a:pt x="27" y="87"/>
                </a:cubicBezTo>
                <a:cubicBezTo>
                  <a:pt x="27" y="84"/>
                  <a:pt x="30" y="82"/>
                  <a:pt x="32" y="82"/>
                </a:cubicBezTo>
                <a:cubicBezTo>
                  <a:pt x="35" y="82"/>
                  <a:pt x="38" y="84"/>
                  <a:pt x="38" y="87"/>
                </a:cubicBezTo>
                <a:cubicBezTo>
                  <a:pt x="38" y="90"/>
                  <a:pt x="35" y="93"/>
                  <a:pt x="32" y="93"/>
                </a:cubicBezTo>
                <a:close/>
                <a:moveTo>
                  <a:pt x="32" y="93"/>
                </a:moveTo>
                <a:cubicBezTo>
                  <a:pt x="32" y="93"/>
                  <a:pt x="32" y="93"/>
                  <a:pt x="32" y="93"/>
                </a:cubicBezTo>
              </a:path>
            </a:pathLst>
          </a:cu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vert="horz" wrap="square" lIns="79405" tIns="39703" rIns="79405" bIns="39703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56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8" name="Freeform 36"/>
          <p:cNvSpPr>
            <a:spLocks noEditPoints="1"/>
          </p:cNvSpPr>
          <p:nvPr/>
        </p:nvSpPr>
        <p:spPr bwMode="auto">
          <a:xfrm>
            <a:off x="4445801" y="2555283"/>
            <a:ext cx="727881" cy="997155"/>
          </a:xfrm>
          <a:custGeom>
            <a:avLst/>
            <a:gdLst/>
            <a:ahLst/>
            <a:cxnLst>
              <a:cxn ang="0">
                <a:pos x="39" y="2"/>
              </a:cxn>
              <a:cxn ang="0">
                <a:pos x="35" y="0"/>
              </a:cxn>
              <a:cxn ang="0">
                <a:pos x="32" y="2"/>
              </a:cxn>
              <a:cxn ang="0">
                <a:pos x="0" y="63"/>
              </a:cxn>
              <a:cxn ang="0">
                <a:pos x="35" y="98"/>
              </a:cxn>
              <a:cxn ang="0">
                <a:pos x="70" y="63"/>
              </a:cxn>
              <a:cxn ang="0">
                <a:pos x="39" y="2"/>
              </a:cxn>
              <a:cxn ang="0">
                <a:pos x="23" y="83"/>
              </a:cxn>
              <a:cxn ang="0">
                <a:pos x="19" y="85"/>
              </a:cxn>
              <a:cxn ang="0">
                <a:pos x="16" y="83"/>
              </a:cxn>
              <a:cxn ang="0">
                <a:pos x="7" y="54"/>
              </a:cxn>
              <a:cxn ang="0">
                <a:pos x="13" y="50"/>
              </a:cxn>
              <a:cxn ang="0">
                <a:pos x="16" y="56"/>
              </a:cxn>
              <a:cxn ang="0">
                <a:pos x="22" y="76"/>
              </a:cxn>
              <a:cxn ang="0">
                <a:pos x="23" y="83"/>
              </a:cxn>
              <a:cxn ang="0">
                <a:pos x="32" y="93"/>
              </a:cxn>
              <a:cxn ang="0">
                <a:pos x="27" y="87"/>
              </a:cxn>
              <a:cxn ang="0">
                <a:pos x="32" y="82"/>
              </a:cxn>
              <a:cxn ang="0">
                <a:pos x="38" y="87"/>
              </a:cxn>
              <a:cxn ang="0">
                <a:pos x="32" y="93"/>
              </a:cxn>
              <a:cxn ang="0">
                <a:pos x="32" y="93"/>
              </a:cxn>
              <a:cxn ang="0">
                <a:pos x="32" y="93"/>
              </a:cxn>
            </a:cxnLst>
            <a:rect l="0" t="0" r="r" b="b"/>
            <a:pathLst>
              <a:path w="70" h="98">
                <a:moveTo>
                  <a:pt x="39" y="2"/>
                </a:moveTo>
                <a:cubicBezTo>
                  <a:pt x="38" y="1"/>
                  <a:pt x="37" y="0"/>
                  <a:pt x="35" y="0"/>
                </a:cubicBezTo>
                <a:cubicBezTo>
                  <a:pt x="34" y="0"/>
                  <a:pt x="32" y="1"/>
                  <a:pt x="32" y="2"/>
                </a:cubicBezTo>
                <a:cubicBezTo>
                  <a:pt x="23" y="14"/>
                  <a:pt x="0" y="47"/>
                  <a:pt x="0" y="63"/>
                </a:cubicBezTo>
                <a:cubicBezTo>
                  <a:pt x="0" y="82"/>
                  <a:pt x="16" y="98"/>
                  <a:pt x="35" y="98"/>
                </a:cubicBezTo>
                <a:cubicBezTo>
                  <a:pt x="55" y="98"/>
                  <a:pt x="70" y="82"/>
                  <a:pt x="70" y="63"/>
                </a:cubicBezTo>
                <a:cubicBezTo>
                  <a:pt x="70" y="47"/>
                  <a:pt x="48" y="14"/>
                  <a:pt x="39" y="2"/>
                </a:cubicBezTo>
                <a:close/>
                <a:moveTo>
                  <a:pt x="23" y="83"/>
                </a:moveTo>
                <a:cubicBezTo>
                  <a:pt x="22" y="84"/>
                  <a:pt x="20" y="85"/>
                  <a:pt x="19" y="85"/>
                </a:cubicBezTo>
                <a:cubicBezTo>
                  <a:pt x="18" y="85"/>
                  <a:pt x="17" y="84"/>
                  <a:pt x="16" y="83"/>
                </a:cubicBezTo>
                <a:cubicBezTo>
                  <a:pt x="2" y="72"/>
                  <a:pt x="7" y="55"/>
                  <a:pt x="7" y="54"/>
                </a:cubicBezTo>
                <a:cubicBezTo>
                  <a:pt x="8" y="51"/>
                  <a:pt x="11" y="50"/>
                  <a:pt x="13" y="50"/>
                </a:cubicBezTo>
                <a:cubicBezTo>
                  <a:pt x="16" y="51"/>
                  <a:pt x="17" y="54"/>
                  <a:pt x="16" y="56"/>
                </a:cubicBezTo>
                <a:cubicBezTo>
                  <a:pt x="16" y="57"/>
                  <a:pt x="13" y="68"/>
                  <a:pt x="22" y="76"/>
                </a:cubicBezTo>
                <a:cubicBezTo>
                  <a:pt x="24" y="78"/>
                  <a:pt x="25" y="81"/>
                  <a:pt x="23" y="83"/>
                </a:cubicBezTo>
                <a:close/>
                <a:moveTo>
                  <a:pt x="32" y="93"/>
                </a:moveTo>
                <a:cubicBezTo>
                  <a:pt x="30" y="93"/>
                  <a:pt x="27" y="90"/>
                  <a:pt x="27" y="87"/>
                </a:cubicBezTo>
                <a:cubicBezTo>
                  <a:pt x="27" y="84"/>
                  <a:pt x="30" y="82"/>
                  <a:pt x="32" y="82"/>
                </a:cubicBezTo>
                <a:cubicBezTo>
                  <a:pt x="35" y="82"/>
                  <a:pt x="38" y="84"/>
                  <a:pt x="38" y="87"/>
                </a:cubicBezTo>
                <a:cubicBezTo>
                  <a:pt x="38" y="90"/>
                  <a:pt x="35" y="93"/>
                  <a:pt x="32" y="93"/>
                </a:cubicBezTo>
                <a:close/>
                <a:moveTo>
                  <a:pt x="32" y="93"/>
                </a:moveTo>
                <a:cubicBezTo>
                  <a:pt x="32" y="93"/>
                  <a:pt x="32" y="93"/>
                  <a:pt x="32" y="93"/>
                </a:cubicBezTo>
              </a:path>
            </a:pathLst>
          </a:custGeom>
          <a:solidFill>
            <a:schemeClr val="accent3"/>
          </a:solidFill>
          <a:ln w="9525">
            <a:noFill/>
            <a:round/>
            <a:headEnd/>
            <a:tailEnd/>
          </a:ln>
        </p:spPr>
        <p:txBody>
          <a:bodyPr vert="horz" wrap="square" lIns="79405" tIns="39703" rIns="79405" bIns="39703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56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9" name="Freeform 36"/>
          <p:cNvSpPr>
            <a:spLocks noEditPoints="1"/>
          </p:cNvSpPr>
          <p:nvPr/>
        </p:nvSpPr>
        <p:spPr bwMode="auto">
          <a:xfrm>
            <a:off x="5789161" y="2555283"/>
            <a:ext cx="727881" cy="997155"/>
          </a:xfrm>
          <a:custGeom>
            <a:avLst/>
            <a:gdLst/>
            <a:ahLst/>
            <a:cxnLst>
              <a:cxn ang="0">
                <a:pos x="39" y="2"/>
              </a:cxn>
              <a:cxn ang="0">
                <a:pos x="35" y="0"/>
              </a:cxn>
              <a:cxn ang="0">
                <a:pos x="32" y="2"/>
              </a:cxn>
              <a:cxn ang="0">
                <a:pos x="0" y="63"/>
              </a:cxn>
              <a:cxn ang="0">
                <a:pos x="35" y="98"/>
              </a:cxn>
              <a:cxn ang="0">
                <a:pos x="70" y="63"/>
              </a:cxn>
              <a:cxn ang="0">
                <a:pos x="39" y="2"/>
              </a:cxn>
              <a:cxn ang="0">
                <a:pos x="23" y="83"/>
              </a:cxn>
              <a:cxn ang="0">
                <a:pos x="19" y="85"/>
              </a:cxn>
              <a:cxn ang="0">
                <a:pos x="16" y="83"/>
              </a:cxn>
              <a:cxn ang="0">
                <a:pos x="7" y="54"/>
              </a:cxn>
              <a:cxn ang="0">
                <a:pos x="13" y="50"/>
              </a:cxn>
              <a:cxn ang="0">
                <a:pos x="16" y="56"/>
              </a:cxn>
              <a:cxn ang="0">
                <a:pos x="22" y="76"/>
              </a:cxn>
              <a:cxn ang="0">
                <a:pos x="23" y="83"/>
              </a:cxn>
              <a:cxn ang="0">
                <a:pos x="32" y="93"/>
              </a:cxn>
              <a:cxn ang="0">
                <a:pos x="27" y="87"/>
              </a:cxn>
              <a:cxn ang="0">
                <a:pos x="32" y="82"/>
              </a:cxn>
              <a:cxn ang="0">
                <a:pos x="38" y="87"/>
              </a:cxn>
              <a:cxn ang="0">
                <a:pos x="32" y="93"/>
              </a:cxn>
              <a:cxn ang="0">
                <a:pos x="32" y="93"/>
              </a:cxn>
              <a:cxn ang="0">
                <a:pos x="32" y="93"/>
              </a:cxn>
            </a:cxnLst>
            <a:rect l="0" t="0" r="r" b="b"/>
            <a:pathLst>
              <a:path w="70" h="98">
                <a:moveTo>
                  <a:pt x="39" y="2"/>
                </a:moveTo>
                <a:cubicBezTo>
                  <a:pt x="38" y="1"/>
                  <a:pt x="37" y="0"/>
                  <a:pt x="35" y="0"/>
                </a:cubicBezTo>
                <a:cubicBezTo>
                  <a:pt x="34" y="0"/>
                  <a:pt x="32" y="1"/>
                  <a:pt x="32" y="2"/>
                </a:cubicBezTo>
                <a:cubicBezTo>
                  <a:pt x="23" y="14"/>
                  <a:pt x="0" y="47"/>
                  <a:pt x="0" y="63"/>
                </a:cubicBezTo>
                <a:cubicBezTo>
                  <a:pt x="0" y="82"/>
                  <a:pt x="16" y="98"/>
                  <a:pt x="35" y="98"/>
                </a:cubicBezTo>
                <a:cubicBezTo>
                  <a:pt x="55" y="98"/>
                  <a:pt x="70" y="82"/>
                  <a:pt x="70" y="63"/>
                </a:cubicBezTo>
                <a:cubicBezTo>
                  <a:pt x="70" y="47"/>
                  <a:pt x="48" y="14"/>
                  <a:pt x="39" y="2"/>
                </a:cubicBezTo>
                <a:close/>
                <a:moveTo>
                  <a:pt x="23" y="83"/>
                </a:moveTo>
                <a:cubicBezTo>
                  <a:pt x="22" y="84"/>
                  <a:pt x="20" y="85"/>
                  <a:pt x="19" y="85"/>
                </a:cubicBezTo>
                <a:cubicBezTo>
                  <a:pt x="18" y="85"/>
                  <a:pt x="17" y="84"/>
                  <a:pt x="16" y="83"/>
                </a:cubicBezTo>
                <a:cubicBezTo>
                  <a:pt x="2" y="72"/>
                  <a:pt x="7" y="55"/>
                  <a:pt x="7" y="54"/>
                </a:cubicBezTo>
                <a:cubicBezTo>
                  <a:pt x="8" y="51"/>
                  <a:pt x="11" y="50"/>
                  <a:pt x="13" y="50"/>
                </a:cubicBezTo>
                <a:cubicBezTo>
                  <a:pt x="16" y="51"/>
                  <a:pt x="17" y="54"/>
                  <a:pt x="16" y="56"/>
                </a:cubicBezTo>
                <a:cubicBezTo>
                  <a:pt x="16" y="57"/>
                  <a:pt x="13" y="68"/>
                  <a:pt x="22" y="76"/>
                </a:cubicBezTo>
                <a:cubicBezTo>
                  <a:pt x="24" y="78"/>
                  <a:pt x="25" y="81"/>
                  <a:pt x="23" y="83"/>
                </a:cubicBezTo>
                <a:close/>
                <a:moveTo>
                  <a:pt x="32" y="93"/>
                </a:moveTo>
                <a:cubicBezTo>
                  <a:pt x="30" y="93"/>
                  <a:pt x="27" y="90"/>
                  <a:pt x="27" y="87"/>
                </a:cubicBezTo>
                <a:cubicBezTo>
                  <a:pt x="27" y="84"/>
                  <a:pt x="30" y="82"/>
                  <a:pt x="32" y="82"/>
                </a:cubicBezTo>
                <a:cubicBezTo>
                  <a:pt x="35" y="82"/>
                  <a:pt x="38" y="84"/>
                  <a:pt x="38" y="87"/>
                </a:cubicBezTo>
                <a:cubicBezTo>
                  <a:pt x="38" y="90"/>
                  <a:pt x="35" y="93"/>
                  <a:pt x="32" y="93"/>
                </a:cubicBezTo>
                <a:close/>
                <a:moveTo>
                  <a:pt x="32" y="93"/>
                </a:moveTo>
                <a:cubicBezTo>
                  <a:pt x="32" y="93"/>
                  <a:pt x="32" y="93"/>
                  <a:pt x="32" y="93"/>
                </a:cubicBezTo>
              </a:path>
            </a:pathLst>
          </a:custGeom>
          <a:solidFill>
            <a:schemeClr val="accent4"/>
          </a:solidFill>
          <a:ln w="9525">
            <a:noFill/>
            <a:round/>
            <a:headEnd/>
            <a:tailEnd/>
          </a:ln>
        </p:spPr>
        <p:txBody>
          <a:bodyPr vert="horz" wrap="square" lIns="79405" tIns="39703" rIns="79405" bIns="39703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569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0" name="Freeform 36"/>
          <p:cNvSpPr>
            <a:spLocks noEditPoints="1"/>
          </p:cNvSpPr>
          <p:nvPr/>
        </p:nvSpPr>
        <p:spPr bwMode="auto">
          <a:xfrm>
            <a:off x="7132520" y="2555283"/>
            <a:ext cx="727881" cy="997155"/>
          </a:xfrm>
          <a:custGeom>
            <a:avLst/>
            <a:gdLst/>
            <a:ahLst/>
            <a:cxnLst>
              <a:cxn ang="0">
                <a:pos x="39" y="2"/>
              </a:cxn>
              <a:cxn ang="0">
                <a:pos x="35" y="0"/>
              </a:cxn>
              <a:cxn ang="0">
                <a:pos x="32" y="2"/>
              </a:cxn>
              <a:cxn ang="0">
                <a:pos x="0" y="63"/>
              </a:cxn>
              <a:cxn ang="0">
                <a:pos x="35" y="98"/>
              </a:cxn>
              <a:cxn ang="0">
                <a:pos x="70" y="63"/>
              </a:cxn>
              <a:cxn ang="0">
                <a:pos x="39" y="2"/>
              </a:cxn>
              <a:cxn ang="0">
                <a:pos x="23" y="83"/>
              </a:cxn>
              <a:cxn ang="0">
                <a:pos x="19" y="85"/>
              </a:cxn>
              <a:cxn ang="0">
                <a:pos x="16" y="83"/>
              </a:cxn>
              <a:cxn ang="0">
                <a:pos x="7" y="54"/>
              </a:cxn>
              <a:cxn ang="0">
                <a:pos x="13" y="50"/>
              </a:cxn>
              <a:cxn ang="0">
                <a:pos x="16" y="56"/>
              </a:cxn>
              <a:cxn ang="0">
                <a:pos x="22" y="76"/>
              </a:cxn>
              <a:cxn ang="0">
                <a:pos x="23" y="83"/>
              </a:cxn>
              <a:cxn ang="0">
                <a:pos x="32" y="93"/>
              </a:cxn>
              <a:cxn ang="0">
                <a:pos x="27" y="87"/>
              </a:cxn>
              <a:cxn ang="0">
                <a:pos x="32" y="82"/>
              </a:cxn>
              <a:cxn ang="0">
                <a:pos x="38" y="87"/>
              </a:cxn>
              <a:cxn ang="0">
                <a:pos x="32" y="93"/>
              </a:cxn>
              <a:cxn ang="0">
                <a:pos x="32" y="93"/>
              </a:cxn>
              <a:cxn ang="0">
                <a:pos x="32" y="93"/>
              </a:cxn>
            </a:cxnLst>
            <a:rect l="0" t="0" r="r" b="b"/>
            <a:pathLst>
              <a:path w="70" h="98">
                <a:moveTo>
                  <a:pt x="39" y="2"/>
                </a:moveTo>
                <a:cubicBezTo>
                  <a:pt x="38" y="1"/>
                  <a:pt x="37" y="0"/>
                  <a:pt x="35" y="0"/>
                </a:cubicBezTo>
                <a:cubicBezTo>
                  <a:pt x="34" y="0"/>
                  <a:pt x="32" y="1"/>
                  <a:pt x="32" y="2"/>
                </a:cubicBezTo>
                <a:cubicBezTo>
                  <a:pt x="23" y="14"/>
                  <a:pt x="0" y="47"/>
                  <a:pt x="0" y="63"/>
                </a:cubicBezTo>
                <a:cubicBezTo>
                  <a:pt x="0" y="82"/>
                  <a:pt x="16" y="98"/>
                  <a:pt x="35" y="98"/>
                </a:cubicBezTo>
                <a:cubicBezTo>
                  <a:pt x="55" y="98"/>
                  <a:pt x="70" y="82"/>
                  <a:pt x="70" y="63"/>
                </a:cubicBezTo>
                <a:cubicBezTo>
                  <a:pt x="70" y="47"/>
                  <a:pt x="48" y="14"/>
                  <a:pt x="39" y="2"/>
                </a:cubicBezTo>
                <a:close/>
                <a:moveTo>
                  <a:pt x="23" y="83"/>
                </a:moveTo>
                <a:cubicBezTo>
                  <a:pt x="22" y="84"/>
                  <a:pt x="20" y="85"/>
                  <a:pt x="19" y="85"/>
                </a:cubicBezTo>
                <a:cubicBezTo>
                  <a:pt x="18" y="85"/>
                  <a:pt x="17" y="84"/>
                  <a:pt x="16" y="83"/>
                </a:cubicBezTo>
                <a:cubicBezTo>
                  <a:pt x="2" y="72"/>
                  <a:pt x="7" y="55"/>
                  <a:pt x="7" y="54"/>
                </a:cubicBezTo>
                <a:cubicBezTo>
                  <a:pt x="8" y="51"/>
                  <a:pt x="11" y="50"/>
                  <a:pt x="13" y="50"/>
                </a:cubicBezTo>
                <a:cubicBezTo>
                  <a:pt x="16" y="51"/>
                  <a:pt x="17" y="54"/>
                  <a:pt x="16" y="56"/>
                </a:cubicBezTo>
                <a:cubicBezTo>
                  <a:pt x="16" y="57"/>
                  <a:pt x="13" y="68"/>
                  <a:pt x="22" y="76"/>
                </a:cubicBezTo>
                <a:cubicBezTo>
                  <a:pt x="24" y="78"/>
                  <a:pt x="25" y="81"/>
                  <a:pt x="23" y="83"/>
                </a:cubicBezTo>
                <a:close/>
                <a:moveTo>
                  <a:pt x="32" y="93"/>
                </a:moveTo>
                <a:cubicBezTo>
                  <a:pt x="30" y="93"/>
                  <a:pt x="27" y="90"/>
                  <a:pt x="27" y="87"/>
                </a:cubicBezTo>
                <a:cubicBezTo>
                  <a:pt x="27" y="84"/>
                  <a:pt x="30" y="82"/>
                  <a:pt x="32" y="82"/>
                </a:cubicBezTo>
                <a:cubicBezTo>
                  <a:pt x="35" y="82"/>
                  <a:pt x="38" y="84"/>
                  <a:pt x="38" y="87"/>
                </a:cubicBezTo>
                <a:cubicBezTo>
                  <a:pt x="38" y="90"/>
                  <a:pt x="35" y="93"/>
                  <a:pt x="32" y="93"/>
                </a:cubicBezTo>
                <a:close/>
                <a:moveTo>
                  <a:pt x="32" y="93"/>
                </a:moveTo>
                <a:cubicBezTo>
                  <a:pt x="32" y="93"/>
                  <a:pt x="32" y="93"/>
                  <a:pt x="32" y="93"/>
                </a:cubicBezTo>
              </a:path>
            </a:pathLst>
          </a:custGeom>
          <a:solidFill>
            <a:schemeClr val="accent5"/>
          </a:solidFill>
          <a:ln w="9525">
            <a:noFill/>
            <a:round/>
            <a:headEnd/>
            <a:tailEnd/>
          </a:ln>
        </p:spPr>
        <p:txBody>
          <a:bodyPr vert="horz" wrap="square" lIns="79405" tIns="39703" rIns="79405" bIns="39703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569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4" name="Group 25"/>
          <p:cNvGrpSpPr/>
          <p:nvPr/>
        </p:nvGrpSpPr>
        <p:grpSpPr>
          <a:xfrm>
            <a:off x="1526158" y="3665281"/>
            <a:ext cx="1140353" cy="610977"/>
            <a:chOff x="764014" y="1572517"/>
            <a:chExt cx="1544637" cy="703578"/>
          </a:xfrm>
        </p:grpSpPr>
        <p:sp>
          <p:nvSpPr>
            <p:cNvPr id="106" name="Text Placeholder 3"/>
            <p:cNvSpPr txBox="1">
              <a:spLocks/>
            </p:cNvSpPr>
            <p:nvPr/>
          </p:nvSpPr>
          <p:spPr>
            <a:xfrm>
              <a:off x="885803" y="1572517"/>
              <a:ext cx="1215723" cy="211731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794028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996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996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7" name="Text Placeholder 3"/>
            <p:cNvSpPr txBox="1">
              <a:spLocks/>
            </p:cNvSpPr>
            <p:nvPr/>
          </p:nvSpPr>
          <p:spPr>
            <a:xfrm>
              <a:off x="764014" y="1792096"/>
              <a:ext cx="1544637" cy="483999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794028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569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sz="56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" name="Group 25"/>
          <p:cNvGrpSpPr/>
          <p:nvPr/>
        </p:nvGrpSpPr>
        <p:grpSpPr>
          <a:xfrm>
            <a:off x="2876190" y="3665271"/>
            <a:ext cx="1140353" cy="610978"/>
            <a:chOff x="764014" y="1572513"/>
            <a:chExt cx="1544637" cy="703582"/>
          </a:xfrm>
        </p:grpSpPr>
        <p:sp>
          <p:nvSpPr>
            <p:cNvPr id="109" name="Text Placeholder 3"/>
            <p:cNvSpPr txBox="1">
              <a:spLocks/>
            </p:cNvSpPr>
            <p:nvPr/>
          </p:nvSpPr>
          <p:spPr>
            <a:xfrm>
              <a:off x="858311" y="1572513"/>
              <a:ext cx="1215723" cy="211732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794028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996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996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0" name="Text Placeholder 3"/>
            <p:cNvSpPr txBox="1">
              <a:spLocks/>
            </p:cNvSpPr>
            <p:nvPr/>
          </p:nvSpPr>
          <p:spPr>
            <a:xfrm>
              <a:off x="764014" y="1792093"/>
              <a:ext cx="1544637" cy="484002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794028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569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sz="56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" name="Group 25"/>
          <p:cNvGrpSpPr/>
          <p:nvPr/>
        </p:nvGrpSpPr>
        <p:grpSpPr>
          <a:xfrm>
            <a:off x="4226221" y="3665272"/>
            <a:ext cx="1140353" cy="610979"/>
            <a:chOff x="764014" y="1572515"/>
            <a:chExt cx="1544637" cy="703583"/>
          </a:xfrm>
        </p:grpSpPr>
        <p:sp>
          <p:nvSpPr>
            <p:cNvPr id="112" name="Text Placeholder 3"/>
            <p:cNvSpPr txBox="1">
              <a:spLocks/>
            </p:cNvSpPr>
            <p:nvPr/>
          </p:nvSpPr>
          <p:spPr>
            <a:xfrm>
              <a:off x="858312" y="1572515"/>
              <a:ext cx="1215723" cy="211732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794028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996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996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3" name="Text Placeholder 3"/>
            <p:cNvSpPr txBox="1">
              <a:spLocks/>
            </p:cNvSpPr>
            <p:nvPr/>
          </p:nvSpPr>
          <p:spPr>
            <a:xfrm>
              <a:off x="764014" y="1792097"/>
              <a:ext cx="1544637" cy="484001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794028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569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sz="56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7" name="Group 25"/>
          <p:cNvGrpSpPr/>
          <p:nvPr/>
        </p:nvGrpSpPr>
        <p:grpSpPr>
          <a:xfrm>
            <a:off x="5576252" y="3665272"/>
            <a:ext cx="1140353" cy="610979"/>
            <a:chOff x="764014" y="1572515"/>
            <a:chExt cx="1544637" cy="703583"/>
          </a:xfrm>
        </p:grpSpPr>
        <p:sp>
          <p:nvSpPr>
            <p:cNvPr id="115" name="Text Placeholder 3"/>
            <p:cNvSpPr txBox="1">
              <a:spLocks/>
            </p:cNvSpPr>
            <p:nvPr/>
          </p:nvSpPr>
          <p:spPr>
            <a:xfrm>
              <a:off x="874294" y="1572515"/>
              <a:ext cx="1215723" cy="211732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794028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996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996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6" name="Text Placeholder 3"/>
            <p:cNvSpPr txBox="1">
              <a:spLocks/>
            </p:cNvSpPr>
            <p:nvPr/>
          </p:nvSpPr>
          <p:spPr>
            <a:xfrm>
              <a:off x="764014" y="1792097"/>
              <a:ext cx="1544637" cy="484001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794028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569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sz="56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" name="Group 25"/>
          <p:cNvGrpSpPr/>
          <p:nvPr/>
        </p:nvGrpSpPr>
        <p:grpSpPr>
          <a:xfrm>
            <a:off x="6926285" y="3665271"/>
            <a:ext cx="1140353" cy="610979"/>
            <a:chOff x="764014" y="1572515"/>
            <a:chExt cx="1544637" cy="703583"/>
          </a:xfrm>
        </p:grpSpPr>
        <p:sp>
          <p:nvSpPr>
            <p:cNvPr id="118" name="Text Placeholder 3"/>
            <p:cNvSpPr txBox="1">
              <a:spLocks/>
            </p:cNvSpPr>
            <p:nvPr/>
          </p:nvSpPr>
          <p:spPr>
            <a:xfrm>
              <a:off x="816172" y="1572515"/>
              <a:ext cx="1215723" cy="211732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794028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996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996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9" name="Text Placeholder 3"/>
            <p:cNvSpPr txBox="1">
              <a:spLocks/>
            </p:cNvSpPr>
            <p:nvPr/>
          </p:nvSpPr>
          <p:spPr>
            <a:xfrm>
              <a:off x="764014" y="1792097"/>
              <a:ext cx="1544637" cy="484001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794028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569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sz="56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20" name="Footer Text"/>
          <p:cNvSpPr txBox="1"/>
          <p:nvPr/>
        </p:nvSpPr>
        <p:spPr>
          <a:xfrm>
            <a:off x="2529336" y="1510905"/>
            <a:ext cx="5413971" cy="31522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56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569" dirty="0" err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56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r>
              <a:rPr lang="zh-CN" altLang="en-US" sz="56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r>
              <a:rPr lang="en-US" altLang="zh-CN" sz="56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569" dirty="0" err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56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r>
              <a:rPr lang="zh-CN" altLang="en-US" sz="56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569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00940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Click="0" advTm="3000">
        <p14:doors dir="vert"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000"/>
                            </p:stCondLst>
                            <p:childTnLst>
                              <p:par>
                                <p:cTn id="46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500"/>
                            </p:stCondLst>
                            <p:childTnLst>
                              <p:par>
                                <p:cTn id="52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0"/>
                            </p:stCondLst>
                            <p:childTnLst>
                              <p:par>
                                <p:cTn id="5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500"/>
                            </p:stCondLst>
                            <p:childTnLst>
                              <p:par>
                                <p:cTn id="63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6" grpId="0" animBg="1"/>
      <p:bldP spid="97" grpId="0" animBg="1"/>
      <p:bldP spid="98" grpId="0" animBg="1"/>
      <p:bldP spid="99" grpId="0" animBg="1"/>
      <p:bldP spid="100" grpId="0" animBg="1"/>
      <p:bldP spid="12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任意多边形: 形状 1">
            <a:extLst>
              <a:ext uri="{FF2B5EF4-FFF2-40B4-BE49-F238E27FC236}">
                <a16:creationId xmlns:a16="http://schemas.microsoft.com/office/drawing/2014/main" id="{6FA85479-0ADE-41AC-8058-4BF7FD46FDF4}"/>
              </a:ext>
            </a:extLst>
          </p:cNvPr>
          <p:cNvSpPr/>
          <p:nvPr/>
        </p:nvSpPr>
        <p:spPr>
          <a:xfrm>
            <a:off x="-9625" y="-9625"/>
            <a:ext cx="6169793" cy="5159141"/>
          </a:xfrm>
          <a:custGeom>
            <a:avLst/>
            <a:gdLst>
              <a:gd name="connsiteX0" fmla="*/ 9625 w 6169793"/>
              <a:gd name="connsiteY0" fmla="*/ 0 h 5159141"/>
              <a:gd name="connsiteX1" fmla="*/ 6169793 w 6169793"/>
              <a:gd name="connsiteY1" fmla="*/ 0 h 5159141"/>
              <a:gd name="connsiteX2" fmla="*/ 3609473 w 6169793"/>
              <a:gd name="connsiteY2" fmla="*/ 5159141 h 5159141"/>
              <a:gd name="connsiteX3" fmla="*/ 0 w 6169793"/>
              <a:gd name="connsiteY3" fmla="*/ 5149516 h 5159141"/>
              <a:gd name="connsiteX4" fmla="*/ 9625 w 6169793"/>
              <a:gd name="connsiteY4" fmla="*/ 0 h 51591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169793" h="5159141">
                <a:moveTo>
                  <a:pt x="9625" y="0"/>
                </a:moveTo>
                <a:lnTo>
                  <a:pt x="6169793" y="0"/>
                </a:lnTo>
                <a:lnTo>
                  <a:pt x="3609473" y="5159141"/>
                </a:lnTo>
                <a:lnTo>
                  <a:pt x="0" y="5149516"/>
                </a:lnTo>
                <a:cubicBezTo>
                  <a:pt x="3208" y="3433011"/>
                  <a:pt x="6417" y="1716505"/>
                  <a:pt x="9625" y="0"/>
                </a:cubicBezTo>
                <a:close/>
              </a:path>
            </a:pathLst>
          </a:custGeom>
          <a:blipFill>
            <a:blip r:embed="rId5"/>
            <a:stretch>
              <a:fillRect t="-6563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4752168" y="2913935"/>
            <a:ext cx="4120426" cy="4833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spc="225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点击输入简要文字内容，文字内容需概括精炼，不用多余的文字修饰，言简意赅的说明该项内容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" name="MH_Entry_1">
            <a:hlinkClick r:id="" action="ppaction://noaction"/>
            <a:extLst>
              <a:ext uri="{FF2B5EF4-FFF2-40B4-BE49-F238E27FC236}">
                <a16:creationId xmlns:a16="http://schemas.microsoft.com/office/drawing/2014/main" id="{F8B766E9-E916-44B7-B07D-8FE552C86D69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3539022" y="2281650"/>
            <a:ext cx="2080022" cy="276529"/>
          </a:xfrm>
          <a:custGeom>
            <a:avLst/>
            <a:gdLst>
              <a:gd name="connsiteX0" fmla="*/ 0 w 2773194"/>
              <a:gd name="connsiteY0" fmla="*/ 0 h 253350"/>
              <a:gd name="connsiteX1" fmla="*/ 2508325 w 2773194"/>
              <a:gd name="connsiteY1" fmla="*/ 0 h 253350"/>
              <a:gd name="connsiteX2" fmla="*/ 2773194 w 2773194"/>
              <a:gd name="connsiteY2" fmla="*/ 253350 h 253350"/>
              <a:gd name="connsiteX3" fmla="*/ 0 w 2773194"/>
              <a:gd name="connsiteY3" fmla="*/ 253350 h 253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73194" h="253350">
                <a:moveTo>
                  <a:pt x="0" y="0"/>
                </a:moveTo>
                <a:lnTo>
                  <a:pt x="2508325" y="0"/>
                </a:lnTo>
                <a:lnTo>
                  <a:pt x="2773194" y="253350"/>
                </a:lnTo>
                <a:lnTo>
                  <a:pt x="0" y="253350"/>
                </a:lnTo>
                <a:close/>
              </a:path>
            </a:pathLst>
          </a:custGeom>
          <a:solidFill>
            <a:schemeClr val="accent1"/>
          </a:solidFill>
          <a:ln>
            <a:solidFill>
              <a:schemeClr val="accent1"/>
            </a:solidFill>
          </a:ln>
        </p:spPr>
        <p:txBody>
          <a:bodyPr wrap="square" lIns="54000" tIns="0" rIns="216000" bIns="0" anchor="ctr">
            <a:normAutofit/>
          </a:bodyPr>
          <a:lstStyle/>
          <a:p>
            <a:pPr lvl="0" algn="ctr"/>
            <a:r>
              <a:rPr lang="zh-CN" altLang="en-US" sz="16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Arial" panose="020B0604020202020204" pitchFamily="34" charset="0"/>
              </a:rPr>
              <a:t>明年工作计划</a:t>
            </a:r>
            <a:endParaRPr lang="en-US" altLang="zh-CN" sz="16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Arial" panose="020B0604020202020204" pitchFamily="34" charset="0"/>
            </a:endParaRPr>
          </a:p>
        </p:txBody>
      </p:sp>
      <p:sp>
        <p:nvSpPr>
          <p:cNvPr id="10" name="MH_Number_1">
            <a:hlinkClick r:id="" action="ppaction://noaction"/>
            <a:extLst>
              <a:ext uri="{FF2B5EF4-FFF2-40B4-BE49-F238E27FC236}">
                <a16:creationId xmlns:a16="http://schemas.microsoft.com/office/drawing/2014/main" id="{9D1A5690-EC4D-4A78-B1E2-CEF648B1CDB4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5599993" y="2173638"/>
            <a:ext cx="1120350" cy="384541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9525" cap="sq">
            <a:solidFill>
              <a:schemeClr val="accent1"/>
            </a:solidFill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34290" rIns="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>
              <a:spcBef>
                <a:spcPct val="0"/>
              </a:spcBef>
            </a:pPr>
            <a:r>
              <a:rPr lang="en-US" altLang="zh-CN" b="1" dirty="0">
                <a:solidFill>
                  <a:schemeClr val="accent1"/>
                </a:solidFill>
                <a:cs typeface="Times New Roman" panose="02020603050405020304" pitchFamily="18" charset="0"/>
              </a:rPr>
              <a:t>Part 4</a:t>
            </a:r>
            <a:endParaRPr lang="zh-CN" altLang="en-US" b="1" dirty="0">
              <a:solidFill>
                <a:schemeClr val="accent1"/>
              </a:solidFill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52865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Click="0" advTm="3000">
        <p14:doors dir="vert"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 animBg="1"/>
      <p:bldP spid="10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矩形 54"/>
          <p:cNvSpPr/>
          <p:nvPr/>
        </p:nvSpPr>
        <p:spPr>
          <a:xfrm>
            <a:off x="468313" y="1276576"/>
            <a:ext cx="2747962" cy="1596748"/>
          </a:xfrm>
          <a:prstGeom prst="rect">
            <a:avLst/>
          </a:prstGeom>
          <a:solidFill>
            <a:schemeClr val="accent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zh-CN" altLang="en-US" dirty="0">
                <a:latin typeface="微软雅黑" pitchFamily="34" charset="-122"/>
              </a:rPr>
              <a:t>       </a:t>
            </a:r>
            <a:r>
              <a:rPr lang="zh-CN" altLang="en-US" b="1" dirty="0">
                <a:solidFill>
                  <a:srgbClr val="CCECFF"/>
                </a:solidFill>
                <a:latin typeface="微软雅黑" pitchFamily="34" charset="-122"/>
              </a:rPr>
              <a:t>完成项目之一</a:t>
            </a:r>
            <a:endParaRPr lang="en-US" altLang="zh-CN" b="1" dirty="0">
              <a:solidFill>
                <a:srgbClr val="CCECFF"/>
              </a:solidFill>
              <a:latin typeface="微软雅黑" pitchFamily="34" charset="-122"/>
            </a:endParaRPr>
          </a:p>
          <a:p>
            <a:pPr algn="ctr">
              <a:defRPr/>
            </a:pPr>
            <a:r>
              <a:rPr lang="zh-CN" altLang="en-US" sz="1100" dirty="0">
                <a:solidFill>
                  <a:srgbClr val="CCECFF"/>
                </a:solidFill>
                <a:latin typeface="微软雅黑" pitchFamily="34" charset="-122"/>
              </a:rPr>
              <a:t>点击增加文本点击增加文本</a:t>
            </a:r>
          </a:p>
          <a:p>
            <a:pPr algn="ctr">
              <a:defRPr/>
            </a:pPr>
            <a:r>
              <a:rPr lang="zh-CN" altLang="en-US" sz="1100" dirty="0">
                <a:solidFill>
                  <a:srgbClr val="CCECFF"/>
                </a:solidFill>
                <a:latin typeface="微软雅黑" pitchFamily="34" charset="-122"/>
              </a:rPr>
              <a:t>点击增加文本点击增加文本</a:t>
            </a:r>
          </a:p>
          <a:p>
            <a:pPr algn="ctr">
              <a:defRPr/>
            </a:pPr>
            <a:endParaRPr lang="zh-CN" altLang="en-US" sz="1100" dirty="0">
              <a:latin typeface="微软雅黑" pitchFamily="34" charset="-122"/>
            </a:endParaRPr>
          </a:p>
        </p:txBody>
      </p:sp>
      <p:sp>
        <p:nvSpPr>
          <p:cNvPr id="56" name="矩形 55"/>
          <p:cNvSpPr/>
          <p:nvPr/>
        </p:nvSpPr>
        <p:spPr>
          <a:xfrm>
            <a:off x="6056313" y="1281337"/>
            <a:ext cx="2749551" cy="1598335"/>
          </a:xfrm>
          <a:prstGeom prst="rect">
            <a:avLst/>
          </a:prstGeom>
          <a:solidFill>
            <a:schemeClr val="accent2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zh-CN" altLang="en-US" dirty="0">
                <a:solidFill>
                  <a:schemeClr val="bg1"/>
                </a:solidFill>
                <a:latin typeface="微软雅黑" pitchFamily="34" charset="-122"/>
              </a:rPr>
              <a:t>      </a:t>
            </a:r>
            <a:r>
              <a:rPr lang="zh-CN" altLang="en-US" b="1" dirty="0">
                <a:solidFill>
                  <a:schemeClr val="bg1"/>
                </a:solidFill>
                <a:latin typeface="微软雅黑" pitchFamily="34" charset="-122"/>
              </a:rPr>
              <a:t>完成项目之一</a:t>
            </a:r>
            <a:endParaRPr lang="en-US" altLang="zh-CN" b="1" dirty="0">
              <a:solidFill>
                <a:schemeClr val="bg1"/>
              </a:solidFill>
              <a:latin typeface="微软雅黑" pitchFamily="34" charset="-122"/>
            </a:endParaRPr>
          </a:p>
          <a:p>
            <a:pPr algn="ctr">
              <a:defRPr/>
            </a:pPr>
            <a:r>
              <a:rPr lang="zh-CN" altLang="en-US" sz="1100" dirty="0">
                <a:solidFill>
                  <a:schemeClr val="bg1"/>
                </a:solidFill>
                <a:latin typeface="微软雅黑" pitchFamily="34" charset="-122"/>
              </a:rPr>
              <a:t>点击增加文本点击增加文本</a:t>
            </a:r>
          </a:p>
          <a:p>
            <a:pPr algn="ctr">
              <a:defRPr/>
            </a:pPr>
            <a:r>
              <a:rPr lang="zh-CN" altLang="en-US" sz="1100" dirty="0">
                <a:solidFill>
                  <a:schemeClr val="bg1"/>
                </a:solidFill>
                <a:latin typeface="微软雅黑" pitchFamily="34" charset="-122"/>
              </a:rPr>
              <a:t>点击增加文本点击增加文本</a:t>
            </a:r>
          </a:p>
          <a:p>
            <a:pPr algn="ctr">
              <a:defRPr/>
            </a:pPr>
            <a:endParaRPr lang="zh-CN" altLang="en-US" sz="1100" dirty="0">
              <a:solidFill>
                <a:schemeClr val="bg1"/>
              </a:solidFill>
            </a:endParaRPr>
          </a:p>
        </p:txBody>
      </p:sp>
      <p:sp>
        <p:nvSpPr>
          <p:cNvPr id="57" name="矩形 56"/>
          <p:cNvSpPr/>
          <p:nvPr/>
        </p:nvSpPr>
        <p:spPr>
          <a:xfrm>
            <a:off x="3262312" y="2920941"/>
            <a:ext cx="2749551" cy="1596748"/>
          </a:xfrm>
          <a:prstGeom prst="rect">
            <a:avLst/>
          </a:prstGeom>
          <a:solidFill>
            <a:schemeClr val="accent3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zh-CN" altLang="en-US" sz="1600" dirty="0">
                <a:solidFill>
                  <a:srgbClr val="CCECFF"/>
                </a:solidFill>
                <a:latin typeface="微软雅黑" pitchFamily="34" charset="-122"/>
              </a:rPr>
              <a:t>       </a:t>
            </a:r>
            <a:r>
              <a:rPr lang="zh-CN" altLang="en-US" b="1" dirty="0">
                <a:solidFill>
                  <a:srgbClr val="CCECFF"/>
                </a:solidFill>
                <a:latin typeface="微软雅黑" pitchFamily="34" charset="-122"/>
              </a:rPr>
              <a:t>完成项目之一</a:t>
            </a:r>
            <a:endParaRPr lang="en-US" altLang="zh-CN" b="1" dirty="0">
              <a:solidFill>
                <a:srgbClr val="CCECFF"/>
              </a:solidFill>
              <a:latin typeface="微软雅黑" pitchFamily="34" charset="-122"/>
            </a:endParaRPr>
          </a:p>
          <a:p>
            <a:pPr algn="ctr">
              <a:defRPr/>
            </a:pPr>
            <a:r>
              <a:rPr lang="zh-CN" altLang="en-US" sz="1100" dirty="0">
                <a:solidFill>
                  <a:srgbClr val="CCECFF"/>
                </a:solidFill>
                <a:latin typeface="微软雅黑" pitchFamily="34" charset="-122"/>
              </a:rPr>
              <a:t>点击增加文本点击增加文本</a:t>
            </a:r>
          </a:p>
          <a:p>
            <a:pPr algn="ctr">
              <a:defRPr/>
            </a:pPr>
            <a:r>
              <a:rPr lang="zh-CN" altLang="en-US" sz="1100" dirty="0">
                <a:solidFill>
                  <a:srgbClr val="CCECFF"/>
                </a:solidFill>
                <a:latin typeface="微软雅黑" pitchFamily="34" charset="-122"/>
              </a:rPr>
              <a:t>点击增加文本点击增加文本</a:t>
            </a:r>
          </a:p>
          <a:p>
            <a:pPr algn="ctr">
              <a:defRPr/>
            </a:pPr>
            <a:endParaRPr lang="zh-CN" altLang="en-US" sz="1600" dirty="0">
              <a:solidFill>
                <a:srgbClr val="CCECFF"/>
              </a:solidFill>
            </a:endParaRPr>
          </a:p>
        </p:txBody>
      </p:sp>
      <p:pic>
        <p:nvPicPr>
          <p:cNvPr id="58" name="图片 5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056314" y="2927290"/>
            <a:ext cx="2749550" cy="15903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9" name="图片 5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262312" y="1276576"/>
            <a:ext cx="2749551" cy="15967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0" name="图片 5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8313" y="2927290"/>
            <a:ext cx="2747962" cy="15903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0801557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Click="0" advTm="3000">
        <p14:doors dir="vert"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 animBg="1"/>
      <p:bldP spid="56" grpId="0" animBg="1"/>
      <p:bldP spid="57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6301979" y="1423438"/>
            <a:ext cx="1746647" cy="531779"/>
            <a:chOff x="8657822" y="2704651"/>
            <a:chExt cx="2328423" cy="708102"/>
          </a:xfrm>
        </p:grpSpPr>
        <p:sp>
          <p:nvSpPr>
            <p:cNvPr id="5" name="Text Placeholder 2"/>
            <p:cNvSpPr txBox="1">
              <a:spLocks/>
            </p:cNvSpPr>
            <p:nvPr/>
          </p:nvSpPr>
          <p:spPr>
            <a:xfrm>
              <a:off x="8657822" y="2704651"/>
              <a:ext cx="2014157" cy="261627"/>
            </a:xfrm>
            <a:prstGeom prst="rect">
              <a:avLst/>
            </a:prstGeom>
            <a:noFill/>
          </p:spPr>
          <p:txBody>
            <a:bodyPr anchor="ctr"/>
            <a:lstStyle>
              <a:defPPr>
                <a:defRPr lang="en-US"/>
              </a:defPPr>
              <a:lvl1pPr marL="0" algn="ct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 defTabSz="685646">
                <a:defRPr/>
              </a:pPr>
              <a:r>
                <a:rPr lang="zh-CN" altLang="en-US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lear Sans" panose="020B0503030202020304" pitchFamily="34" charset="0"/>
                </a:rPr>
                <a:t>输入标题文字</a:t>
              </a:r>
              <a:endParaRPr lang="en-GB" altLang="zh-CN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lear Sans" panose="020B0503030202020304" pitchFamily="34" charset="0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8738769" y="3043973"/>
              <a:ext cx="2247476" cy="368780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/>
            <a:p>
              <a:pPr defTabSz="1087987">
                <a:defRPr/>
              </a:pPr>
              <a:r>
                <a:rPr lang="zh-CN" altLang="en-US" sz="9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 panose="020B0606030504020204" pitchFamily="34" charset="0"/>
                </a:rPr>
                <a:t>点击更改您的文字内容以下内容并没有什么实际意义</a:t>
              </a:r>
              <a:endParaRPr lang="en-US" altLang="zh-CN" sz="9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endParaRPr>
            </a:p>
          </p:txBody>
        </p:sp>
      </p:grpSp>
      <p:grpSp>
        <p:nvGrpSpPr>
          <p:cNvPr id="3" name="Group 6"/>
          <p:cNvGrpSpPr>
            <a:grpSpLocks/>
          </p:cNvGrpSpPr>
          <p:nvPr/>
        </p:nvGrpSpPr>
        <p:grpSpPr bwMode="auto">
          <a:xfrm>
            <a:off x="1150144" y="1423438"/>
            <a:ext cx="1712119" cy="531779"/>
            <a:chOff x="1586753" y="2220559"/>
            <a:chExt cx="2282697" cy="708102"/>
          </a:xfrm>
        </p:grpSpPr>
        <p:sp>
          <p:nvSpPr>
            <p:cNvPr id="8" name="Text Placeholder 2"/>
            <p:cNvSpPr txBox="1">
              <a:spLocks/>
            </p:cNvSpPr>
            <p:nvPr/>
          </p:nvSpPr>
          <p:spPr>
            <a:xfrm>
              <a:off x="1856613" y="2220559"/>
              <a:ext cx="2012837" cy="261627"/>
            </a:xfrm>
            <a:prstGeom prst="rect">
              <a:avLst/>
            </a:prstGeom>
            <a:noFill/>
          </p:spPr>
          <p:txBody>
            <a:bodyPr anchor="ctr"/>
            <a:lstStyle>
              <a:defPPr>
                <a:defRPr lang="en-US"/>
              </a:defPPr>
              <a:lvl1pPr marL="0" algn="ct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 defTabSz="685646">
                <a:defRPr/>
              </a:pPr>
              <a:r>
                <a:rPr lang="zh-CN" altLang="en-US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lear Sans" panose="020B0503030202020304" pitchFamily="34" charset="0"/>
                </a:rPr>
                <a:t>输入标题文字</a:t>
              </a:r>
              <a:endParaRPr lang="en-GB" altLang="zh-CN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lear Sans" panose="020B0503030202020304" pitchFamily="34" charset="0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1586753" y="2559881"/>
              <a:ext cx="2231899" cy="368780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/>
            <a:p>
              <a:pPr algn="r" defTabSz="1087987">
                <a:defRPr/>
              </a:pPr>
              <a:r>
                <a:rPr lang="zh-CN" altLang="en-US" sz="9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 panose="020B0606030504020204" pitchFamily="34" charset="0"/>
                </a:rPr>
                <a:t>点击更改您的文字内容以下内容并没有什么实际意义</a:t>
              </a:r>
              <a:endParaRPr lang="en-US" altLang="zh-CN" sz="9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endParaRPr>
            </a:p>
          </p:txBody>
        </p:sp>
      </p:grpSp>
      <p:sp>
        <p:nvSpPr>
          <p:cNvPr id="10" name="Shape 4157"/>
          <p:cNvSpPr>
            <a:spLocks/>
          </p:cNvSpPr>
          <p:nvPr/>
        </p:nvSpPr>
        <p:spPr bwMode="auto">
          <a:xfrm>
            <a:off x="2946797" y="1737804"/>
            <a:ext cx="951309" cy="902615"/>
          </a:xfrm>
          <a:custGeom>
            <a:avLst/>
            <a:gdLst>
              <a:gd name="T0" fmla="*/ 634744 w 21600"/>
              <a:gd name="T1" fmla="*/ 601532 h 21600"/>
              <a:gd name="T2" fmla="*/ 634744 w 21600"/>
              <a:gd name="T3" fmla="*/ 601532 h 21600"/>
              <a:gd name="T4" fmla="*/ 634744 w 21600"/>
              <a:gd name="T5" fmla="*/ 601532 h 21600"/>
              <a:gd name="T6" fmla="*/ 634744 w 21600"/>
              <a:gd name="T7" fmla="*/ 601532 h 21600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cubicBezTo>
                  <a:pt x="12439" y="606"/>
                  <a:pt x="19639" y="7806"/>
                  <a:pt x="21600" y="21600"/>
                </a:cubicBezTo>
              </a:path>
            </a:pathLst>
          </a:custGeom>
          <a:noFill/>
          <a:ln w="3175">
            <a:solidFill>
              <a:srgbClr val="53585F"/>
            </a:solidFill>
            <a:miter lim="400000"/>
            <a:headEnd type="triangle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8568" tIns="34284" rIns="68568" bIns="34284"/>
          <a:lstStyle/>
          <a:p>
            <a:endParaRPr lang="zh-CN" altLang="en-US"/>
          </a:p>
        </p:txBody>
      </p:sp>
      <p:sp>
        <p:nvSpPr>
          <p:cNvPr id="11" name="Shape 4159"/>
          <p:cNvSpPr>
            <a:spLocks/>
          </p:cNvSpPr>
          <p:nvPr/>
        </p:nvSpPr>
        <p:spPr bwMode="auto">
          <a:xfrm>
            <a:off x="5260182" y="1737804"/>
            <a:ext cx="952500" cy="902615"/>
          </a:xfrm>
          <a:custGeom>
            <a:avLst/>
            <a:gdLst>
              <a:gd name="T0" fmla="*/ 634744 w 21600"/>
              <a:gd name="T1" fmla="*/ 601532 h 21600"/>
              <a:gd name="T2" fmla="*/ 634744 w 21600"/>
              <a:gd name="T3" fmla="*/ 601532 h 21600"/>
              <a:gd name="T4" fmla="*/ 634744 w 21600"/>
              <a:gd name="T5" fmla="*/ 601532 h 21600"/>
              <a:gd name="T6" fmla="*/ 634744 w 21600"/>
              <a:gd name="T7" fmla="*/ 601532 h 21600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cubicBezTo>
                  <a:pt x="9161" y="606"/>
                  <a:pt x="1961" y="7806"/>
                  <a:pt x="0" y="21600"/>
                </a:cubicBezTo>
              </a:path>
            </a:pathLst>
          </a:custGeom>
          <a:noFill/>
          <a:ln w="3175">
            <a:solidFill>
              <a:srgbClr val="53585F"/>
            </a:solidFill>
            <a:miter lim="400000"/>
            <a:headEnd type="triangle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8568" tIns="34284" rIns="68568" bIns="34284"/>
          <a:lstStyle/>
          <a:p>
            <a:endParaRPr lang="zh-CN" altLang="en-US"/>
          </a:p>
        </p:txBody>
      </p:sp>
      <p:sp>
        <p:nvSpPr>
          <p:cNvPr id="12" name="Shape 4157"/>
          <p:cNvSpPr>
            <a:spLocks/>
          </p:cNvSpPr>
          <p:nvPr/>
        </p:nvSpPr>
        <p:spPr bwMode="auto">
          <a:xfrm flipV="1">
            <a:off x="2946797" y="2640420"/>
            <a:ext cx="951309" cy="902615"/>
          </a:xfrm>
          <a:custGeom>
            <a:avLst/>
            <a:gdLst>
              <a:gd name="T0" fmla="*/ 634744 w 21600"/>
              <a:gd name="T1" fmla="*/ 601532 h 21600"/>
              <a:gd name="T2" fmla="*/ 634744 w 21600"/>
              <a:gd name="T3" fmla="*/ 601532 h 21600"/>
              <a:gd name="T4" fmla="*/ 634744 w 21600"/>
              <a:gd name="T5" fmla="*/ 601532 h 21600"/>
              <a:gd name="T6" fmla="*/ 634744 w 21600"/>
              <a:gd name="T7" fmla="*/ 601532 h 21600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cubicBezTo>
                  <a:pt x="12439" y="606"/>
                  <a:pt x="19639" y="7806"/>
                  <a:pt x="21600" y="21600"/>
                </a:cubicBezTo>
              </a:path>
            </a:pathLst>
          </a:custGeom>
          <a:noFill/>
          <a:ln w="3175">
            <a:solidFill>
              <a:srgbClr val="53585F"/>
            </a:solidFill>
            <a:miter lim="400000"/>
            <a:headEnd type="triangle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8568" tIns="34284" rIns="68568" bIns="34284"/>
          <a:lstStyle/>
          <a:p>
            <a:endParaRPr lang="zh-CN" altLang="en-US"/>
          </a:p>
        </p:txBody>
      </p:sp>
      <p:sp>
        <p:nvSpPr>
          <p:cNvPr id="13" name="Shape 4159"/>
          <p:cNvSpPr>
            <a:spLocks/>
          </p:cNvSpPr>
          <p:nvPr/>
        </p:nvSpPr>
        <p:spPr bwMode="auto">
          <a:xfrm flipV="1">
            <a:off x="5260182" y="2640420"/>
            <a:ext cx="952500" cy="902615"/>
          </a:xfrm>
          <a:custGeom>
            <a:avLst/>
            <a:gdLst>
              <a:gd name="T0" fmla="*/ 634744 w 21600"/>
              <a:gd name="T1" fmla="*/ 601532 h 21600"/>
              <a:gd name="T2" fmla="*/ 634744 w 21600"/>
              <a:gd name="T3" fmla="*/ 601532 h 21600"/>
              <a:gd name="T4" fmla="*/ 634744 w 21600"/>
              <a:gd name="T5" fmla="*/ 601532 h 21600"/>
              <a:gd name="T6" fmla="*/ 634744 w 21600"/>
              <a:gd name="T7" fmla="*/ 601532 h 21600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cubicBezTo>
                  <a:pt x="9161" y="606"/>
                  <a:pt x="1961" y="7806"/>
                  <a:pt x="0" y="21600"/>
                </a:cubicBezTo>
              </a:path>
            </a:pathLst>
          </a:custGeom>
          <a:noFill/>
          <a:ln w="3175">
            <a:solidFill>
              <a:srgbClr val="53585F"/>
            </a:solidFill>
            <a:miter lim="400000"/>
            <a:headEnd type="triangle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8568" tIns="34284" rIns="68568" bIns="34284"/>
          <a:lstStyle/>
          <a:p>
            <a:endParaRPr lang="zh-CN" altLang="en-US"/>
          </a:p>
        </p:txBody>
      </p:sp>
      <p:grpSp>
        <p:nvGrpSpPr>
          <p:cNvPr id="4" name="Group 13"/>
          <p:cNvGrpSpPr>
            <a:grpSpLocks/>
          </p:cNvGrpSpPr>
          <p:nvPr/>
        </p:nvGrpSpPr>
        <p:grpSpPr bwMode="auto">
          <a:xfrm>
            <a:off x="1150144" y="3231052"/>
            <a:ext cx="1712119" cy="531779"/>
            <a:chOff x="1586753" y="4952809"/>
            <a:chExt cx="2282697" cy="708102"/>
          </a:xfrm>
        </p:grpSpPr>
        <p:sp>
          <p:nvSpPr>
            <p:cNvPr id="15" name="Text Placeholder 2"/>
            <p:cNvSpPr txBox="1">
              <a:spLocks/>
            </p:cNvSpPr>
            <p:nvPr/>
          </p:nvSpPr>
          <p:spPr>
            <a:xfrm>
              <a:off x="1856613" y="4952809"/>
              <a:ext cx="2012837" cy="261627"/>
            </a:xfrm>
            <a:prstGeom prst="rect">
              <a:avLst/>
            </a:prstGeom>
            <a:noFill/>
          </p:spPr>
          <p:txBody>
            <a:bodyPr anchor="ctr"/>
            <a:lstStyle>
              <a:defPPr>
                <a:defRPr lang="en-US"/>
              </a:defPPr>
              <a:lvl1pPr marL="0" algn="ct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 defTabSz="685646">
                <a:defRPr/>
              </a:pPr>
              <a:r>
                <a:rPr lang="zh-CN" altLang="en-US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lear Sans" panose="020B0503030202020304" pitchFamily="34" charset="0"/>
                </a:rPr>
                <a:t>输入标题文字</a:t>
              </a:r>
              <a:endParaRPr lang="en-GB" altLang="zh-CN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lear Sans" panose="020B0503030202020304" pitchFamily="34" charset="0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1586753" y="5292131"/>
              <a:ext cx="2231899" cy="368780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/>
            <a:p>
              <a:pPr algn="r" defTabSz="1087987">
                <a:defRPr/>
              </a:pPr>
              <a:r>
                <a:rPr lang="zh-CN" altLang="en-US" sz="9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 panose="020B0606030504020204" pitchFamily="34" charset="0"/>
                </a:rPr>
                <a:t>点击更改您的文字内容以下内容并没有什么实际意义</a:t>
              </a:r>
              <a:endParaRPr lang="en-US" altLang="zh-CN" sz="9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endParaRPr>
            </a:p>
          </p:txBody>
        </p:sp>
      </p:grpSp>
      <p:grpSp>
        <p:nvGrpSpPr>
          <p:cNvPr id="7" name="Group 16"/>
          <p:cNvGrpSpPr>
            <a:grpSpLocks/>
          </p:cNvGrpSpPr>
          <p:nvPr/>
        </p:nvGrpSpPr>
        <p:grpSpPr bwMode="auto">
          <a:xfrm>
            <a:off x="6301979" y="3231051"/>
            <a:ext cx="1746647" cy="531779"/>
            <a:chOff x="8657822" y="2704651"/>
            <a:chExt cx="2328423" cy="708102"/>
          </a:xfrm>
        </p:grpSpPr>
        <p:sp>
          <p:nvSpPr>
            <p:cNvPr id="18" name="Text Placeholder 2"/>
            <p:cNvSpPr txBox="1">
              <a:spLocks/>
            </p:cNvSpPr>
            <p:nvPr/>
          </p:nvSpPr>
          <p:spPr>
            <a:xfrm>
              <a:off x="8657822" y="2704651"/>
              <a:ext cx="2014157" cy="261627"/>
            </a:xfrm>
            <a:prstGeom prst="rect">
              <a:avLst/>
            </a:prstGeom>
            <a:noFill/>
          </p:spPr>
          <p:txBody>
            <a:bodyPr anchor="ctr"/>
            <a:lstStyle>
              <a:defPPr>
                <a:defRPr lang="en-US"/>
              </a:defPPr>
              <a:lvl1pPr marL="0" algn="ct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 defTabSz="685646">
                <a:defRPr/>
              </a:pPr>
              <a:r>
                <a:rPr lang="zh-CN" altLang="en-US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lear Sans" panose="020B0503030202020304" pitchFamily="34" charset="0"/>
                </a:rPr>
                <a:t>输入标题文字</a:t>
              </a:r>
              <a:endParaRPr lang="en-GB" altLang="zh-CN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lear Sans" panose="020B0503030202020304" pitchFamily="34" charset="0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8738769" y="3043973"/>
              <a:ext cx="2247476" cy="368780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/>
            <a:p>
              <a:pPr defTabSz="1087987">
                <a:defRPr/>
              </a:pPr>
              <a:r>
                <a:rPr lang="zh-CN" altLang="en-US" sz="9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 panose="020B0606030504020204" pitchFamily="34" charset="0"/>
                </a:rPr>
                <a:t>点击更改您的文字内容以下内容并没有什么实际意义</a:t>
              </a:r>
              <a:endParaRPr lang="en-US" altLang="zh-CN" sz="9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endParaRPr>
            </a:p>
          </p:txBody>
        </p:sp>
      </p:grpSp>
      <p:sp>
        <p:nvSpPr>
          <p:cNvPr id="25610" name="Shape 1034"/>
          <p:cNvSpPr>
            <a:spLocks/>
          </p:cNvSpPr>
          <p:nvPr/>
        </p:nvSpPr>
        <p:spPr bwMode="auto">
          <a:xfrm>
            <a:off x="4331495" y="2158152"/>
            <a:ext cx="115491" cy="88118"/>
          </a:xfrm>
          <a:custGeom>
            <a:avLst/>
            <a:gdLst>
              <a:gd name="T0" fmla="*/ 76386 w 21600"/>
              <a:gd name="T1" fmla="*/ 59015 h 21600"/>
              <a:gd name="T2" fmla="*/ 76386 w 21600"/>
              <a:gd name="T3" fmla="*/ 59015 h 21600"/>
              <a:gd name="T4" fmla="*/ 76386 w 21600"/>
              <a:gd name="T5" fmla="*/ 59015 h 21600"/>
              <a:gd name="T6" fmla="*/ 76386 w 21600"/>
              <a:gd name="T7" fmla="*/ 59015 h 21600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 extrusionOk="0">
                <a:moveTo>
                  <a:pt x="20143" y="9828"/>
                </a:moveTo>
                <a:cubicBezTo>
                  <a:pt x="20503" y="10692"/>
                  <a:pt x="21004" y="11543"/>
                  <a:pt x="21600" y="12462"/>
                </a:cubicBezTo>
                <a:cubicBezTo>
                  <a:pt x="20797" y="15394"/>
                  <a:pt x="20629" y="18810"/>
                  <a:pt x="20550" y="21600"/>
                </a:cubicBezTo>
                <a:cubicBezTo>
                  <a:pt x="17285" y="18886"/>
                  <a:pt x="18957" y="12766"/>
                  <a:pt x="16102" y="12414"/>
                </a:cubicBezTo>
                <a:cubicBezTo>
                  <a:pt x="13346" y="12074"/>
                  <a:pt x="12988" y="13608"/>
                  <a:pt x="12526" y="15998"/>
                </a:cubicBezTo>
                <a:cubicBezTo>
                  <a:pt x="12064" y="18387"/>
                  <a:pt x="11785" y="20178"/>
                  <a:pt x="11785" y="20178"/>
                </a:cubicBezTo>
                <a:cubicBezTo>
                  <a:pt x="11785" y="20178"/>
                  <a:pt x="2700" y="7597"/>
                  <a:pt x="0" y="3147"/>
                </a:cubicBezTo>
                <a:cubicBezTo>
                  <a:pt x="1311" y="2680"/>
                  <a:pt x="1742" y="2046"/>
                  <a:pt x="1827" y="0"/>
                </a:cubicBezTo>
                <a:cubicBezTo>
                  <a:pt x="4847" y="4160"/>
                  <a:pt x="12262" y="11667"/>
                  <a:pt x="15756" y="11667"/>
                </a:cubicBezTo>
                <a:cubicBezTo>
                  <a:pt x="17415" y="11667"/>
                  <a:pt x="18853" y="10951"/>
                  <a:pt x="20143" y="982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flat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28570" tIns="28570" rIns="28570" bIns="28570" anchor="ctr"/>
          <a:lstStyle/>
          <a:p>
            <a:endParaRPr lang="zh-CN" altLang="en-US"/>
          </a:p>
        </p:txBody>
      </p:sp>
      <p:sp>
        <p:nvSpPr>
          <p:cNvPr id="25611" name="Shape 1035"/>
          <p:cNvSpPr>
            <a:spLocks/>
          </p:cNvSpPr>
          <p:nvPr/>
        </p:nvSpPr>
        <p:spPr bwMode="auto">
          <a:xfrm>
            <a:off x="4451748" y="2396308"/>
            <a:ext cx="47625" cy="66684"/>
          </a:xfrm>
          <a:custGeom>
            <a:avLst/>
            <a:gdLst>
              <a:gd name="T0" fmla="*/ 31904 w 20108"/>
              <a:gd name="T1" fmla="*/ 44472 h 21600"/>
              <a:gd name="T2" fmla="*/ 31904 w 20108"/>
              <a:gd name="T3" fmla="*/ 44472 h 21600"/>
              <a:gd name="T4" fmla="*/ 31904 w 20108"/>
              <a:gd name="T5" fmla="*/ 44472 h 21600"/>
              <a:gd name="T6" fmla="*/ 31904 w 20108"/>
              <a:gd name="T7" fmla="*/ 44472 h 21600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0108" h="21600" extrusionOk="0">
                <a:moveTo>
                  <a:pt x="11314" y="594"/>
                </a:moveTo>
                <a:lnTo>
                  <a:pt x="0" y="0"/>
                </a:lnTo>
                <a:cubicBezTo>
                  <a:pt x="0" y="0"/>
                  <a:pt x="10284" y="5549"/>
                  <a:pt x="10284" y="11495"/>
                </a:cubicBezTo>
                <a:cubicBezTo>
                  <a:pt x="10284" y="17438"/>
                  <a:pt x="9772" y="20013"/>
                  <a:pt x="9772" y="20013"/>
                </a:cubicBezTo>
                <a:lnTo>
                  <a:pt x="18772" y="21600"/>
                </a:lnTo>
                <a:cubicBezTo>
                  <a:pt x="18772" y="21600"/>
                  <a:pt x="21600" y="15655"/>
                  <a:pt x="19026" y="9907"/>
                </a:cubicBezTo>
                <a:cubicBezTo>
                  <a:pt x="16457" y="4162"/>
                  <a:pt x="13629" y="2575"/>
                  <a:pt x="11314" y="59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flat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28570" tIns="28570" rIns="28570" bIns="28570" anchor="ctr"/>
          <a:lstStyle/>
          <a:p>
            <a:endParaRPr lang="zh-CN" altLang="en-US"/>
          </a:p>
        </p:txBody>
      </p:sp>
      <p:sp>
        <p:nvSpPr>
          <p:cNvPr id="25612" name="Shape 1036"/>
          <p:cNvSpPr>
            <a:spLocks/>
          </p:cNvSpPr>
          <p:nvPr/>
        </p:nvSpPr>
        <p:spPr bwMode="auto">
          <a:xfrm>
            <a:off x="4481514" y="2553491"/>
            <a:ext cx="20241" cy="57158"/>
          </a:xfrm>
          <a:custGeom>
            <a:avLst/>
            <a:gdLst>
              <a:gd name="T0" fmla="*/ 13995 w 21600"/>
              <a:gd name="T1" fmla="*/ 38238 h 21600"/>
              <a:gd name="T2" fmla="*/ 13995 w 21600"/>
              <a:gd name="T3" fmla="*/ 38238 h 21600"/>
              <a:gd name="T4" fmla="*/ 13995 w 21600"/>
              <a:gd name="T5" fmla="*/ 38238 h 21600"/>
              <a:gd name="T6" fmla="*/ 13995 w 21600"/>
              <a:gd name="T7" fmla="*/ 38238 h 21600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 extrusionOk="0">
                <a:moveTo>
                  <a:pt x="6479" y="0"/>
                </a:moveTo>
                <a:cubicBezTo>
                  <a:pt x="6479" y="0"/>
                  <a:pt x="2878" y="12381"/>
                  <a:pt x="1439" y="16334"/>
                </a:cubicBezTo>
                <a:cubicBezTo>
                  <a:pt x="0" y="20286"/>
                  <a:pt x="0" y="21600"/>
                  <a:pt x="0" y="21600"/>
                </a:cubicBezTo>
                <a:lnTo>
                  <a:pt x="21600" y="20286"/>
                </a:lnTo>
                <a:cubicBezTo>
                  <a:pt x="21600" y="20286"/>
                  <a:pt x="16556" y="10275"/>
                  <a:pt x="6479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flat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28570" tIns="28570" rIns="28570" bIns="28570" anchor="ctr"/>
          <a:lstStyle/>
          <a:p>
            <a:endParaRPr lang="zh-CN" altLang="en-US"/>
          </a:p>
        </p:txBody>
      </p:sp>
      <p:grpSp>
        <p:nvGrpSpPr>
          <p:cNvPr id="14" name="Group 25"/>
          <p:cNvGrpSpPr>
            <a:grpSpLocks/>
          </p:cNvGrpSpPr>
          <p:nvPr/>
        </p:nvGrpSpPr>
        <p:grpSpPr bwMode="auto">
          <a:xfrm>
            <a:off x="3996929" y="2028357"/>
            <a:ext cx="1163240" cy="1514680"/>
            <a:chOff x="4375152" y="1801285"/>
            <a:chExt cx="3651249" cy="4751916"/>
          </a:xfrm>
        </p:grpSpPr>
        <p:grpSp>
          <p:nvGrpSpPr>
            <p:cNvPr id="17" name="Group 26"/>
            <p:cNvGrpSpPr>
              <a:grpSpLocks/>
            </p:cNvGrpSpPr>
            <p:nvPr/>
          </p:nvGrpSpPr>
          <p:grpSpPr bwMode="auto">
            <a:xfrm>
              <a:off x="4375152" y="1801285"/>
              <a:ext cx="3651249" cy="4751916"/>
              <a:chOff x="3281363" y="1350963"/>
              <a:chExt cx="2738437" cy="3563937"/>
            </a:xfrm>
          </p:grpSpPr>
          <p:sp>
            <p:nvSpPr>
              <p:cNvPr id="25625" name="AutoShape 3"/>
              <p:cNvSpPr>
                <a:spLocks noChangeAspect="1" noChangeArrowheads="1" noTextEdit="1"/>
              </p:cNvSpPr>
              <p:nvPr/>
            </p:nvSpPr>
            <p:spPr bwMode="auto">
              <a:xfrm>
                <a:off x="3281363" y="1352550"/>
                <a:ext cx="2738437" cy="35623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21899" tIns="60949" rIns="121899" bIns="60949"/>
              <a:lstStyle/>
              <a:p>
                <a:endParaRPr lang="zh-CN" altLang="en-US"/>
              </a:p>
            </p:txBody>
          </p:sp>
          <p:sp>
            <p:nvSpPr>
              <p:cNvPr id="34" name="Freeform 5"/>
              <p:cNvSpPr>
                <a:spLocks/>
              </p:cNvSpPr>
              <p:nvPr/>
            </p:nvSpPr>
            <p:spPr bwMode="auto">
              <a:xfrm>
                <a:off x="3514003" y="3225391"/>
                <a:ext cx="1269717" cy="1689509"/>
              </a:xfrm>
              <a:custGeom>
                <a:avLst/>
                <a:gdLst>
                  <a:gd name="T0" fmla="*/ 0 w 799"/>
                  <a:gd name="T1" fmla="*/ 894 h 1064"/>
                  <a:gd name="T2" fmla="*/ 318 w 799"/>
                  <a:gd name="T3" fmla="*/ 0 h 1064"/>
                  <a:gd name="T4" fmla="*/ 799 w 799"/>
                  <a:gd name="T5" fmla="*/ 172 h 1064"/>
                  <a:gd name="T6" fmla="*/ 481 w 799"/>
                  <a:gd name="T7" fmla="*/ 1064 h 1064"/>
                  <a:gd name="T8" fmla="*/ 296 w 799"/>
                  <a:gd name="T9" fmla="*/ 823 h 1064"/>
                  <a:gd name="T10" fmla="*/ 0 w 799"/>
                  <a:gd name="T11" fmla="*/ 894 h 10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99" h="1064">
                    <a:moveTo>
                      <a:pt x="0" y="894"/>
                    </a:moveTo>
                    <a:lnTo>
                      <a:pt x="318" y="0"/>
                    </a:lnTo>
                    <a:lnTo>
                      <a:pt x="799" y="172"/>
                    </a:lnTo>
                    <a:lnTo>
                      <a:pt x="481" y="1064"/>
                    </a:lnTo>
                    <a:lnTo>
                      <a:pt x="296" y="823"/>
                    </a:lnTo>
                    <a:lnTo>
                      <a:pt x="0" y="894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lIns="121899" tIns="60949" rIns="121899" bIns="60949"/>
              <a:lstStyle/>
              <a:p>
                <a:pPr defTabSz="685646">
                  <a:defRPr/>
                </a:pPr>
                <a:endParaRPr lang="en-US"/>
              </a:p>
            </p:txBody>
          </p:sp>
          <p:sp>
            <p:nvSpPr>
              <p:cNvPr id="35" name="Freeform 6"/>
              <p:cNvSpPr>
                <a:spLocks/>
              </p:cNvSpPr>
              <p:nvPr/>
            </p:nvSpPr>
            <p:spPr bwMode="auto">
              <a:xfrm>
                <a:off x="4514641" y="3225391"/>
                <a:ext cx="1264109" cy="1689509"/>
              </a:xfrm>
              <a:custGeom>
                <a:avLst/>
                <a:gdLst>
                  <a:gd name="T0" fmla="*/ 798 w 798"/>
                  <a:gd name="T1" fmla="*/ 894 h 1064"/>
                  <a:gd name="T2" fmla="*/ 481 w 798"/>
                  <a:gd name="T3" fmla="*/ 0 h 1064"/>
                  <a:gd name="T4" fmla="*/ 0 w 798"/>
                  <a:gd name="T5" fmla="*/ 172 h 1064"/>
                  <a:gd name="T6" fmla="*/ 317 w 798"/>
                  <a:gd name="T7" fmla="*/ 1064 h 1064"/>
                  <a:gd name="T8" fmla="*/ 502 w 798"/>
                  <a:gd name="T9" fmla="*/ 823 h 1064"/>
                  <a:gd name="T10" fmla="*/ 798 w 798"/>
                  <a:gd name="T11" fmla="*/ 894 h 10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98" h="1064">
                    <a:moveTo>
                      <a:pt x="798" y="894"/>
                    </a:moveTo>
                    <a:lnTo>
                      <a:pt x="481" y="0"/>
                    </a:lnTo>
                    <a:lnTo>
                      <a:pt x="0" y="172"/>
                    </a:lnTo>
                    <a:lnTo>
                      <a:pt x="317" y="1064"/>
                    </a:lnTo>
                    <a:lnTo>
                      <a:pt x="502" y="823"/>
                    </a:lnTo>
                    <a:lnTo>
                      <a:pt x="798" y="894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lIns="121899" tIns="60949" rIns="121899" bIns="60949"/>
              <a:lstStyle/>
              <a:p>
                <a:pPr defTabSz="685646">
                  <a:defRPr/>
                </a:pPr>
                <a:endParaRPr lang="en-US"/>
              </a:p>
            </p:txBody>
          </p:sp>
          <p:sp>
            <p:nvSpPr>
              <p:cNvPr id="36" name="Freeform 7"/>
              <p:cNvSpPr>
                <a:spLocks noEditPoints="1"/>
              </p:cNvSpPr>
              <p:nvPr/>
            </p:nvSpPr>
            <p:spPr bwMode="auto">
              <a:xfrm>
                <a:off x="3284165" y="1350963"/>
                <a:ext cx="2735635" cy="2731790"/>
              </a:xfrm>
              <a:custGeom>
                <a:avLst/>
                <a:gdLst>
                  <a:gd name="T0" fmla="*/ 172 w 1742"/>
                  <a:gd name="T1" fmla="*/ 864 h 1738"/>
                  <a:gd name="T2" fmla="*/ 868 w 1742"/>
                  <a:gd name="T3" fmla="*/ 168 h 1738"/>
                  <a:gd name="T4" fmla="*/ 869 w 1742"/>
                  <a:gd name="T5" fmla="*/ 168 h 1738"/>
                  <a:gd name="T6" fmla="*/ 1565 w 1742"/>
                  <a:gd name="T7" fmla="*/ 864 h 1738"/>
                  <a:gd name="T8" fmla="*/ 869 w 1742"/>
                  <a:gd name="T9" fmla="*/ 1561 h 1738"/>
                  <a:gd name="T10" fmla="*/ 868 w 1742"/>
                  <a:gd name="T11" fmla="*/ 1561 h 1738"/>
                  <a:gd name="T12" fmla="*/ 172 w 1742"/>
                  <a:gd name="T13" fmla="*/ 864 h 1738"/>
                  <a:gd name="T14" fmla="*/ 868 w 1742"/>
                  <a:gd name="T15" fmla="*/ 122 h 1738"/>
                  <a:gd name="T16" fmla="*/ 867 w 1742"/>
                  <a:gd name="T17" fmla="*/ 123 h 1738"/>
                  <a:gd name="T18" fmla="*/ 721 w 1742"/>
                  <a:gd name="T19" fmla="*/ 2 h 1738"/>
                  <a:gd name="T20" fmla="*/ 626 w 1742"/>
                  <a:gd name="T21" fmla="*/ 165 h 1738"/>
                  <a:gd name="T22" fmla="*/ 450 w 1742"/>
                  <a:gd name="T23" fmla="*/ 97 h 1738"/>
                  <a:gd name="T24" fmla="*/ 413 w 1742"/>
                  <a:gd name="T25" fmla="*/ 283 h 1738"/>
                  <a:gd name="T26" fmla="*/ 223 w 1742"/>
                  <a:gd name="T27" fmla="*/ 276 h 1738"/>
                  <a:gd name="T28" fmla="*/ 249 w 1742"/>
                  <a:gd name="T29" fmla="*/ 463 h 1738"/>
                  <a:gd name="T30" fmla="*/ 69 w 1742"/>
                  <a:gd name="T31" fmla="*/ 519 h 1738"/>
                  <a:gd name="T32" fmla="*/ 152 w 1742"/>
                  <a:gd name="T33" fmla="*/ 687 h 1738"/>
                  <a:gd name="T34" fmla="*/ 0 w 1742"/>
                  <a:gd name="T35" fmla="*/ 797 h 1738"/>
                  <a:gd name="T36" fmla="*/ 134 w 1742"/>
                  <a:gd name="T37" fmla="*/ 930 h 1738"/>
                  <a:gd name="T38" fmla="*/ 26 w 1742"/>
                  <a:gd name="T39" fmla="*/ 1085 h 1738"/>
                  <a:gd name="T40" fmla="*/ 196 w 1742"/>
                  <a:gd name="T41" fmla="*/ 1165 h 1738"/>
                  <a:gd name="T42" fmla="*/ 143 w 1742"/>
                  <a:gd name="T43" fmla="*/ 1348 h 1738"/>
                  <a:gd name="T44" fmla="*/ 331 w 1742"/>
                  <a:gd name="T45" fmla="*/ 1369 h 1738"/>
                  <a:gd name="T46" fmla="*/ 339 w 1742"/>
                  <a:gd name="T47" fmla="*/ 1557 h 1738"/>
                  <a:gd name="T48" fmla="*/ 524 w 1742"/>
                  <a:gd name="T49" fmla="*/ 1517 h 1738"/>
                  <a:gd name="T50" fmla="*/ 594 w 1742"/>
                  <a:gd name="T51" fmla="*/ 1693 h 1738"/>
                  <a:gd name="T52" fmla="*/ 755 w 1742"/>
                  <a:gd name="T53" fmla="*/ 1594 h 1738"/>
                  <a:gd name="T54" fmla="*/ 868 w 1742"/>
                  <a:gd name="T55" fmla="*/ 1726 h 1738"/>
                  <a:gd name="T56" fmla="*/ 878 w 1742"/>
                  <a:gd name="T57" fmla="*/ 1738 h 1738"/>
                  <a:gd name="T58" fmla="*/ 999 w 1742"/>
                  <a:gd name="T59" fmla="*/ 1593 h 1738"/>
                  <a:gd name="T60" fmla="*/ 1162 w 1742"/>
                  <a:gd name="T61" fmla="*/ 1688 h 1738"/>
                  <a:gd name="T62" fmla="*/ 1228 w 1742"/>
                  <a:gd name="T63" fmla="*/ 1512 h 1738"/>
                  <a:gd name="T64" fmla="*/ 1413 w 1742"/>
                  <a:gd name="T65" fmla="*/ 1550 h 1738"/>
                  <a:gd name="T66" fmla="*/ 1420 w 1742"/>
                  <a:gd name="T67" fmla="*/ 1361 h 1738"/>
                  <a:gd name="T68" fmla="*/ 1607 w 1742"/>
                  <a:gd name="T69" fmla="*/ 1337 h 1738"/>
                  <a:gd name="T70" fmla="*/ 1551 w 1742"/>
                  <a:gd name="T71" fmla="*/ 1156 h 1738"/>
                  <a:gd name="T72" fmla="*/ 1720 w 1742"/>
                  <a:gd name="T73" fmla="*/ 1073 h 1738"/>
                  <a:gd name="T74" fmla="*/ 1610 w 1742"/>
                  <a:gd name="T75" fmla="*/ 919 h 1738"/>
                  <a:gd name="T76" fmla="*/ 1742 w 1742"/>
                  <a:gd name="T77" fmla="*/ 786 h 1738"/>
                  <a:gd name="T78" fmla="*/ 1588 w 1742"/>
                  <a:gd name="T79" fmla="*/ 677 h 1738"/>
                  <a:gd name="T80" fmla="*/ 1669 w 1742"/>
                  <a:gd name="T81" fmla="*/ 507 h 1738"/>
                  <a:gd name="T82" fmla="*/ 1488 w 1742"/>
                  <a:gd name="T83" fmla="*/ 455 h 1738"/>
                  <a:gd name="T84" fmla="*/ 1511 w 1742"/>
                  <a:gd name="T85" fmla="*/ 266 h 1738"/>
                  <a:gd name="T86" fmla="*/ 1321 w 1742"/>
                  <a:gd name="T87" fmla="*/ 276 h 1738"/>
                  <a:gd name="T88" fmla="*/ 1282 w 1742"/>
                  <a:gd name="T89" fmla="*/ 91 h 1738"/>
                  <a:gd name="T90" fmla="*/ 1107 w 1742"/>
                  <a:gd name="T91" fmla="*/ 162 h 1738"/>
                  <a:gd name="T92" fmla="*/ 1009 w 1742"/>
                  <a:gd name="T93" fmla="*/ 0 h 1738"/>
                  <a:gd name="T94" fmla="*/ 868 w 1742"/>
                  <a:gd name="T95" fmla="*/ 122 h 17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742" h="1738">
                    <a:moveTo>
                      <a:pt x="172" y="864"/>
                    </a:moveTo>
                    <a:cubicBezTo>
                      <a:pt x="172" y="481"/>
                      <a:pt x="484" y="169"/>
                      <a:pt x="868" y="168"/>
                    </a:cubicBezTo>
                    <a:cubicBezTo>
                      <a:pt x="869" y="168"/>
                      <a:pt x="869" y="168"/>
                      <a:pt x="869" y="168"/>
                    </a:cubicBezTo>
                    <a:cubicBezTo>
                      <a:pt x="1254" y="168"/>
                      <a:pt x="1565" y="480"/>
                      <a:pt x="1565" y="864"/>
                    </a:cubicBezTo>
                    <a:cubicBezTo>
                      <a:pt x="1565" y="1248"/>
                      <a:pt x="1254" y="1561"/>
                      <a:pt x="869" y="1561"/>
                    </a:cubicBezTo>
                    <a:cubicBezTo>
                      <a:pt x="868" y="1561"/>
                      <a:pt x="868" y="1561"/>
                      <a:pt x="868" y="1561"/>
                    </a:cubicBezTo>
                    <a:cubicBezTo>
                      <a:pt x="484" y="1560"/>
                      <a:pt x="172" y="1248"/>
                      <a:pt x="172" y="864"/>
                    </a:cubicBezTo>
                    <a:close/>
                    <a:moveTo>
                      <a:pt x="868" y="122"/>
                    </a:moveTo>
                    <a:cubicBezTo>
                      <a:pt x="867" y="123"/>
                      <a:pt x="867" y="123"/>
                      <a:pt x="867" y="123"/>
                    </a:cubicBezTo>
                    <a:cubicBezTo>
                      <a:pt x="721" y="2"/>
                      <a:pt x="721" y="2"/>
                      <a:pt x="721" y="2"/>
                    </a:cubicBezTo>
                    <a:cubicBezTo>
                      <a:pt x="626" y="165"/>
                      <a:pt x="626" y="165"/>
                      <a:pt x="626" y="165"/>
                    </a:cubicBezTo>
                    <a:cubicBezTo>
                      <a:pt x="450" y="97"/>
                      <a:pt x="450" y="97"/>
                      <a:pt x="450" y="97"/>
                    </a:cubicBezTo>
                    <a:cubicBezTo>
                      <a:pt x="413" y="283"/>
                      <a:pt x="413" y="283"/>
                      <a:pt x="413" y="283"/>
                    </a:cubicBezTo>
                    <a:cubicBezTo>
                      <a:pt x="223" y="276"/>
                      <a:pt x="223" y="276"/>
                      <a:pt x="223" y="276"/>
                    </a:cubicBezTo>
                    <a:cubicBezTo>
                      <a:pt x="249" y="463"/>
                      <a:pt x="249" y="463"/>
                      <a:pt x="249" y="463"/>
                    </a:cubicBezTo>
                    <a:cubicBezTo>
                      <a:pt x="69" y="519"/>
                      <a:pt x="69" y="519"/>
                      <a:pt x="69" y="519"/>
                    </a:cubicBezTo>
                    <a:cubicBezTo>
                      <a:pt x="152" y="687"/>
                      <a:pt x="152" y="687"/>
                      <a:pt x="152" y="687"/>
                    </a:cubicBezTo>
                    <a:cubicBezTo>
                      <a:pt x="0" y="797"/>
                      <a:pt x="0" y="797"/>
                      <a:pt x="0" y="797"/>
                    </a:cubicBezTo>
                    <a:cubicBezTo>
                      <a:pt x="134" y="930"/>
                      <a:pt x="134" y="930"/>
                      <a:pt x="134" y="930"/>
                    </a:cubicBezTo>
                    <a:cubicBezTo>
                      <a:pt x="26" y="1085"/>
                      <a:pt x="26" y="1085"/>
                      <a:pt x="26" y="1085"/>
                    </a:cubicBezTo>
                    <a:cubicBezTo>
                      <a:pt x="196" y="1165"/>
                      <a:pt x="196" y="1165"/>
                      <a:pt x="196" y="1165"/>
                    </a:cubicBezTo>
                    <a:cubicBezTo>
                      <a:pt x="143" y="1348"/>
                      <a:pt x="143" y="1348"/>
                      <a:pt x="143" y="1348"/>
                    </a:cubicBezTo>
                    <a:cubicBezTo>
                      <a:pt x="331" y="1369"/>
                      <a:pt x="331" y="1369"/>
                      <a:pt x="331" y="1369"/>
                    </a:cubicBezTo>
                    <a:cubicBezTo>
                      <a:pt x="339" y="1557"/>
                      <a:pt x="339" y="1557"/>
                      <a:pt x="339" y="1557"/>
                    </a:cubicBezTo>
                    <a:cubicBezTo>
                      <a:pt x="524" y="1517"/>
                      <a:pt x="524" y="1517"/>
                      <a:pt x="524" y="1517"/>
                    </a:cubicBezTo>
                    <a:cubicBezTo>
                      <a:pt x="594" y="1693"/>
                      <a:pt x="594" y="1693"/>
                      <a:pt x="594" y="1693"/>
                    </a:cubicBezTo>
                    <a:cubicBezTo>
                      <a:pt x="755" y="1594"/>
                      <a:pt x="755" y="1594"/>
                      <a:pt x="755" y="1594"/>
                    </a:cubicBezTo>
                    <a:cubicBezTo>
                      <a:pt x="868" y="1726"/>
                      <a:pt x="868" y="1726"/>
                      <a:pt x="868" y="1726"/>
                    </a:cubicBezTo>
                    <a:cubicBezTo>
                      <a:pt x="878" y="1738"/>
                      <a:pt x="878" y="1738"/>
                      <a:pt x="878" y="1738"/>
                    </a:cubicBezTo>
                    <a:cubicBezTo>
                      <a:pt x="999" y="1593"/>
                      <a:pt x="999" y="1593"/>
                      <a:pt x="999" y="1593"/>
                    </a:cubicBezTo>
                    <a:cubicBezTo>
                      <a:pt x="1162" y="1688"/>
                      <a:pt x="1162" y="1688"/>
                      <a:pt x="1162" y="1688"/>
                    </a:cubicBezTo>
                    <a:cubicBezTo>
                      <a:pt x="1228" y="1512"/>
                      <a:pt x="1228" y="1512"/>
                      <a:pt x="1228" y="1512"/>
                    </a:cubicBezTo>
                    <a:cubicBezTo>
                      <a:pt x="1413" y="1550"/>
                      <a:pt x="1413" y="1550"/>
                      <a:pt x="1413" y="1550"/>
                    </a:cubicBezTo>
                    <a:cubicBezTo>
                      <a:pt x="1420" y="1361"/>
                      <a:pt x="1420" y="1361"/>
                      <a:pt x="1420" y="1361"/>
                    </a:cubicBezTo>
                    <a:cubicBezTo>
                      <a:pt x="1607" y="1337"/>
                      <a:pt x="1607" y="1337"/>
                      <a:pt x="1607" y="1337"/>
                    </a:cubicBezTo>
                    <a:cubicBezTo>
                      <a:pt x="1551" y="1156"/>
                      <a:pt x="1551" y="1156"/>
                      <a:pt x="1551" y="1156"/>
                    </a:cubicBezTo>
                    <a:cubicBezTo>
                      <a:pt x="1720" y="1073"/>
                      <a:pt x="1720" y="1073"/>
                      <a:pt x="1720" y="1073"/>
                    </a:cubicBezTo>
                    <a:cubicBezTo>
                      <a:pt x="1610" y="919"/>
                      <a:pt x="1610" y="919"/>
                      <a:pt x="1610" y="919"/>
                    </a:cubicBezTo>
                    <a:cubicBezTo>
                      <a:pt x="1742" y="786"/>
                      <a:pt x="1742" y="786"/>
                      <a:pt x="1742" y="786"/>
                    </a:cubicBezTo>
                    <a:cubicBezTo>
                      <a:pt x="1588" y="677"/>
                      <a:pt x="1588" y="677"/>
                      <a:pt x="1588" y="677"/>
                    </a:cubicBezTo>
                    <a:cubicBezTo>
                      <a:pt x="1669" y="507"/>
                      <a:pt x="1669" y="507"/>
                      <a:pt x="1669" y="507"/>
                    </a:cubicBezTo>
                    <a:cubicBezTo>
                      <a:pt x="1488" y="455"/>
                      <a:pt x="1488" y="455"/>
                      <a:pt x="1488" y="455"/>
                    </a:cubicBezTo>
                    <a:cubicBezTo>
                      <a:pt x="1511" y="266"/>
                      <a:pt x="1511" y="266"/>
                      <a:pt x="1511" y="266"/>
                    </a:cubicBezTo>
                    <a:cubicBezTo>
                      <a:pt x="1321" y="276"/>
                      <a:pt x="1321" y="276"/>
                      <a:pt x="1321" y="276"/>
                    </a:cubicBezTo>
                    <a:cubicBezTo>
                      <a:pt x="1282" y="91"/>
                      <a:pt x="1282" y="91"/>
                      <a:pt x="1282" y="91"/>
                    </a:cubicBezTo>
                    <a:cubicBezTo>
                      <a:pt x="1107" y="162"/>
                      <a:pt x="1107" y="162"/>
                      <a:pt x="1107" y="162"/>
                    </a:cubicBezTo>
                    <a:cubicBezTo>
                      <a:pt x="1009" y="0"/>
                      <a:pt x="1009" y="0"/>
                      <a:pt x="1009" y="0"/>
                    </a:cubicBezTo>
                    <a:cubicBezTo>
                      <a:pt x="868" y="122"/>
                      <a:pt x="868" y="122"/>
                      <a:pt x="868" y="122"/>
                    </a:cubicBez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txBody>
              <a:bodyPr lIns="121899" tIns="60949" rIns="121899" bIns="60949"/>
              <a:lstStyle/>
              <a:p>
                <a:pPr defTabSz="685646">
                  <a:defRPr/>
                </a:pPr>
                <a:endParaRPr lang="en-US"/>
              </a:p>
            </p:txBody>
          </p:sp>
          <p:sp>
            <p:nvSpPr>
              <p:cNvPr id="37" name="Freeform 8"/>
              <p:cNvSpPr>
                <a:spLocks noEditPoints="1"/>
              </p:cNvSpPr>
              <p:nvPr/>
            </p:nvSpPr>
            <p:spPr bwMode="auto">
              <a:xfrm>
                <a:off x="3553244" y="1614336"/>
                <a:ext cx="2189069" cy="2188234"/>
              </a:xfrm>
              <a:custGeom>
                <a:avLst/>
                <a:gdLst>
                  <a:gd name="T0" fmla="*/ 0 w 1393"/>
                  <a:gd name="T1" fmla="*/ 696 h 1393"/>
                  <a:gd name="T2" fmla="*/ 696 w 1393"/>
                  <a:gd name="T3" fmla="*/ 1393 h 1393"/>
                  <a:gd name="T4" fmla="*/ 697 w 1393"/>
                  <a:gd name="T5" fmla="*/ 1393 h 1393"/>
                  <a:gd name="T6" fmla="*/ 1393 w 1393"/>
                  <a:gd name="T7" fmla="*/ 696 h 1393"/>
                  <a:gd name="T8" fmla="*/ 697 w 1393"/>
                  <a:gd name="T9" fmla="*/ 0 h 1393"/>
                  <a:gd name="T10" fmla="*/ 696 w 1393"/>
                  <a:gd name="T11" fmla="*/ 0 h 1393"/>
                  <a:gd name="T12" fmla="*/ 0 w 1393"/>
                  <a:gd name="T13" fmla="*/ 696 h 1393"/>
                  <a:gd name="T14" fmla="*/ 696 w 1393"/>
                  <a:gd name="T15" fmla="*/ 1333 h 1393"/>
                  <a:gd name="T16" fmla="*/ 60 w 1393"/>
                  <a:gd name="T17" fmla="*/ 696 h 1393"/>
                  <a:gd name="T18" fmla="*/ 696 w 1393"/>
                  <a:gd name="T19" fmla="*/ 58 h 1393"/>
                  <a:gd name="T20" fmla="*/ 697 w 1393"/>
                  <a:gd name="T21" fmla="*/ 58 h 1393"/>
                  <a:gd name="T22" fmla="*/ 1335 w 1393"/>
                  <a:gd name="T23" fmla="*/ 696 h 1393"/>
                  <a:gd name="T24" fmla="*/ 697 w 1393"/>
                  <a:gd name="T25" fmla="*/ 1333 h 1393"/>
                  <a:gd name="T26" fmla="*/ 696 w 1393"/>
                  <a:gd name="T27" fmla="*/ 1333 h 13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393" h="1393">
                    <a:moveTo>
                      <a:pt x="0" y="696"/>
                    </a:moveTo>
                    <a:cubicBezTo>
                      <a:pt x="0" y="1080"/>
                      <a:pt x="312" y="1392"/>
                      <a:pt x="696" y="1393"/>
                    </a:cubicBezTo>
                    <a:cubicBezTo>
                      <a:pt x="697" y="1393"/>
                      <a:pt x="697" y="1393"/>
                      <a:pt x="697" y="1393"/>
                    </a:cubicBezTo>
                    <a:cubicBezTo>
                      <a:pt x="1082" y="1393"/>
                      <a:pt x="1393" y="1080"/>
                      <a:pt x="1393" y="696"/>
                    </a:cubicBezTo>
                    <a:cubicBezTo>
                      <a:pt x="1393" y="312"/>
                      <a:pt x="1082" y="0"/>
                      <a:pt x="697" y="0"/>
                    </a:cubicBezTo>
                    <a:cubicBezTo>
                      <a:pt x="696" y="0"/>
                      <a:pt x="696" y="0"/>
                      <a:pt x="696" y="0"/>
                    </a:cubicBezTo>
                    <a:cubicBezTo>
                      <a:pt x="312" y="1"/>
                      <a:pt x="0" y="313"/>
                      <a:pt x="0" y="696"/>
                    </a:cubicBezTo>
                    <a:close/>
                    <a:moveTo>
                      <a:pt x="696" y="1333"/>
                    </a:moveTo>
                    <a:cubicBezTo>
                      <a:pt x="344" y="1333"/>
                      <a:pt x="60" y="1048"/>
                      <a:pt x="60" y="696"/>
                    </a:cubicBezTo>
                    <a:cubicBezTo>
                      <a:pt x="60" y="345"/>
                      <a:pt x="344" y="59"/>
                      <a:pt x="696" y="58"/>
                    </a:cubicBezTo>
                    <a:cubicBezTo>
                      <a:pt x="697" y="58"/>
                      <a:pt x="697" y="58"/>
                      <a:pt x="697" y="58"/>
                    </a:cubicBezTo>
                    <a:cubicBezTo>
                      <a:pt x="1048" y="58"/>
                      <a:pt x="1335" y="345"/>
                      <a:pt x="1335" y="696"/>
                    </a:cubicBezTo>
                    <a:cubicBezTo>
                      <a:pt x="1335" y="1048"/>
                      <a:pt x="1048" y="1333"/>
                      <a:pt x="697" y="1333"/>
                    </a:cubicBezTo>
                    <a:cubicBezTo>
                      <a:pt x="696" y="1333"/>
                      <a:pt x="696" y="1333"/>
                      <a:pt x="696" y="1333"/>
                    </a:cubicBezTo>
                    <a:close/>
                  </a:path>
                </a:pathLst>
              </a:cu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txBody>
              <a:bodyPr lIns="121899" tIns="60949" rIns="121899" bIns="60949"/>
              <a:lstStyle/>
              <a:p>
                <a:pPr defTabSz="685646">
                  <a:defRPr/>
                </a:pPr>
                <a:endParaRPr lang="en-US"/>
              </a:p>
            </p:txBody>
          </p:sp>
          <p:sp>
            <p:nvSpPr>
              <p:cNvPr id="38" name="Freeform 9"/>
              <p:cNvSpPr>
                <a:spLocks noEditPoints="1"/>
              </p:cNvSpPr>
              <p:nvPr/>
            </p:nvSpPr>
            <p:spPr bwMode="auto">
              <a:xfrm>
                <a:off x="3648543" y="1706795"/>
                <a:ext cx="2001274" cy="2000512"/>
              </a:xfrm>
              <a:custGeom>
                <a:avLst/>
                <a:gdLst>
                  <a:gd name="T0" fmla="*/ 28 w 1275"/>
                  <a:gd name="T1" fmla="*/ 638 h 1275"/>
                  <a:gd name="T2" fmla="*/ 636 w 1275"/>
                  <a:gd name="T3" fmla="*/ 30 h 1275"/>
                  <a:gd name="T4" fmla="*/ 637 w 1275"/>
                  <a:gd name="T5" fmla="*/ 30 h 1275"/>
                  <a:gd name="T6" fmla="*/ 1245 w 1275"/>
                  <a:gd name="T7" fmla="*/ 638 h 1275"/>
                  <a:gd name="T8" fmla="*/ 637 w 1275"/>
                  <a:gd name="T9" fmla="*/ 1247 h 1275"/>
                  <a:gd name="T10" fmla="*/ 636 w 1275"/>
                  <a:gd name="T11" fmla="*/ 1247 h 1275"/>
                  <a:gd name="T12" fmla="*/ 28 w 1275"/>
                  <a:gd name="T13" fmla="*/ 638 h 1275"/>
                  <a:gd name="T14" fmla="*/ 636 w 1275"/>
                  <a:gd name="T15" fmla="*/ 0 h 1275"/>
                  <a:gd name="T16" fmla="*/ 0 w 1275"/>
                  <a:gd name="T17" fmla="*/ 638 h 1275"/>
                  <a:gd name="T18" fmla="*/ 636 w 1275"/>
                  <a:gd name="T19" fmla="*/ 1275 h 1275"/>
                  <a:gd name="T20" fmla="*/ 637 w 1275"/>
                  <a:gd name="T21" fmla="*/ 1275 h 1275"/>
                  <a:gd name="T22" fmla="*/ 1275 w 1275"/>
                  <a:gd name="T23" fmla="*/ 638 h 1275"/>
                  <a:gd name="T24" fmla="*/ 637 w 1275"/>
                  <a:gd name="T25" fmla="*/ 0 h 1275"/>
                  <a:gd name="T26" fmla="*/ 636 w 1275"/>
                  <a:gd name="T27" fmla="*/ 0 h 12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275" h="1275">
                    <a:moveTo>
                      <a:pt x="28" y="638"/>
                    </a:moveTo>
                    <a:cubicBezTo>
                      <a:pt x="28" y="304"/>
                      <a:pt x="301" y="31"/>
                      <a:pt x="636" y="30"/>
                    </a:cubicBezTo>
                    <a:cubicBezTo>
                      <a:pt x="637" y="30"/>
                      <a:pt x="637" y="30"/>
                      <a:pt x="637" y="30"/>
                    </a:cubicBezTo>
                    <a:cubicBezTo>
                      <a:pt x="973" y="30"/>
                      <a:pt x="1245" y="302"/>
                      <a:pt x="1245" y="638"/>
                    </a:cubicBezTo>
                    <a:cubicBezTo>
                      <a:pt x="1245" y="974"/>
                      <a:pt x="973" y="1247"/>
                      <a:pt x="637" y="1247"/>
                    </a:cubicBezTo>
                    <a:cubicBezTo>
                      <a:pt x="636" y="1247"/>
                      <a:pt x="636" y="1247"/>
                      <a:pt x="636" y="1247"/>
                    </a:cubicBezTo>
                    <a:cubicBezTo>
                      <a:pt x="301" y="1245"/>
                      <a:pt x="28" y="973"/>
                      <a:pt x="28" y="638"/>
                    </a:cubicBezTo>
                    <a:close/>
                    <a:moveTo>
                      <a:pt x="636" y="0"/>
                    </a:moveTo>
                    <a:cubicBezTo>
                      <a:pt x="284" y="1"/>
                      <a:pt x="0" y="287"/>
                      <a:pt x="0" y="638"/>
                    </a:cubicBezTo>
                    <a:cubicBezTo>
                      <a:pt x="0" y="990"/>
                      <a:pt x="284" y="1275"/>
                      <a:pt x="636" y="1275"/>
                    </a:cubicBezTo>
                    <a:cubicBezTo>
                      <a:pt x="637" y="1275"/>
                      <a:pt x="637" y="1275"/>
                      <a:pt x="637" y="1275"/>
                    </a:cubicBezTo>
                    <a:cubicBezTo>
                      <a:pt x="988" y="1275"/>
                      <a:pt x="1275" y="990"/>
                      <a:pt x="1275" y="638"/>
                    </a:cubicBezTo>
                    <a:cubicBezTo>
                      <a:pt x="1275" y="287"/>
                      <a:pt x="988" y="0"/>
                      <a:pt x="637" y="0"/>
                    </a:cubicBezTo>
                    <a:cubicBezTo>
                      <a:pt x="636" y="0"/>
                      <a:pt x="636" y="0"/>
                      <a:pt x="636" y="0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lIns="121899" tIns="60949" rIns="121899" bIns="60949"/>
              <a:lstStyle/>
              <a:p>
                <a:pPr defTabSz="685646">
                  <a:defRPr/>
                </a:pPr>
                <a:endParaRPr lang="en-US"/>
              </a:p>
            </p:txBody>
          </p:sp>
          <p:sp>
            <p:nvSpPr>
              <p:cNvPr id="25631" name="Freeform 10"/>
              <p:cNvSpPr>
                <a:spLocks/>
              </p:cNvSpPr>
              <p:nvPr/>
            </p:nvSpPr>
            <p:spPr bwMode="auto">
              <a:xfrm>
                <a:off x="3690938" y="1752600"/>
                <a:ext cx="955675" cy="1911350"/>
              </a:xfrm>
              <a:custGeom>
                <a:avLst/>
                <a:gdLst>
                  <a:gd name="T0" fmla="*/ 0 w 608"/>
                  <a:gd name="T1" fmla="*/ 954890 h 1217"/>
                  <a:gd name="T2" fmla="*/ 955675 w 608"/>
                  <a:gd name="T3" fmla="*/ 1911350 h 1217"/>
                  <a:gd name="T4" fmla="*/ 955675 w 608"/>
                  <a:gd name="T5" fmla="*/ 1887792 h 1217"/>
                  <a:gd name="T6" fmla="*/ 25149 w 608"/>
                  <a:gd name="T7" fmla="*/ 954890 h 1217"/>
                  <a:gd name="T8" fmla="*/ 955675 w 608"/>
                  <a:gd name="T9" fmla="*/ 21988 h 1217"/>
                  <a:gd name="T10" fmla="*/ 955675 w 608"/>
                  <a:gd name="T11" fmla="*/ 0 h 1217"/>
                  <a:gd name="T12" fmla="*/ 0 w 608"/>
                  <a:gd name="T13" fmla="*/ 954890 h 121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608" h="1217">
                    <a:moveTo>
                      <a:pt x="0" y="608"/>
                    </a:moveTo>
                    <a:cubicBezTo>
                      <a:pt x="0" y="943"/>
                      <a:pt x="273" y="1215"/>
                      <a:pt x="608" y="1217"/>
                    </a:cubicBezTo>
                    <a:cubicBezTo>
                      <a:pt x="608" y="1202"/>
                      <a:pt x="608" y="1202"/>
                      <a:pt x="608" y="1202"/>
                    </a:cubicBezTo>
                    <a:cubicBezTo>
                      <a:pt x="281" y="1201"/>
                      <a:pt x="16" y="936"/>
                      <a:pt x="16" y="608"/>
                    </a:cubicBezTo>
                    <a:cubicBezTo>
                      <a:pt x="16" y="281"/>
                      <a:pt x="281" y="15"/>
                      <a:pt x="608" y="14"/>
                    </a:cubicBezTo>
                    <a:cubicBezTo>
                      <a:pt x="608" y="0"/>
                      <a:pt x="608" y="0"/>
                      <a:pt x="608" y="0"/>
                    </a:cubicBezTo>
                    <a:cubicBezTo>
                      <a:pt x="273" y="1"/>
                      <a:pt x="0" y="274"/>
                      <a:pt x="0" y="608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121899" tIns="60949" rIns="121899" bIns="60949"/>
              <a:lstStyle/>
              <a:p>
                <a:endParaRPr lang="zh-CN" altLang="en-US"/>
              </a:p>
            </p:txBody>
          </p:sp>
          <p:sp>
            <p:nvSpPr>
              <p:cNvPr id="25632" name="Freeform 11"/>
              <p:cNvSpPr>
                <a:spLocks noEditPoints="1"/>
              </p:cNvSpPr>
              <p:nvPr/>
            </p:nvSpPr>
            <p:spPr bwMode="auto">
              <a:xfrm>
                <a:off x="3716338" y="1752600"/>
                <a:ext cx="1887537" cy="1911350"/>
              </a:xfrm>
              <a:custGeom>
                <a:avLst/>
                <a:gdLst>
                  <a:gd name="T0" fmla="*/ 22003 w 1201"/>
                  <a:gd name="T1" fmla="*/ 954890 h 1217"/>
                  <a:gd name="T2" fmla="*/ 930410 w 1201"/>
                  <a:gd name="T3" fmla="*/ 45546 h 1217"/>
                  <a:gd name="T4" fmla="*/ 931981 w 1201"/>
                  <a:gd name="T5" fmla="*/ 45546 h 1217"/>
                  <a:gd name="T6" fmla="*/ 1841960 w 1201"/>
                  <a:gd name="T7" fmla="*/ 954890 h 1217"/>
                  <a:gd name="T8" fmla="*/ 931981 w 1201"/>
                  <a:gd name="T9" fmla="*/ 1864234 h 1217"/>
                  <a:gd name="T10" fmla="*/ 930410 w 1201"/>
                  <a:gd name="T11" fmla="*/ 1864234 h 1217"/>
                  <a:gd name="T12" fmla="*/ 22003 w 1201"/>
                  <a:gd name="T13" fmla="*/ 954890 h 1217"/>
                  <a:gd name="T14" fmla="*/ 930410 w 1201"/>
                  <a:gd name="T15" fmla="*/ 21988 h 1217"/>
                  <a:gd name="T16" fmla="*/ 0 w 1201"/>
                  <a:gd name="T17" fmla="*/ 954890 h 1217"/>
                  <a:gd name="T18" fmla="*/ 930410 w 1201"/>
                  <a:gd name="T19" fmla="*/ 1887792 h 1217"/>
                  <a:gd name="T20" fmla="*/ 930410 w 1201"/>
                  <a:gd name="T21" fmla="*/ 1911350 h 1217"/>
                  <a:gd name="T22" fmla="*/ 931981 w 1201"/>
                  <a:gd name="T23" fmla="*/ 1911350 h 1217"/>
                  <a:gd name="T24" fmla="*/ 1887537 w 1201"/>
                  <a:gd name="T25" fmla="*/ 954890 h 1217"/>
                  <a:gd name="T26" fmla="*/ 931981 w 1201"/>
                  <a:gd name="T27" fmla="*/ 0 h 1217"/>
                  <a:gd name="T28" fmla="*/ 930410 w 1201"/>
                  <a:gd name="T29" fmla="*/ 0 h 1217"/>
                  <a:gd name="T30" fmla="*/ 930410 w 1201"/>
                  <a:gd name="T31" fmla="*/ 21988 h 1217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0" t="0" r="r" b="b"/>
                <a:pathLst>
                  <a:path w="1201" h="1217">
                    <a:moveTo>
                      <a:pt x="14" y="608"/>
                    </a:moveTo>
                    <a:cubicBezTo>
                      <a:pt x="14" y="289"/>
                      <a:pt x="273" y="29"/>
                      <a:pt x="592" y="29"/>
                    </a:cubicBezTo>
                    <a:cubicBezTo>
                      <a:pt x="593" y="29"/>
                      <a:pt x="593" y="29"/>
                      <a:pt x="593" y="29"/>
                    </a:cubicBezTo>
                    <a:cubicBezTo>
                      <a:pt x="913" y="29"/>
                      <a:pt x="1172" y="288"/>
                      <a:pt x="1172" y="608"/>
                    </a:cubicBezTo>
                    <a:cubicBezTo>
                      <a:pt x="1172" y="929"/>
                      <a:pt x="913" y="1187"/>
                      <a:pt x="593" y="1187"/>
                    </a:cubicBezTo>
                    <a:cubicBezTo>
                      <a:pt x="592" y="1187"/>
                      <a:pt x="592" y="1187"/>
                      <a:pt x="592" y="1187"/>
                    </a:cubicBezTo>
                    <a:cubicBezTo>
                      <a:pt x="273" y="1187"/>
                      <a:pt x="14" y="927"/>
                      <a:pt x="14" y="608"/>
                    </a:cubicBezTo>
                    <a:close/>
                    <a:moveTo>
                      <a:pt x="592" y="14"/>
                    </a:moveTo>
                    <a:cubicBezTo>
                      <a:pt x="265" y="15"/>
                      <a:pt x="0" y="281"/>
                      <a:pt x="0" y="608"/>
                    </a:cubicBezTo>
                    <a:cubicBezTo>
                      <a:pt x="0" y="936"/>
                      <a:pt x="265" y="1201"/>
                      <a:pt x="592" y="1202"/>
                    </a:cubicBezTo>
                    <a:cubicBezTo>
                      <a:pt x="592" y="1217"/>
                      <a:pt x="592" y="1217"/>
                      <a:pt x="592" y="1217"/>
                    </a:cubicBezTo>
                    <a:cubicBezTo>
                      <a:pt x="593" y="1217"/>
                      <a:pt x="593" y="1217"/>
                      <a:pt x="593" y="1217"/>
                    </a:cubicBezTo>
                    <a:cubicBezTo>
                      <a:pt x="929" y="1217"/>
                      <a:pt x="1201" y="944"/>
                      <a:pt x="1201" y="608"/>
                    </a:cubicBezTo>
                    <a:cubicBezTo>
                      <a:pt x="1201" y="272"/>
                      <a:pt x="929" y="0"/>
                      <a:pt x="593" y="0"/>
                    </a:cubicBezTo>
                    <a:cubicBezTo>
                      <a:pt x="592" y="0"/>
                      <a:pt x="592" y="0"/>
                      <a:pt x="592" y="0"/>
                    </a:cubicBezTo>
                    <a:cubicBezTo>
                      <a:pt x="592" y="14"/>
                      <a:pt x="592" y="14"/>
                      <a:pt x="592" y="1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121899" tIns="60949" rIns="121899" bIns="60949"/>
              <a:lstStyle/>
              <a:p>
                <a:endParaRPr lang="zh-CN" altLang="en-US"/>
              </a:p>
            </p:txBody>
          </p:sp>
        </p:grpSp>
        <p:sp>
          <p:nvSpPr>
            <p:cNvPr id="28" name="Freeform 13"/>
            <p:cNvSpPr>
              <a:spLocks/>
            </p:cNvSpPr>
            <p:nvPr/>
          </p:nvSpPr>
          <p:spPr bwMode="auto">
            <a:xfrm>
              <a:off x="6195170" y="3609404"/>
              <a:ext cx="1214593" cy="1214128"/>
            </a:xfrm>
            <a:custGeom>
              <a:avLst/>
              <a:gdLst>
                <a:gd name="T0" fmla="*/ 580 w 580"/>
                <a:gd name="T1" fmla="*/ 0 h 579"/>
                <a:gd name="T2" fmla="*/ 1 w 580"/>
                <a:gd name="T3" fmla="*/ 579 h 579"/>
                <a:gd name="T4" fmla="*/ 0 w 580"/>
                <a:gd name="T5" fmla="*/ 579 h 579"/>
                <a:gd name="T6" fmla="*/ 0 w 580"/>
                <a:gd name="T7" fmla="*/ 0 h 579"/>
                <a:gd name="T8" fmla="*/ 580 w 580"/>
                <a:gd name="T9" fmla="*/ 0 h 5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0" h="579">
                  <a:moveTo>
                    <a:pt x="580" y="0"/>
                  </a:moveTo>
                  <a:cubicBezTo>
                    <a:pt x="580" y="321"/>
                    <a:pt x="321" y="579"/>
                    <a:pt x="1" y="579"/>
                  </a:cubicBezTo>
                  <a:cubicBezTo>
                    <a:pt x="0" y="579"/>
                    <a:pt x="0" y="579"/>
                    <a:pt x="0" y="579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58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lIns="121899" tIns="60949" rIns="121899" bIns="60949"/>
            <a:lstStyle/>
            <a:p>
              <a:pPr defTabSz="685646">
                <a:defRPr/>
              </a:pPr>
              <a:endParaRPr lang="en-US"/>
            </a:p>
          </p:txBody>
        </p:sp>
        <p:sp>
          <p:nvSpPr>
            <p:cNvPr id="29" name="Freeform 14"/>
            <p:cNvSpPr>
              <a:spLocks/>
            </p:cNvSpPr>
            <p:nvPr/>
          </p:nvSpPr>
          <p:spPr bwMode="auto">
            <a:xfrm>
              <a:off x="4980579" y="2399010"/>
              <a:ext cx="1214591" cy="1210394"/>
            </a:xfrm>
            <a:custGeom>
              <a:avLst/>
              <a:gdLst>
                <a:gd name="T0" fmla="*/ 0 w 580"/>
                <a:gd name="T1" fmla="*/ 579 h 579"/>
                <a:gd name="T2" fmla="*/ 578 w 580"/>
                <a:gd name="T3" fmla="*/ 0 h 579"/>
                <a:gd name="T4" fmla="*/ 580 w 580"/>
                <a:gd name="T5" fmla="*/ 0 h 579"/>
                <a:gd name="T6" fmla="*/ 580 w 580"/>
                <a:gd name="T7" fmla="*/ 579 h 579"/>
                <a:gd name="T8" fmla="*/ 0 w 580"/>
                <a:gd name="T9" fmla="*/ 579 h 5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0" h="579">
                  <a:moveTo>
                    <a:pt x="0" y="579"/>
                  </a:moveTo>
                  <a:cubicBezTo>
                    <a:pt x="0" y="259"/>
                    <a:pt x="258" y="0"/>
                    <a:pt x="578" y="0"/>
                  </a:cubicBezTo>
                  <a:cubicBezTo>
                    <a:pt x="580" y="0"/>
                    <a:pt x="580" y="0"/>
                    <a:pt x="580" y="0"/>
                  </a:cubicBezTo>
                  <a:cubicBezTo>
                    <a:pt x="580" y="579"/>
                    <a:pt x="580" y="579"/>
                    <a:pt x="580" y="579"/>
                  </a:cubicBezTo>
                  <a:lnTo>
                    <a:pt x="0" y="579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121899" tIns="60949" rIns="121899" bIns="60949"/>
            <a:lstStyle/>
            <a:p>
              <a:pPr defTabSz="685646">
                <a:defRPr/>
              </a:pPr>
              <a:endParaRPr lang="en-US"/>
            </a:p>
          </p:txBody>
        </p:sp>
        <p:sp>
          <p:nvSpPr>
            <p:cNvPr id="30" name="Freeform 15"/>
            <p:cNvSpPr>
              <a:spLocks/>
            </p:cNvSpPr>
            <p:nvPr/>
          </p:nvSpPr>
          <p:spPr bwMode="auto">
            <a:xfrm>
              <a:off x="4980579" y="3609404"/>
              <a:ext cx="1214591" cy="1214128"/>
            </a:xfrm>
            <a:custGeom>
              <a:avLst/>
              <a:gdLst>
                <a:gd name="T0" fmla="*/ 0 w 580"/>
                <a:gd name="T1" fmla="*/ 0 h 579"/>
                <a:gd name="T2" fmla="*/ 578 w 580"/>
                <a:gd name="T3" fmla="*/ 579 h 579"/>
                <a:gd name="T4" fmla="*/ 580 w 580"/>
                <a:gd name="T5" fmla="*/ 579 h 579"/>
                <a:gd name="T6" fmla="*/ 580 w 580"/>
                <a:gd name="T7" fmla="*/ 0 h 579"/>
                <a:gd name="T8" fmla="*/ 0 w 580"/>
                <a:gd name="T9" fmla="*/ 0 h 5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0" h="579">
                  <a:moveTo>
                    <a:pt x="0" y="0"/>
                  </a:moveTo>
                  <a:cubicBezTo>
                    <a:pt x="0" y="321"/>
                    <a:pt x="258" y="579"/>
                    <a:pt x="578" y="579"/>
                  </a:cubicBezTo>
                  <a:cubicBezTo>
                    <a:pt x="580" y="579"/>
                    <a:pt x="580" y="579"/>
                    <a:pt x="580" y="579"/>
                  </a:cubicBezTo>
                  <a:cubicBezTo>
                    <a:pt x="580" y="0"/>
                    <a:pt x="580" y="0"/>
                    <a:pt x="580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lIns="121899" tIns="60949" rIns="121899" bIns="60949"/>
            <a:lstStyle/>
            <a:p>
              <a:pPr defTabSz="685646">
                <a:defRPr/>
              </a:pPr>
              <a:endParaRPr lang="en-US"/>
            </a:p>
          </p:txBody>
        </p:sp>
        <p:sp>
          <p:nvSpPr>
            <p:cNvPr id="31" name="Freeform 12"/>
            <p:cNvSpPr>
              <a:spLocks/>
            </p:cNvSpPr>
            <p:nvPr/>
          </p:nvSpPr>
          <p:spPr bwMode="auto">
            <a:xfrm>
              <a:off x="6195170" y="2399010"/>
              <a:ext cx="1214593" cy="1210394"/>
            </a:xfrm>
            <a:custGeom>
              <a:avLst/>
              <a:gdLst>
                <a:gd name="T0" fmla="*/ 580 w 580"/>
                <a:gd name="T1" fmla="*/ 579 h 579"/>
                <a:gd name="T2" fmla="*/ 1 w 580"/>
                <a:gd name="T3" fmla="*/ 0 h 579"/>
                <a:gd name="T4" fmla="*/ 0 w 580"/>
                <a:gd name="T5" fmla="*/ 0 h 579"/>
                <a:gd name="T6" fmla="*/ 0 w 580"/>
                <a:gd name="T7" fmla="*/ 579 h 579"/>
                <a:gd name="T8" fmla="*/ 580 w 580"/>
                <a:gd name="T9" fmla="*/ 579 h 5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0" h="579">
                  <a:moveTo>
                    <a:pt x="580" y="579"/>
                  </a:moveTo>
                  <a:cubicBezTo>
                    <a:pt x="580" y="259"/>
                    <a:pt x="32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579"/>
                    <a:pt x="0" y="579"/>
                    <a:pt x="0" y="579"/>
                  </a:cubicBezTo>
                  <a:lnTo>
                    <a:pt x="580" y="57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lIns="121899" tIns="60949" rIns="121899" bIns="60949"/>
            <a:lstStyle/>
            <a:p>
              <a:pPr defTabSz="685646">
                <a:defRPr/>
              </a:pPr>
              <a:endParaRPr lang="en-US"/>
            </a:p>
          </p:txBody>
        </p:sp>
        <p:sp>
          <p:nvSpPr>
            <p:cNvPr id="32" name="Oval 16"/>
            <p:cNvSpPr>
              <a:spLocks noChangeArrowheads="1"/>
            </p:cNvSpPr>
            <p:nvPr/>
          </p:nvSpPr>
          <p:spPr bwMode="auto">
            <a:xfrm>
              <a:off x="5604692" y="3022885"/>
              <a:ext cx="1192170" cy="1195451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lIns="121899" tIns="60949" rIns="121899" bIns="60949"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defTabSz="91281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defTabSz="91281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defTabSz="91281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defTabSz="91281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/>
              <a:endParaRPr lang="zh-CN" altLang="zh-CN"/>
            </a:p>
          </p:txBody>
        </p:sp>
      </p:grpSp>
    </p:spTree>
    <p:extLst>
      <p:ext uri="{BB962C8B-B14F-4D97-AF65-F5344CB8AC3E}">
        <p14:creationId xmlns:p14="http://schemas.microsoft.com/office/powerpoint/2010/main" val="40123034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Click="0" advTm="3000">
        <p14:doors dir="vert"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3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3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hape 1663"/>
          <p:cNvSpPr/>
          <p:nvPr/>
        </p:nvSpPr>
        <p:spPr>
          <a:xfrm>
            <a:off x="7582323" y="2752432"/>
            <a:ext cx="1561678" cy="0"/>
          </a:xfrm>
          <a:prstGeom prst="line">
            <a:avLst/>
          </a:prstGeom>
          <a:ln w="12700">
            <a:solidFill>
              <a:srgbClr val="A6AAA9"/>
            </a:solidFill>
            <a:miter lim="400000"/>
          </a:ln>
        </p:spPr>
        <p:txBody>
          <a:bodyPr lIns="16542" tIns="16542" rIns="16542" bIns="16542" anchor="ctr"/>
          <a:lstStyle/>
          <a:p>
            <a:endParaRPr>
              <a:solidFill>
                <a:srgbClr val="53585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" name="Shape 1664"/>
          <p:cNvSpPr/>
          <p:nvPr/>
        </p:nvSpPr>
        <p:spPr>
          <a:xfrm>
            <a:off x="1458806" y="2752431"/>
            <a:ext cx="867517" cy="1"/>
          </a:xfrm>
          <a:prstGeom prst="line">
            <a:avLst/>
          </a:prstGeom>
          <a:ln w="12700">
            <a:solidFill>
              <a:srgbClr val="A6AAA9"/>
            </a:solidFill>
            <a:miter lim="400000"/>
          </a:ln>
        </p:spPr>
        <p:txBody>
          <a:bodyPr lIns="16542" tIns="16542" rIns="16542" bIns="16542" anchor="ctr"/>
          <a:lstStyle/>
          <a:p>
            <a:endParaRPr>
              <a:solidFill>
                <a:srgbClr val="53585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Shape 1660"/>
          <p:cNvSpPr/>
          <p:nvPr/>
        </p:nvSpPr>
        <p:spPr>
          <a:xfrm>
            <a:off x="2344609" y="2752431"/>
            <a:ext cx="1481847" cy="1"/>
          </a:xfrm>
          <a:prstGeom prst="line">
            <a:avLst/>
          </a:prstGeom>
          <a:ln w="12700">
            <a:solidFill>
              <a:srgbClr val="A6AAA9"/>
            </a:solidFill>
            <a:miter lim="400000"/>
          </a:ln>
        </p:spPr>
        <p:txBody>
          <a:bodyPr lIns="16542" tIns="16542" rIns="16542" bIns="16542" anchor="ctr"/>
          <a:lstStyle/>
          <a:p>
            <a:endParaRPr>
              <a:solidFill>
                <a:srgbClr val="53585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Shape 1661"/>
          <p:cNvSpPr/>
          <p:nvPr/>
        </p:nvSpPr>
        <p:spPr>
          <a:xfrm>
            <a:off x="3860924" y="2752431"/>
            <a:ext cx="1481847" cy="1"/>
          </a:xfrm>
          <a:prstGeom prst="line">
            <a:avLst/>
          </a:prstGeom>
          <a:ln w="12700">
            <a:solidFill>
              <a:srgbClr val="A6AAA9"/>
            </a:solidFill>
            <a:miter lim="400000"/>
          </a:ln>
        </p:spPr>
        <p:txBody>
          <a:bodyPr lIns="16542" tIns="16542" rIns="16542" bIns="16542" anchor="ctr"/>
          <a:lstStyle/>
          <a:p>
            <a:endParaRPr>
              <a:solidFill>
                <a:srgbClr val="53585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Shape 1662"/>
          <p:cNvSpPr/>
          <p:nvPr/>
        </p:nvSpPr>
        <p:spPr>
          <a:xfrm>
            <a:off x="5377239" y="2752431"/>
            <a:ext cx="1481847" cy="1"/>
          </a:xfrm>
          <a:prstGeom prst="line">
            <a:avLst/>
          </a:prstGeom>
          <a:ln w="12700">
            <a:solidFill>
              <a:srgbClr val="A6AAA9"/>
            </a:solidFill>
            <a:miter lim="400000"/>
          </a:ln>
        </p:spPr>
        <p:txBody>
          <a:bodyPr lIns="16542" tIns="16542" rIns="16542" bIns="16542" anchor="ctr"/>
          <a:lstStyle/>
          <a:p>
            <a:endParaRPr>
              <a:solidFill>
                <a:srgbClr val="53585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Shape 1663"/>
          <p:cNvSpPr/>
          <p:nvPr/>
        </p:nvSpPr>
        <p:spPr>
          <a:xfrm>
            <a:off x="6893555" y="2752431"/>
            <a:ext cx="797178" cy="1"/>
          </a:xfrm>
          <a:prstGeom prst="line">
            <a:avLst/>
          </a:prstGeom>
          <a:ln w="12700">
            <a:solidFill>
              <a:srgbClr val="A6AAA9"/>
            </a:solidFill>
            <a:miter lim="400000"/>
          </a:ln>
        </p:spPr>
        <p:txBody>
          <a:bodyPr lIns="16542" tIns="16542" rIns="16542" bIns="16542" anchor="ctr"/>
          <a:lstStyle/>
          <a:p>
            <a:endParaRPr>
              <a:solidFill>
                <a:srgbClr val="53585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Shape 1664"/>
          <p:cNvSpPr/>
          <p:nvPr/>
        </p:nvSpPr>
        <p:spPr>
          <a:xfrm>
            <a:off x="-30991" y="2756097"/>
            <a:ext cx="1456609" cy="0"/>
          </a:xfrm>
          <a:prstGeom prst="line">
            <a:avLst/>
          </a:prstGeom>
          <a:ln w="12700">
            <a:solidFill>
              <a:srgbClr val="A6AAA9"/>
            </a:solidFill>
            <a:miter lim="400000"/>
          </a:ln>
        </p:spPr>
        <p:txBody>
          <a:bodyPr lIns="16542" tIns="16542" rIns="16542" bIns="16542" anchor="ctr"/>
          <a:lstStyle/>
          <a:p>
            <a:endParaRPr>
              <a:solidFill>
                <a:srgbClr val="53585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2" name="Shape 1672"/>
          <p:cNvSpPr/>
          <p:nvPr/>
        </p:nvSpPr>
        <p:spPr>
          <a:xfrm>
            <a:off x="3220106" y="2161423"/>
            <a:ext cx="1207144" cy="118934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0" tIns="0" rIns="0" bIns="0"/>
          <a:lstStyle/>
          <a:p>
            <a:pPr>
              <a:lnSpc>
                <a:spcPct val="120000"/>
              </a:lnSpc>
            </a:pPr>
            <a:endParaRPr>
              <a:solidFill>
                <a:srgbClr val="53585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3" name="Shape 1674"/>
          <p:cNvSpPr/>
          <p:nvPr/>
        </p:nvSpPr>
        <p:spPr>
          <a:xfrm>
            <a:off x="4716752" y="2161423"/>
            <a:ext cx="1207144" cy="118934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0" tIns="0" rIns="0" bIns="0"/>
          <a:lstStyle/>
          <a:p>
            <a:pPr>
              <a:lnSpc>
                <a:spcPct val="120000"/>
              </a:lnSpc>
            </a:pPr>
            <a:endParaRPr>
              <a:solidFill>
                <a:srgbClr val="53585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4" name="Shape 1677"/>
          <p:cNvSpPr/>
          <p:nvPr/>
        </p:nvSpPr>
        <p:spPr>
          <a:xfrm>
            <a:off x="6213396" y="2161423"/>
            <a:ext cx="1207144" cy="118934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0" tIns="0" rIns="0" bIns="0"/>
          <a:lstStyle/>
          <a:p>
            <a:pPr>
              <a:lnSpc>
                <a:spcPct val="120000"/>
              </a:lnSpc>
            </a:pPr>
            <a:endParaRPr>
              <a:solidFill>
                <a:srgbClr val="53585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" name="Shape 1669"/>
          <p:cNvSpPr/>
          <p:nvPr/>
        </p:nvSpPr>
        <p:spPr>
          <a:xfrm>
            <a:off x="1723461" y="2161423"/>
            <a:ext cx="1207144" cy="118934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0" tIns="0" rIns="0" bIns="0"/>
          <a:lstStyle/>
          <a:p>
            <a:pPr>
              <a:lnSpc>
                <a:spcPct val="120000"/>
              </a:lnSpc>
            </a:pPr>
            <a:endParaRPr>
              <a:solidFill>
                <a:srgbClr val="53585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Shape 1681"/>
          <p:cNvSpPr/>
          <p:nvPr/>
        </p:nvSpPr>
        <p:spPr>
          <a:xfrm>
            <a:off x="4749838" y="2200615"/>
            <a:ext cx="362551" cy="3626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12406" tIns="12406" rIns="12406" bIns="12406" anchor="ctr"/>
          <a:lstStyle/>
          <a:p>
            <a:pPr>
              <a:lnSpc>
                <a:spcPct val="120000"/>
              </a:lnSpc>
            </a:pPr>
            <a:endParaRPr>
              <a:solidFill>
                <a:srgbClr val="53585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2" name="Group 38"/>
          <p:cNvGrpSpPr/>
          <p:nvPr/>
        </p:nvGrpSpPr>
        <p:grpSpPr>
          <a:xfrm>
            <a:off x="3254851" y="2944408"/>
            <a:ext cx="362551" cy="362620"/>
            <a:chOff x="4073627" y="3999857"/>
            <a:chExt cx="556668" cy="556668"/>
          </a:xfrm>
        </p:grpSpPr>
        <p:sp>
          <p:nvSpPr>
            <p:cNvPr id="28" name="Shape 1683"/>
            <p:cNvSpPr/>
            <p:nvPr/>
          </p:nvSpPr>
          <p:spPr>
            <a:xfrm>
              <a:off x="4073627" y="3999857"/>
              <a:ext cx="556668" cy="5566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17444" tIns="17444" rIns="17444" bIns="17444" anchor="ctr"/>
            <a:lstStyle/>
            <a:p>
              <a:pPr>
                <a:lnSpc>
                  <a:spcPct val="120000"/>
                </a:lnSpc>
              </a:pPr>
              <a:endParaRPr>
                <a:solidFill>
                  <a:srgbClr val="53585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0" name="Shape 1685"/>
            <p:cNvSpPr/>
            <p:nvPr/>
          </p:nvSpPr>
          <p:spPr>
            <a:xfrm>
              <a:off x="4248567" y="4138023"/>
              <a:ext cx="206789" cy="2857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65" h="21086" extrusionOk="0">
                  <a:moveTo>
                    <a:pt x="21023" y="5250"/>
                  </a:moveTo>
                  <a:lnTo>
                    <a:pt x="7163" y="195"/>
                  </a:lnTo>
                  <a:cubicBezTo>
                    <a:pt x="5264" y="-514"/>
                    <a:pt x="1521" y="853"/>
                    <a:pt x="445" y="2057"/>
                  </a:cubicBezTo>
                  <a:cubicBezTo>
                    <a:pt x="-35" y="2595"/>
                    <a:pt x="0" y="2983"/>
                    <a:pt x="0" y="3203"/>
                  </a:cubicBezTo>
                  <a:lnTo>
                    <a:pt x="173" y="14619"/>
                  </a:lnTo>
                  <a:cubicBezTo>
                    <a:pt x="184" y="14862"/>
                    <a:pt x="614" y="15188"/>
                    <a:pt x="983" y="15348"/>
                  </a:cubicBezTo>
                  <a:cubicBezTo>
                    <a:pt x="1753" y="15682"/>
                    <a:pt x="13399" y="20826"/>
                    <a:pt x="13729" y="20972"/>
                  </a:cubicBezTo>
                  <a:cubicBezTo>
                    <a:pt x="13905" y="21051"/>
                    <a:pt x="14115" y="21086"/>
                    <a:pt x="14322" y="21086"/>
                  </a:cubicBezTo>
                  <a:cubicBezTo>
                    <a:pt x="14499" y="21086"/>
                    <a:pt x="14675" y="21058"/>
                    <a:pt x="14834" y="21002"/>
                  </a:cubicBezTo>
                  <a:cubicBezTo>
                    <a:pt x="15185" y="20881"/>
                    <a:pt x="15404" y="20645"/>
                    <a:pt x="15404" y="20388"/>
                  </a:cubicBezTo>
                  <a:lnTo>
                    <a:pt x="15404" y="8397"/>
                  </a:lnTo>
                  <a:cubicBezTo>
                    <a:pt x="15404" y="8148"/>
                    <a:pt x="15198" y="7917"/>
                    <a:pt x="14862" y="7792"/>
                  </a:cubicBezTo>
                  <a:lnTo>
                    <a:pt x="2263" y="2817"/>
                  </a:lnTo>
                  <a:cubicBezTo>
                    <a:pt x="2408" y="2620"/>
                    <a:pt x="2968" y="2205"/>
                    <a:pt x="3997" y="1825"/>
                  </a:cubicBezTo>
                  <a:cubicBezTo>
                    <a:pt x="5082" y="1422"/>
                    <a:pt x="5896" y="1574"/>
                    <a:pt x="6082" y="1625"/>
                  </a:cubicBezTo>
                  <a:cubicBezTo>
                    <a:pt x="6082" y="1625"/>
                    <a:pt x="18173" y="6203"/>
                    <a:pt x="18544" y="6339"/>
                  </a:cubicBezTo>
                  <a:cubicBezTo>
                    <a:pt x="18911" y="6476"/>
                    <a:pt x="18918" y="6495"/>
                    <a:pt x="18918" y="6729"/>
                  </a:cubicBezTo>
                  <a:cubicBezTo>
                    <a:pt x="18918" y="6961"/>
                    <a:pt x="18918" y="18107"/>
                    <a:pt x="18918" y="18107"/>
                  </a:cubicBezTo>
                  <a:cubicBezTo>
                    <a:pt x="18918" y="18674"/>
                    <a:pt x="19733" y="18906"/>
                    <a:pt x="20330" y="18906"/>
                  </a:cubicBezTo>
                  <a:cubicBezTo>
                    <a:pt x="20927" y="18906"/>
                    <a:pt x="21565" y="18493"/>
                    <a:pt x="21565" y="18107"/>
                  </a:cubicBezTo>
                  <a:lnTo>
                    <a:pt x="21565" y="5855"/>
                  </a:lnTo>
                  <a:cubicBezTo>
                    <a:pt x="21565" y="5605"/>
                    <a:pt x="21357" y="5375"/>
                    <a:pt x="21023" y="5250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>
                <a:lnSpc>
                  <a:spcPct val="120000"/>
                </a:lnSpc>
              </a:pPr>
              <a:endParaRPr>
                <a:solidFill>
                  <a:srgbClr val="53585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" name="Group 37"/>
          <p:cNvGrpSpPr/>
          <p:nvPr/>
        </p:nvGrpSpPr>
        <p:grpSpPr>
          <a:xfrm>
            <a:off x="1764516" y="2200615"/>
            <a:ext cx="362551" cy="362620"/>
            <a:chOff x="1785343" y="2858041"/>
            <a:chExt cx="556668" cy="556668"/>
          </a:xfrm>
        </p:grpSpPr>
        <p:sp>
          <p:nvSpPr>
            <p:cNvPr id="23" name="Shape 1678"/>
            <p:cNvSpPr/>
            <p:nvPr/>
          </p:nvSpPr>
          <p:spPr>
            <a:xfrm>
              <a:off x="1785343" y="2858041"/>
              <a:ext cx="556668" cy="5566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17444" tIns="17444" rIns="17444" bIns="17444" anchor="ctr"/>
            <a:lstStyle/>
            <a:p>
              <a:pPr>
                <a:lnSpc>
                  <a:spcPct val="120000"/>
                </a:lnSpc>
              </a:pPr>
              <a:endParaRPr>
                <a:solidFill>
                  <a:srgbClr val="53585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1" name="Shape 1686"/>
            <p:cNvSpPr/>
            <p:nvPr/>
          </p:nvSpPr>
          <p:spPr>
            <a:xfrm>
              <a:off x="1976501" y="3008761"/>
              <a:ext cx="174352" cy="2552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283" y="0"/>
                  </a:moveTo>
                  <a:lnTo>
                    <a:pt x="7175" y="2115"/>
                  </a:lnTo>
                  <a:lnTo>
                    <a:pt x="3801" y="2115"/>
                  </a:lnTo>
                  <a:lnTo>
                    <a:pt x="5186" y="4231"/>
                  </a:lnTo>
                  <a:cubicBezTo>
                    <a:pt x="5186" y="4231"/>
                    <a:pt x="16313" y="4231"/>
                    <a:pt x="16313" y="4231"/>
                  </a:cubicBezTo>
                  <a:lnTo>
                    <a:pt x="17698" y="2115"/>
                  </a:lnTo>
                  <a:lnTo>
                    <a:pt x="14324" y="2115"/>
                  </a:lnTo>
                  <a:lnTo>
                    <a:pt x="13217" y="0"/>
                  </a:lnTo>
                  <a:lnTo>
                    <a:pt x="8283" y="0"/>
                  </a:lnTo>
                  <a:close/>
                  <a:moveTo>
                    <a:pt x="2165" y="2614"/>
                  </a:moveTo>
                  <a:cubicBezTo>
                    <a:pt x="977" y="2614"/>
                    <a:pt x="0" y="3264"/>
                    <a:pt x="0" y="4076"/>
                  </a:cubicBezTo>
                  <a:lnTo>
                    <a:pt x="0" y="20121"/>
                  </a:lnTo>
                  <a:cubicBezTo>
                    <a:pt x="0" y="20933"/>
                    <a:pt x="977" y="21600"/>
                    <a:pt x="2165" y="21600"/>
                  </a:cubicBezTo>
                  <a:lnTo>
                    <a:pt x="19460" y="21600"/>
                  </a:lnTo>
                  <a:cubicBezTo>
                    <a:pt x="20648" y="21600"/>
                    <a:pt x="21600" y="20933"/>
                    <a:pt x="21600" y="20121"/>
                  </a:cubicBezTo>
                  <a:lnTo>
                    <a:pt x="21600" y="4076"/>
                  </a:lnTo>
                  <a:cubicBezTo>
                    <a:pt x="21600" y="3264"/>
                    <a:pt x="20648" y="2614"/>
                    <a:pt x="19460" y="2614"/>
                  </a:cubicBezTo>
                  <a:lnTo>
                    <a:pt x="17597" y="5778"/>
                  </a:lnTo>
                  <a:lnTo>
                    <a:pt x="4003" y="5778"/>
                  </a:lnTo>
                  <a:lnTo>
                    <a:pt x="2165" y="2614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>
                <a:lnSpc>
                  <a:spcPct val="120000"/>
                </a:lnSpc>
              </a:pPr>
              <a:endParaRPr>
                <a:solidFill>
                  <a:srgbClr val="53585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1" name="Group 40"/>
          <p:cNvGrpSpPr/>
          <p:nvPr/>
        </p:nvGrpSpPr>
        <p:grpSpPr>
          <a:xfrm>
            <a:off x="6240173" y="2944408"/>
            <a:ext cx="362552" cy="362620"/>
            <a:chOff x="8657337" y="3999857"/>
            <a:chExt cx="556669" cy="556668"/>
          </a:xfrm>
        </p:grpSpPr>
        <p:sp>
          <p:nvSpPr>
            <p:cNvPr id="29" name="Shape 1684"/>
            <p:cNvSpPr/>
            <p:nvPr/>
          </p:nvSpPr>
          <p:spPr>
            <a:xfrm>
              <a:off x="8657337" y="3999857"/>
              <a:ext cx="556669" cy="5566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17444" tIns="17444" rIns="17444" bIns="17444" anchor="ctr"/>
            <a:lstStyle/>
            <a:p>
              <a:pPr>
                <a:lnSpc>
                  <a:spcPct val="120000"/>
                </a:lnSpc>
              </a:pPr>
              <a:endParaRPr>
                <a:solidFill>
                  <a:srgbClr val="53585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2" name="Shape 1687"/>
            <p:cNvSpPr/>
            <p:nvPr/>
          </p:nvSpPr>
          <p:spPr>
            <a:xfrm>
              <a:off x="8848496" y="4156361"/>
              <a:ext cx="174352" cy="2490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57" h="21276" extrusionOk="0">
                  <a:moveTo>
                    <a:pt x="1877" y="21023"/>
                  </a:moveTo>
                  <a:cubicBezTo>
                    <a:pt x="2335" y="19958"/>
                    <a:pt x="3030" y="18458"/>
                    <a:pt x="3960" y="16288"/>
                  </a:cubicBezTo>
                  <a:cubicBezTo>
                    <a:pt x="8011" y="15823"/>
                    <a:pt x="9689" y="16658"/>
                    <a:pt x="12261" y="13325"/>
                  </a:cubicBezTo>
                  <a:cubicBezTo>
                    <a:pt x="10172" y="13789"/>
                    <a:pt x="7654" y="12465"/>
                    <a:pt x="7789" y="11892"/>
                  </a:cubicBezTo>
                  <a:cubicBezTo>
                    <a:pt x="7924" y="11318"/>
                    <a:pt x="13647" y="12306"/>
                    <a:pt x="17393" y="8447"/>
                  </a:cubicBezTo>
                  <a:cubicBezTo>
                    <a:pt x="12670" y="9202"/>
                    <a:pt x="11160" y="7540"/>
                    <a:pt x="11769" y="7289"/>
                  </a:cubicBezTo>
                  <a:cubicBezTo>
                    <a:pt x="13175" y="6708"/>
                    <a:pt x="17348" y="7048"/>
                    <a:pt x="19572" y="5477"/>
                  </a:cubicBezTo>
                  <a:cubicBezTo>
                    <a:pt x="20719" y="4669"/>
                    <a:pt x="21256" y="2702"/>
                    <a:pt x="20789" y="2000"/>
                  </a:cubicBezTo>
                  <a:cubicBezTo>
                    <a:pt x="20229" y="1153"/>
                    <a:pt x="16813" y="-111"/>
                    <a:pt x="14931" y="7"/>
                  </a:cubicBezTo>
                  <a:cubicBezTo>
                    <a:pt x="13047" y="126"/>
                    <a:pt x="10093" y="5208"/>
                    <a:pt x="9217" y="5168"/>
                  </a:cubicBezTo>
                  <a:cubicBezTo>
                    <a:pt x="8341" y="5128"/>
                    <a:pt x="8166" y="2892"/>
                    <a:pt x="9694" y="813"/>
                  </a:cubicBezTo>
                  <a:cubicBezTo>
                    <a:pt x="8081" y="1330"/>
                    <a:pt x="5127" y="2940"/>
                    <a:pt x="4200" y="4315"/>
                  </a:cubicBezTo>
                  <a:cubicBezTo>
                    <a:pt x="2475" y="6874"/>
                    <a:pt x="4362" y="12744"/>
                    <a:pt x="3757" y="12953"/>
                  </a:cubicBezTo>
                  <a:cubicBezTo>
                    <a:pt x="3151" y="13163"/>
                    <a:pt x="1114" y="10259"/>
                    <a:pt x="505" y="8944"/>
                  </a:cubicBezTo>
                  <a:cubicBezTo>
                    <a:pt x="-324" y="10961"/>
                    <a:pt x="-344" y="12982"/>
                    <a:pt x="2082" y="15667"/>
                  </a:cubicBezTo>
                  <a:cubicBezTo>
                    <a:pt x="1167" y="17429"/>
                    <a:pt x="667" y="19457"/>
                    <a:pt x="592" y="20487"/>
                  </a:cubicBezTo>
                  <a:cubicBezTo>
                    <a:pt x="557" y="21312"/>
                    <a:pt x="1675" y="21489"/>
                    <a:pt x="1877" y="21023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>
                <a:lnSpc>
                  <a:spcPct val="120000"/>
                </a:lnSpc>
              </a:pPr>
              <a:endParaRPr>
                <a:solidFill>
                  <a:srgbClr val="53585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2" name="Group 41"/>
          <p:cNvGrpSpPr/>
          <p:nvPr/>
        </p:nvGrpSpPr>
        <p:grpSpPr>
          <a:xfrm>
            <a:off x="1295841" y="2615588"/>
            <a:ext cx="273631" cy="273683"/>
            <a:chOff x="1065729" y="3500706"/>
            <a:chExt cx="420138" cy="420138"/>
          </a:xfrm>
        </p:grpSpPr>
        <p:sp>
          <p:nvSpPr>
            <p:cNvPr id="33" name="Shape 1688"/>
            <p:cNvSpPr/>
            <p:nvPr/>
          </p:nvSpPr>
          <p:spPr>
            <a:xfrm>
              <a:off x="1065729" y="3500706"/>
              <a:ext cx="420138" cy="4201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F7F7FA"/>
            </a:solidFill>
            <a:ln w="12700">
              <a:solidFill>
                <a:srgbClr val="A6AAA9"/>
              </a:solidFill>
              <a:miter lim="400000"/>
            </a:ln>
          </p:spPr>
          <p:txBody>
            <a:bodyPr lIns="17444" tIns="17444" rIns="17444" bIns="17444" anchor="ctr"/>
            <a:lstStyle/>
            <a:p>
              <a:pPr>
                <a:lnSpc>
                  <a:spcPct val="120000"/>
                </a:lnSpc>
              </a:pPr>
              <a:endParaRPr>
                <a:solidFill>
                  <a:srgbClr val="53585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4" name="Shape 1689"/>
            <p:cNvSpPr/>
            <p:nvPr/>
          </p:nvSpPr>
          <p:spPr>
            <a:xfrm>
              <a:off x="1162442" y="3611819"/>
              <a:ext cx="205812" cy="2106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431" h="20433" extrusionOk="0">
                  <a:moveTo>
                    <a:pt x="14102" y="6331"/>
                  </a:moveTo>
                  <a:cubicBezTo>
                    <a:pt x="13391" y="5619"/>
                    <a:pt x="13391" y="4469"/>
                    <a:pt x="14102" y="3759"/>
                  </a:cubicBezTo>
                  <a:cubicBezTo>
                    <a:pt x="14812" y="3049"/>
                    <a:pt x="15965" y="3049"/>
                    <a:pt x="16674" y="3759"/>
                  </a:cubicBezTo>
                  <a:cubicBezTo>
                    <a:pt x="17385" y="4469"/>
                    <a:pt x="17385" y="5619"/>
                    <a:pt x="16674" y="6331"/>
                  </a:cubicBezTo>
                  <a:cubicBezTo>
                    <a:pt x="15965" y="7041"/>
                    <a:pt x="14812" y="7041"/>
                    <a:pt x="14102" y="6331"/>
                  </a:cubicBezTo>
                  <a:close/>
                  <a:moveTo>
                    <a:pt x="12904" y="13199"/>
                  </a:moveTo>
                  <a:cubicBezTo>
                    <a:pt x="12904" y="13199"/>
                    <a:pt x="21289" y="7286"/>
                    <a:pt x="20359" y="518"/>
                  </a:cubicBezTo>
                  <a:cubicBezTo>
                    <a:pt x="20339" y="369"/>
                    <a:pt x="20289" y="271"/>
                    <a:pt x="20226" y="206"/>
                  </a:cubicBezTo>
                  <a:cubicBezTo>
                    <a:pt x="20162" y="145"/>
                    <a:pt x="20065" y="93"/>
                    <a:pt x="19914" y="72"/>
                  </a:cubicBezTo>
                  <a:cubicBezTo>
                    <a:pt x="13147" y="-856"/>
                    <a:pt x="7233" y="7529"/>
                    <a:pt x="7233" y="7529"/>
                  </a:cubicBezTo>
                  <a:cubicBezTo>
                    <a:pt x="2104" y="6928"/>
                    <a:pt x="2478" y="7929"/>
                    <a:pt x="137" y="13421"/>
                  </a:cubicBezTo>
                  <a:cubicBezTo>
                    <a:pt x="-311" y="14470"/>
                    <a:pt x="416" y="14829"/>
                    <a:pt x="1211" y="14536"/>
                  </a:cubicBezTo>
                  <a:cubicBezTo>
                    <a:pt x="2006" y="14242"/>
                    <a:pt x="3764" y="13593"/>
                    <a:pt x="3764" y="13593"/>
                  </a:cubicBezTo>
                  <a:lnTo>
                    <a:pt x="6840" y="16669"/>
                  </a:lnTo>
                  <a:cubicBezTo>
                    <a:pt x="6840" y="16669"/>
                    <a:pt x="6192" y="18426"/>
                    <a:pt x="5897" y="19222"/>
                  </a:cubicBezTo>
                  <a:cubicBezTo>
                    <a:pt x="5604" y="20018"/>
                    <a:pt x="5963" y="20744"/>
                    <a:pt x="7012" y="20297"/>
                  </a:cubicBezTo>
                  <a:cubicBezTo>
                    <a:pt x="12505" y="17955"/>
                    <a:pt x="13504" y="18328"/>
                    <a:pt x="12904" y="13199"/>
                  </a:cubicBez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>
                <a:lnSpc>
                  <a:spcPct val="120000"/>
                </a:lnSpc>
              </a:pPr>
              <a:endParaRPr>
                <a:solidFill>
                  <a:srgbClr val="53585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3" name="Group 1692"/>
          <p:cNvGrpSpPr/>
          <p:nvPr/>
        </p:nvGrpSpPr>
        <p:grpSpPr>
          <a:xfrm>
            <a:off x="7552783" y="2615588"/>
            <a:ext cx="273631" cy="273683"/>
            <a:chOff x="0" y="0"/>
            <a:chExt cx="840273" cy="840273"/>
          </a:xfrm>
        </p:grpSpPr>
        <p:sp>
          <p:nvSpPr>
            <p:cNvPr id="36" name="Shape 1690"/>
            <p:cNvSpPr/>
            <p:nvPr/>
          </p:nvSpPr>
          <p:spPr>
            <a:xfrm>
              <a:off x="0" y="0"/>
              <a:ext cx="840274" cy="8402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F7F7FA"/>
            </a:solidFill>
            <a:ln w="12700" cap="flat">
              <a:solidFill>
                <a:srgbClr val="A6AAA9"/>
              </a:solidFill>
              <a:prstDash val="solid"/>
              <a:miter lim="400000"/>
            </a:ln>
            <a:effectLst/>
          </p:spPr>
          <p:txBody>
            <a:bodyPr wrap="square" lIns="17444" tIns="17444" rIns="17444" bIns="17444" numCol="1" anchor="ctr">
              <a:noAutofit/>
            </a:bodyPr>
            <a:lstStyle/>
            <a:p>
              <a:pPr>
                <a:lnSpc>
                  <a:spcPct val="120000"/>
                </a:lnSpc>
              </a:pPr>
              <a:endParaRPr>
                <a:solidFill>
                  <a:srgbClr val="53585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7" name="Shape 1691"/>
            <p:cNvSpPr/>
            <p:nvPr/>
          </p:nvSpPr>
          <p:spPr>
            <a:xfrm>
              <a:off x="180945" y="221045"/>
              <a:ext cx="478384" cy="3981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36" extrusionOk="0">
                  <a:moveTo>
                    <a:pt x="21327" y="11618"/>
                  </a:moveTo>
                  <a:lnTo>
                    <a:pt x="21327" y="11618"/>
                  </a:lnTo>
                  <a:lnTo>
                    <a:pt x="21327" y="11291"/>
                  </a:lnTo>
                  <a:lnTo>
                    <a:pt x="21327" y="11291"/>
                  </a:lnTo>
                  <a:lnTo>
                    <a:pt x="21327" y="11291"/>
                  </a:lnTo>
                  <a:cubicBezTo>
                    <a:pt x="21600" y="11291"/>
                    <a:pt x="21600" y="11291"/>
                    <a:pt x="21600" y="11291"/>
                  </a:cubicBezTo>
                  <a:cubicBezTo>
                    <a:pt x="21600" y="10963"/>
                    <a:pt x="21600" y="10963"/>
                    <a:pt x="21600" y="10963"/>
                  </a:cubicBezTo>
                  <a:lnTo>
                    <a:pt x="21600" y="10963"/>
                  </a:lnTo>
                  <a:lnTo>
                    <a:pt x="21600" y="10636"/>
                  </a:lnTo>
                  <a:lnTo>
                    <a:pt x="21600" y="10636"/>
                  </a:lnTo>
                  <a:lnTo>
                    <a:pt x="21600" y="10636"/>
                  </a:lnTo>
                  <a:cubicBezTo>
                    <a:pt x="21600" y="10309"/>
                    <a:pt x="21600" y="10309"/>
                    <a:pt x="21600" y="10309"/>
                  </a:cubicBezTo>
                  <a:lnTo>
                    <a:pt x="21600" y="10309"/>
                  </a:lnTo>
                  <a:lnTo>
                    <a:pt x="21600" y="9981"/>
                  </a:lnTo>
                  <a:cubicBezTo>
                    <a:pt x="21600" y="9981"/>
                    <a:pt x="21600" y="9981"/>
                    <a:pt x="21327" y="9981"/>
                  </a:cubicBezTo>
                  <a:lnTo>
                    <a:pt x="21327" y="9981"/>
                  </a:lnTo>
                  <a:cubicBezTo>
                    <a:pt x="21327" y="9981"/>
                    <a:pt x="21327" y="9981"/>
                    <a:pt x="21327" y="9654"/>
                  </a:cubicBezTo>
                  <a:lnTo>
                    <a:pt x="21327" y="9654"/>
                  </a:lnTo>
                  <a:lnTo>
                    <a:pt x="21327" y="9654"/>
                  </a:lnTo>
                  <a:lnTo>
                    <a:pt x="21327" y="9327"/>
                  </a:lnTo>
                  <a:lnTo>
                    <a:pt x="21053" y="9327"/>
                  </a:lnTo>
                  <a:lnTo>
                    <a:pt x="21053" y="9327"/>
                  </a:lnTo>
                  <a:cubicBezTo>
                    <a:pt x="13671" y="491"/>
                    <a:pt x="13671" y="491"/>
                    <a:pt x="13671" y="491"/>
                  </a:cubicBezTo>
                  <a:cubicBezTo>
                    <a:pt x="13124" y="-164"/>
                    <a:pt x="12030" y="-164"/>
                    <a:pt x="11484" y="491"/>
                  </a:cubicBezTo>
                  <a:cubicBezTo>
                    <a:pt x="10937" y="1145"/>
                    <a:pt x="10937" y="2454"/>
                    <a:pt x="11484" y="3109"/>
                  </a:cubicBezTo>
                  <a:cubicBezTo>
                    <a:pt x="16132" y="8672"/>
                    <a:pt x="16132" y="8672"/>
                    <a:pt x="16132" y="8672"/>
                  </a:cubicBezTo>
                  <a:cubicBezTo>
                    <a:pt x="1641" y="8672"/>
                    <a:pt x="1641" y="8672"/>
                    <a:pt x="1641" y="8672"/>
                  </a:cubicBezTo>
                  <a:cubicBezTo>
                    <a:pt x="1094" y="8672"/>
                    <a:pt x="547" y="9000"/>
                    <a:pt x="273" y="9654"/>
                  </a:cubicBezTo>
                  <a:cubicBezTo>
                    <a:pt x="0" y="9981"/>
                    <a:pt x="0" y="10309"/>
                    <a:pt x="0" y="10636"/>
                  </a:cubicBezTo>
                  <a:cubicBezTo>
                    <a:pt x="0" y="11291"/>
                    <a:pt x="273" y="11618"/>
                    <a:pt x="547" y="11945"/>
                  </a:cubicBezTo>
                  <a:cubicBezTo>
                    <a:pt x="820" y="12272"/>
                    <a:pt x="1094" y="12600"/>
                    <a:pt x="1641" y="12600"/>
                  </a:cubicBezTo>
                  <a:lnTo>
                    <a:pt x="1641" y="12600"/>
                  </a:lnTo>
                  <a:cubicBezTo>
                    <a:pt x="16132" y="12600"/>
                    <a:pt x="16132" y="12600"/>
                    <a:pt x="16132" y="12600"/>
                  </a:cubicBezTo>
                  <a:cubicBezTo>
                    <a:pt x="11484" y="18163"/>
                    <a:pt x="11484" y="18163"/>
                    <a:pt x="11484" y="18163"/>
                  </a:cubicBezTo>
                  <a:cubicBezTo>
                    <a:pt x="10937" y="18818"/>
                    <a:pt x="10937" y="20127"/>
                    <a:pt x="11484" y="20781"/>
                  </a:cubicBezTo>
                  <a:cubicBezTo>
                    <a:pt x="11757" y="21109"/>
                    <a:pt x="12304" y="21436"/>
                    <a:pt x="12577" y="21436"/>
                  </a:cubicBezTo>
                  <a:cubicBezTo>
                    <a:pt x="13124" y="21436"/>
                    <a:pt x="13397" y="21109"/>
                    <a:pt x="13671" y="20781"/>
                  </a:cubicBezTo>
                  <a:cubicBezTo>
                    <a:pt x="21053" y="11945"/>
                    <a:pt x="21053" y="11945"/>
                    <a:pt x="21053" y="11945"/>
                  </a:cubicBezTo>
                  <a:lnTo>
                    <a:pt x="21053" y="11945"/>
                  </a:lnTo>
                  <a:cubicBezTo>
                    <a:pt x="21053" y="11945"/>
                    <a:pt x="21327" y="11945"/>
                    <a:pt x="21327" y="11618"/>
                  </a:cubicBezTo>
                  <a:lnTo>
                    <a:pt x="21327" y="11618"/>
                  </a:ln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lnSpc>
                  <a:spcPct val="120000"/>
                </a:lnSpc>
              </a:pPr>
              <a:endParaRPr>
                <a:solidFill>
                  <a:srgbClr val="53585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4" name="Text Placeholder 3"/>
          <p:cNvSpPr>
            <a:spLocks noGrp="1"/>
          </p:cNvSpPr>
          <p:nvPr>
            <p:ph type="body" sz="quarter" idx="4294967295"/>
          </p:nvPr>
        </p:nvSpPr>
        <p:spPr>
          <a:xfrm>
            <a:off x="0" y="2568575"/>
            <a:ext cx="566738" cy="368300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pPr marL="0" indent="0" algn="ctr" fontAlgn="base">
              <a:lnSpc>
                <a:spcPct val="120000"/>
              </a:lnSpc>
              <a:spcAft>
                <a:spcPct val="0"/>
              </a:spcAft>
              <a:buNone/>
            </a:pPr>
            <a:r>
              <a:rPr lang="zh-CN" altLang="en-US" sz="1000" dirty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请替换文字内容</a:t>
            </a:r>
            <a:endParaRPr lang="id-ID" sz="1000" dirty="0">
              <a:solidFill>
                <a:srgbClr val="FCFCFC"/>
              </a:solidFill>
              <a:latin typeface="Arial" panose="020B0604020202020204" pitchFamily="34" charset="0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4294967295"/>
          </p:nvPr>
        </p:nvSpPr>
        <p:spPr>
          <a:xfrm>
            <a:off x="0" y="1574800"/>
            <a:ext cx="1176338" cy="4984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indent="0" fontAlgn="base">
              <a:lnSpc>
                <a:spcPct val="120000"/>
              </a:lnSpc>
              <a:spcAft>
                <a:spcPct val="0"/>
              </a:spcAft>
              <a:buNone/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添加适当的文字，一页的文字最好不要超过</a:t>
            </a:r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200,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添加适当的文字添</a:t>
            </a:r>
            <a:endParaRPr lang="id-ID" altLang="zh-CN" sz="8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43" name="Text Placeholder 3"/>
          <p:cNvSpPr txBox="1">
            <a:spLocks/>
          </p:cNvSpPr>
          <p:nvPr/>
        </p:nvSpPr>
        <p:spPr>
          <a:xfrm>
            <a:off x="3556828" y="2567798"/>
            <a:ext cx="565942" cy="36926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1000" dirty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id-ID" sz="1000" dirty="0">
              <a:solidFill>
                <a:srgbClr val="FCFCFC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6" name="Text Placeholder 3"/>
          <p:cNvSpPr txBox="1">
            <a:spLocks/>
          </p:cNvSpPr>
          <p:nvPr/>
        </p:nvSpPr>
        <p:spPr>
          <a:xfrm>
            <a:off x="6533997" y="2567797"/>
            <a:ext cx="565942" cy="36926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1000" dirty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id-ID" sz="1000" dirty="0">
              <a:solidFill>
                <a:srgbClr val="FCFCFC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8" name="Text Placeholder 4"/>
          <p:cNvSpPr txBox="1">
            <a:spLocks/>
          </p:cNvSpPr>
          <p:nvPr/>
        </p:nvSpPr>
        <p:spPr>
          <a:xfrm>
            <a:off x="6229245" y="3564516"/>
            <a:ext cx="1175449" cy="49851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添加适当的文字，一页的文字最好不要超过</a:t>
            </a:r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200,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添加适当的文字添</a:t>
            </a:r>
            <a:endParaRPr lang="id-ID" altLang="zh-CN" sz="8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9" name="Text Placeholder 4"/>
          <p:cNvSpPr txBox="1">
            <a:spLocks/>
          </p:cNvSpPr>
          <p:nvPr/>
        </p:nvSpPr>
        <p:spPr>
          <a:xfrm>
            <a:off x="2984110" y="3564516"/>
            <a:ext cx="1182181" cy="49851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添加适当的文字，一页的文字最好不要超过</a:t>
            </a:r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200,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添加适当的文字添</a:t>
            </a:r>
            <a:endParaRPr lang="id-ID" altLang="zh-CN" sz="8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0" name="Text Placeholder 4"/>
          <p:cNvSpPr txBox="1">
            <a:spLocks/>
          </p:cNvSpPr>
          <p:nvPr/>
        </p:nvSpPr>
        <p:spPr>
          <a:xfrm>
            <a:off x="4770452" y="1574417"/>
            <a:ext cx="1182181" cy="49851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添加适当的文字，一页的文字最好不要超过</a:t>
            </a:r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200,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添加适当的文字添</a:t>
            </a:r>
            <a:endParaRPr lang="id-ID" altLang="zh-CN" sz="8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7" name="Shape 1674"/>
          <p:cNvSpPr/>
          <p:nvPr/>
        </p:nvSpPr>
        <p:spPr>
          <a:xfrm>
            <a:off x="4716751" y="2162240"/>
            <a:ext cx="1207144" cy="118934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0" tIns="0" rIns="0" bIns="0"/>
          <a:lstStyle/>
          <a:p>
            <a:pPr>
              <a:lnSpc>
                <a:spcPct val="120000"/>
              </a:lnSpc>
            </a:pPr>
            <a:endParaRPr>
              <a:solidFill>
                <a:srgbClr val="53585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4" name="Text Placeholder 3"/>
          <p:cNvSpPr txBox="1">
            <a:spLocks/>
          </p:cNvSpPr>
          <p:nvPr/>
        </p:nvSpPr>
        <p:spPr>
          <a:xfrm>
            <a:off x="5035343" y="2567797"/>
            <a:ext cx="565942" cy="36926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1000" dirty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id-ID" sz="1000" dirty="0">
              <a:solidFill>
                <a:srgbClr val="FCFCFC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5" name="Shape 1681"/>
          <p:cNvSpPr/>
          <p:nvPr/>
        </p:nvSpPr>
        <p:spPr>
          <a:xfrm>
            <a:off x="4749838" y="2200615"/>
            <a:ext cx="362551" cy="3626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12406" tIns="12406" rIns="12406" bIns="12406" anchor="ctr"/>
          <a:lstStyle/>
          <a:p>
            <a:pPr>
              <a:lnSpc>
                <a:spcPct val="120000"/>
              </a:lnSpc>
            </a:pPr>
            <a:endParaRPr>
              <a:solidFill>
                <a:srgbClr val="53585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Shape 1682"/>
          <p:cNvSpPr/>
          <p:nvPr/>
        </p:nvSpPr>
        <p:spPr>
          <a:xfrm>
            <a:off x="4849762" y="2300553"/>
            <a:ext cx="162703" cy="16274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18" h="21320" extrusionOk="0">
                <a:moveTo>
                  <a:pt x="6122" y="19157"/>
                </a:moveTo>
                <a:lnTo>
                  <a:pt x="3902" y="19634"/>
                </a:lnTo>
                <a:cubicBezTo>
                  <a:pt x="3688" y="19233"/>
                  <a:pt x="3431" y="18833"/>
                  <a:pt x="2957" y="18361"/>
                </a:cubicBezTo>
                <a:cubicBezTo>
                  <a:pt x="2486" y="17889"/>
                  <a:pt x="2085" y="17631"/>
                  <a:pt x="1685" y="17417"/>
                </a:cubicBezTo>
                <a:lnTo>
                  <a:pt x="2162" y="15198"/>
                </a:lnTo>
                <a:lnTo>
                  <a:pt x="2804" y="14556"/>
                </a:lnTo>
                <a:cubicBezTo>
                  <a:pt x="2804" y="14556"/>
                  <a:pt x="4012" y="14580"/>
                  <a:pt x="5374" y="15944"/>
                </a:cubicBezTo>
                <a:cubicBezTo>
                  <a:pt x="6737" y="17307"/>
                  <a:pt x="6762" y="18516"/>
                  <a:pt x="6762" y="18516"/>
                </a:cubicBezTo>
                <a:cubicBezTo>
                  <a:pt x="6762" y="18516"/>
                  <a:pt x="6122" y="19157"/>
                  <a:pt x="6122" y="19157"/>
                </a:cubicBezTo>
                <a:close/>
                <a:moveTo>
                  <a:pt x="19625" y="1692"/>
                </a:moveTo>
                <a:cubicBezTo>
                  <a:pt x="17654" y="-280"/>
                  <a:pt x="16174" y="15"/>
                  <a:pt x="16174" y="15"/>
                </a:cubicBezTo>
                <a:lnTo>
                  <a:pt x="9270" y="6920"/>
                </a:lnTo>
                <a:lnTo>
                  <a:pt x="1379" y="14810"/>
                </a:lnTo>
                <a:lnTo>
                  <a:pt x="0" y="21320"/>
                </a:lnTo>
                <a:lnTo>
                  <a:pt x="6508" y="19939"/>
                </a:lnTo>
                <a:lnTo>
                  <a:pt x="14399" y="12048"/>
                </a:lnTo>
                <a:lnTo>
                  <a:pt x="21302" y="5145"/>
                </a:lnTo>
                <a:cubicBezTo>
                  <a:pt x="21302" y="5145"/>
                  <a:pt x="21600" y="3665"/>
                  <a:pt x="19625" y="1692"/>
                </a:cubicBez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lnSpc>
                <a:spcPct val="120000"/>
              </a:lnSpc>
            </a:pPr>
            <a:endParaRPr>
              <a:solidFill>
                <a:srgbClr val="53585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60794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Click="0" advTm="3000">
        <p14:doors dir="vert"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00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500"/>
                            </p:stCondLst>
                            <p:childTnLst>
                              <p:par>
                                <p:cTn id="53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5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500"/>
                            </p:stCondLst>
                            <p:childTnLst>
                              <p:par>
                                <p:cTn id="6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000"/>
                            </p:stCondLst>
                            <p:childTnLst>
                              <p:par>
                                <p:cTn id="6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6500"/>
                            </p:stCondLst>
                            <p:childTnLst>
                              <p:par>
                                <p:cTn id="77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7000"/>
                            </p:stCondLst>
                            <p:childTnLst>
                              <p:par>
                                <p:cTn id="8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7500"/>
                            </p:stCondLst>
                            <p:childTnLst>
                              <p:par>
                                <p:cTn id="8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8000"/>
                            </p:stCondLst>
                            <p:childTnLst>
                              <p:par>
                                <p:cTn id="9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8500"/>
                            </p:stCondLst>
                            <p:childTnLst>
                              <p:par>
                                <p:cTn id="98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9000"/>
                            </p:stCondLst>
                            <p:childTnLst>
                              <p:par>
                                <p:cTn id="10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9500"/>
                            </p:stCondLst>
                            <p:childTnLst>
                              <p:par>
                                <p:cTn id="10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10000"/>
                            </p:stCondLst>
                            <p:childTnLst>
                              <p:par>
                                <p:cTn id="1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10000"/>
                            </p:stCondLst>
                            <p:childTnLst>
                              <p:par>
                                <p:cTn id="11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10000"/>
                            </p:stCondLst>
                            <p:childTnLst>
                              <p:par>
                                <p:cTn id="118" presetID="27" presetClass="emph" presetSubtype="0" fill="remove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9" dur="250" autoRev="1" fill="remove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20" dur="250" autoRev="1" fill="remove"/>
                                        <p:tgtEl>
                                          <p:spTgt spid="4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21" dur="250" autoRev="1" fill="remove"/>
                                        <p:tgtEl>
                                          <p:spTgt spid="4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2" dur="250" autoRev="1" fill="remove"/>
                                        <p:tgtEl>
                                          <p:spTgt spid="4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27" presetClass="emph" presetSubtype="0" fill="remove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24" dur="250" autoRev="1" fill="remove"/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25" dur="250" autoRev="1" fill="remove"/>
                                        <p:tgtEl>
                                          <p:spTgt spid="5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26" dur="250" autoRev="1" fill="remove"/>
                                        <p:tgtEl>
                                          <p:spTgt spid="5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7" dur="250" autoRev="1" fill="remove"/>
                                        <p:tgtEl>
                                          <p:spTgt spid="5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10500"/>
                            </p:stCondLst>
                            <p:childTnLst>
                              <p:par>
                                <p:cTn id="1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 animBg="1"/>
      <p:bldP spid="45" grpId="0" animBg="1"/>
      <p:bldP spid="6" grpId="0" animBg="1"/>
      <p:bldP spid="7" grpId="0" animBg="1"/>
      <p:bldP spid="8" grpId="0" animBg="1"/>
      <p:bldP spid="9" grpId="0" animBg="1"/>
      <p:bldP spid="10" grpId="0" animBg="1"/>
      <p:bldP spid="52" grpId="0" animBg="1"/>
      <p:bldP spid="53" grpId="0" animBg="1"/>
      <p:bldP spid="54" grpId="0" animBg="1"/>
      <p:bldP spid="51" grpId="0" animBg="1"/>
      <p:bldP spid="26" grpId="0" animBg="1"/>
      <p:bldP spid="4" grpId="0" build="p"/>
      <p:bldP spid="5" grpId="0" build="p"/>
      <p:bldP spid="43" grpId="0"/>
      <p:bldP spid="46" grpId="0"/>
      <p:bldP spid="48" grpId="0"/>
      <p:bldP spid="49" grpId="0"/>
      <p:bldP spid="50" grpId="0"/>
      <p:bldP spid="47" grpId="0" animBg="1"/>
      <p:bldP spid="47" grpId="1" animBg="1"/>
      <p:bldP spid="44" grpId="0"/>
      <p:bldP spid="55" grpId="0" animBg="1"/>
      <p:bldP spid="55" grpId="1" animBg="1"/>
      <p:bldP spid="27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5"/>
          <p:cNvSpPr>
            <a:spLocks noEditPoints="1"/>
          </p:cNvSpPr>
          <p:nvPr/>
        </p:nvSpPr>
        <p:spPr bwMode="auto">
          <a:xfrm>
            <a:off x="820795" y="2143502"/>
            <a:ext cx="3023983" cy="2396239"/>
          </a:xfrm>
          <a:custGeom>
            <a:avLst/>
            <a:gdLst>
              <a:gd name="T0" fmla="*/ 484 w 514"/>
              <a:gd name="T1" fmla="*/ 98 h 407"/>
              <a:gd name="T2" fmla="*/ 411 w 514"/>
              <a:gd name="T3" fmla="*/ 68 h 407"/>
              <a:gd name="T4" fmla="*/ 394 w 514"/>
              <a:gd name="T5" fmla="*/ 95 h 407"/>
              <a:gd name="T6" fmla="*/ 398 w 514"/>
              <a:gd name="T7" fmla="*/ 107 h 407"/>
              <a:gd name="T8" fmla="*/ 380 w 514"/>
              <a:gd name="T9" fmla="*/ 129 h 407"/>
              <a:gd name="T10" fmla="*/ 448 w 514"/>
              <a:gd name="T11" fmla="*/ 123 h 407"/>
              <a:gd name="T12" fmla="*/ 479 w 514"/>
              <a:gd name="T13" fmla="*/ 141 h 407"/>
              <a:gd name="T14" fmla="*/ 426 w 514"/>
              <a:gd name="T15" fmla="*/ 231 h 407"/>
              <a:gd name="T16" fmla="*/ 320 w 514"/>
              <a:gd name="T17" fmla="*/ 216 h 407"/>
              <a:gd name="T18" fmla="*/ 335 w 514"/>
              <a:gd name="T19" fmla="*/ 189 h 407"/>
              <a:gd name="T20" fmla="*/ 371 w 514"/>
              <a:gd name="T21" fmla="*/ 156 h 407"/>
              <a:gd name="T22" fmla="*/ 321 w 514"/>
              <a:gd name="T23" fmla="*/ 161 h 407"/>
              <a:gd name="T24" fmla="*/ 288 w 514"/>
              <a:gd name="T25" fmla="*/ 217 h 407"/>
              <a:gd name="T26" fmla="*/ 268 w 514"/>
              <a:gd name="T27" fmla="*/ 246 h 407"/>
              <a:gd name="T28" fmla="*/ 148 w 514"/>
              <a:gd name="T29" fmla="*/ 236 h 407"/>
              <a:gd name="T30" fmla="*/ 163 w 514"/>
              <a:gd name="T31" fmla="*/ 209 h 407"/>
              <a:gd name="T32" fmla="*/ 222 w 514"/>
              <a:gd name="T33" fmla="*/ 185 h 407"/>
              <a:gd name="T34" fmla="*/ 115 w 514"/>
              <a:gd name="T35" fmla="*/ 187 h 407"/>
              <a:gd name="T36" fmla="*/ 65 w 514"/>
              <a:gd name="T37" fmla="*/ 180 h 407"/>
              <a:gd name="T38" fmla="*/ 40 w 514"/>
              <a:gd name="T39" fmla="*/ 119 h 407"/>
              <a:gd name="T40" fmla="*/ 82 w 514"/>
              <a:gd name="T41" fmla="*/ 75 h 407"/>
              <a:gd name="T42" fmla="*/ 111 w 514"/>
              <a:gd name="T43" fmla="*/ 83 h 407"/>
              <a:gd name="T44" fmla="*/ 119 w 514"/>
              <a:gd name="T45" fmla="*/ 52 h 407"/>
              <a:gd name="T46" fmla="*/ 118 w 514"/>
              <a:gd name="T47" fmla="*/ 48 h 407"/>
              <a:gd name="T48" fmla="*/ 155 w 514"/>
              <a:gd name="T49" fmla="*/ 15 h 407"/>
              <a:gd name="T50" fmla="*/ 78 w 514"/>
              <a:gd name="T51" fmla="*/ 41 h 407"/>
              <a:gd name="T52" fmla="*/ 10 w 514"/>
              <a:gd name="T53" fmla="*/ 132 h 407"/>
              <a:gd name="T54" fmla="*/ 49 w 514"/>
              <a:gd name="T55" fmla="*/ 209 h 407"/>
              <a:gd name="T56" fmla="*/ 113 w 514"/>
              <a:gd name="T57" fmla="*/ 235 h 407"/>
              <a:gd name="T58" fmla="*/ 196 w 514"/>
              <a:gd name="T59" fmla="*/ 287 h 407"/>
              <a:gd name="T60" fmla="*/ 272 w 514"/>
              <a:gd name="T61" fmla="*/ 311 h 407"/>
              <a:gd name="T62" fmla="*/ 347 w 514"/>
              <a:gd name="T63" fmla="*/ 403 h 407"/>
              <a:gd name="T64" fmla="*/ 365 w 514"/>
              <a:gd name="T65" fmla="*/ 377 h 407"/>
              <a:gd name="T66" fmla="*/ 350 w 514"/>
              <a:gd name="T67" fmla="*/ 324 h 407"/>
              <a:gd name="T68" fmla="*/ 436 w 514"/>
              <a:gd name="T69" fmla="*/ 263 h 407"/>
              <a:gd name="T70" fmla="*/ 514 w 514"/>
              <a:gd name="T71" fmla="*/ 172 h 407"/>
              <a:gd name="T72" fmla="*/ 389 w 514"/>
              <a:gd name="T73" fmla="*/ 276 h 407"/>
              <a:gd name="T74" fmla="*/ 298 w 514"/>
              <a:gd name="T75" fmla="*/ 287 h 407"/>
              <a:gd name="T76" fmla="*/ 304 w 514"/>
              <a:gd name="T77" fmla="*/ 276 h 407"/>
              <a:gd name="T78" fmla="*/ 389 w 514"/>
              <a:gd name="T79" fmla="*/ 276 h 4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514" h="407">
                <a:moveTo>
                  <a:pt x="510" y="134"/>
                </a:moveTo>
                <a:cubicBezTo>
                  <a:pt x="507" y="119"/>
                  <a:pt x="497" y="106"/>
                  <a:pt x="484" y="98"/>
                </a:cubicBezTo>
                <a:cubicBezTo>
                  <a:pt x="473" y="91"/>
                  <a:pt x="460" y="89"/>
                  <a:pt x="447" y="91"/>
                </a:cubicBezTo>
                <a:cubicBezTo>
                  <a:pt x="411" y="68"/>
                  <a:pt x="411" y="68"/>
                  <a:pt x="411" y="68"/>
                </a:cubicBezTo>
                <a:cubicBezTo>
                  <a:pt x="403" y="63"/>
                  <a:pt x="393" y="66"/>
                  <a:pt x="388" y="74"/>
                </a:cubicBezTo>
                <a:cubicBezTo>
                  <a:pt x="384" y="82"/>
                  <a:pt x="387" y="91"/>
                  <a:pt x="394" y="95"/>
                </a:cubicBezTo>
                <a:cubicBezTo>
                  <a:pt x="399" y="98"/>
                  <a:pt x="399" y="98"/>
                  <a:pt x="399" y="98"/>
                </a:cubicBezTo>
                <a:cubicBezTo>
                  <a:pt x="402" y="100"/>
                  <a:pt x="402" y="106"/>
                  <a:pt x="398" y="107"/>
                </a:cubicBezTo>
                <a:cubicBezTo>
                  <a:pt x="391" y="109"/>
                  <a:pt x="391" y="109"/>
                  <a:pt x="391" y="109"/>
                </a:cubicBezTo>
                <a:cubicBezTo>
                  <a:pt x="383" y="112"/>
                  <a:pt x="378" y="120"/>
                  <a:pt x="380" y="129"/>
                </a:cubicBezTo>
                <a:cubicBezTo>
                  <a:pt x="382" y="138"/>
                  <a:pt x="392" y="143"/>
                  <a:pt x="401" y="140"/>
                </a:cubicBezTo>
                <a:cubicBezTo>
                  <a:pt x="448" y="123"/>
                  <a:pt x="448" y="123"/>
                  <a:pt x="448" y="123"/>
                </a:cubicBezTo>
                <a:cubicBezTo>
                  <a:pt x="455" y="121"/>
                  <a:pt x="462" y="122"/>
                  <a:pt x="468" y="126"/>
                </a:cubicBezTo>
                <a:cubicBezTo>
                  <a:pt x="474" y="129"/>
                  <a:pt x="478" y="134"/>
                  <a:pt x="479" y="141"/>
                </a:cubicBezTo>
                <a:cubicBezTo>
                  <a:pt x="481" y="151"/>
                  <a:pt x="482" y="161"/>
                  <a:pt x="482" y="171"/>
                </a:cubicBezTo>
                <a:cubicBezTo>
                  <a:pt x="481" y="202"/>
                  <a:pt x="456" y="227"/>
                  <a:pt x="426" y="231"/>
                </a:cubicBezTo>
                <a:cubicBezTo>
                  <a:pt x="426" y="231"/>
                  <a:pt x="329" y="241"/>
                  <a:pt x="329" y="241"/>
                </a:cubicBezTo>
                <a:cubicBezTo>
                  <a:pt x="317" y="243"/>
                  <a:pt x="320" y="224"/>
                  <a:pt x="320" y="216"/>
                </a:cubicBezTo>
                <a:cubicBezTo>
                  <a:pt x="319" y="212"/>
                  <a:pt x="319" y="208"/>
                  <a:pt x="320" y="204"/>
                </a:cubicBezTo>
                <a:cubicBezTo>
                  <a:pt x="322" y="196"/>
                  <a:pt x="329" y="192"/>
                  <a:pt x="335" y="189"/>
                </a:cubicBezTo>
                <a:cubicBezTo>
                  <a:pt x="362" y="176"/>
                  <a:pt x="362" y="176"/>
                  <a:pt x="362" y="176"/>
                </a:cubicBezTo>
                <a:cubicBezTo>
                  <a:pt x="370" y="172"/>
                  <a:pt x="374" y="163"/>
                  <a:pt x="371" y="156"/>
                </a:cubicBezTo>
                <a:cubicBezTo>
                  <a:pt x="367" y="147"/>
                  <a:pt x="357" y="143"/>
                  <a:pt x="349" y="147"/>
                </a:cubicBezTo>
                <a:cubicBezTo>
                  <a:pt x="321" y="161"/>
                  <a:pt x="321" y="161"/>
                  <a:pt x="321" y="161"/>
                </a:cubicBezTo>
                <a:cubicBezTo>
                  <a:pt x="289" y="177"/>
                  <a:pt x="286" y="199"/>
                  <a:pt x="288" y="216"/>
                </a:cubicBezTo>
                <a:cubicBezTo>
                  <a:pt x="288" y="217"/>
                  <a:pt x="288" y="217"/>
                  <a:pt x="288" y="217"/>
                </a:cubicBezTo>
                <a:cubicBezTo>
                  <a:pt x="289" y="223"/>
                  <a:pt x="288" y="230"/>
                  <a:pt x="285" y="235"/>
                </a:cubicBezTo>
                <a:cubicBezTo>
                  <a:pt x="281" y="241"/>
                  <a:pt x="275" y="245"/>
                  <a:pt x="268" y="246"/>
                </a:cubicBezTo>
                <a:cubicBezTo>
                  <a:pt x="268" y="246"/>
                  <a:pt x="192" y="255"/>
                  <a:pt x="192" y="255"/>
                </a:cubicBezTo>
                <a:cubicBezTo>
                  <a:pt x="175" y="257"/>
                  <a:pt x="158" y="249"/>
                  <a:pt x="148" y="236"/>
                </a:cubicBezTo>
                <a:cubicBezTo>
                  <a:pt x="145" y="232"/>
                  <a:pt x="143" y="229"/>
                  <a:pt x="143" y="225"/>
                </a:cubicBezTo>
                <a:cubicBezTo>
                  <a:pt x="143" y="214"/>
                  <a:pt x="154" y="210"/>
                  <a:pt x="163" y="209"/>
                </a:cubicBezTo>
                <a:cubicBezTo>
                  <a:pt x="178" y="208"/>
                  <a:pt x="193" y="205"/>
                  <a:pt x="208" y="202"/>
                </a:cubicBezTo>
                <a:cubicBezTo>
                  <a:pt x="216" y="201"/>
                  <a:pt x="222" y="194"/>
                  <a:pt x="222" y="185"/>
                </a:cubicBezTo>
                <a:cubicBezTo>
                  <a:pt x="220" y="163"/>
                  <a:pt x="193" y="173"/>
                  <a:pt x="180" y="175"/>
                </a:cubicBezTo>
                <a:cubicBezTo>
                  <a:pt x="158" y="179"/>
                  <a:pt x="137" y="183"/>
                  <a:pt x="115" y="187"/>
                </a:cubicBezTo>
                <a:cubicBezTo>
                  <a:pt x="106" y="189"/>
                  <a:pt x="98" y="191"/>
                  <a:pt x="89" y="190"/>
                </a:cubicBezTo>
                <a:cubicBezTo>
                  <a:pt x="80" y="189"/>
                  <a:pt x="71" y="186"/>
                  <a:pt x="65" y="180"/>
                </a:cubicBezTo>
                <a:cubicBezTo>
                  <a:pt x="55" y="169"/>
                  <a:pt x="65" y="154"/>
                  <a:pt x="55" y="144"/>
                </a:cubicBezTo>
                <a:cubicBezTo>
                  <a:pt x="55" y="144"/>
                  <a:pt x="46" y="133"/>
                  <a:pt x="40" y="119"/>
                </a:cubicBezTo>
                <a:cubicBezTo>
                  <a:pt x="34" y="107"/>
                  <a:pt x="36" y="93"/>
                  <a:pt x="46" y="84"/>
                </a:cubicBezTo>
                <a:cubicBezTo>
                  <a:pt x="53" y="76"/>
                  <a:pt x="66" y="69"/>
                  <a:pt x="82" y="75"/>
                </a:cubicBezTo>
                <a:cubicBezTo>
                  <a:pt x="82" y="75"/>
                  <a:pt x="83" y="75"/>
                  <a:pt x="83" y="75"/>
                </a:cubicBezTo>
                <a:cubicBezTo>
                  <a:pt x="111" y="83"/>
                  <a:pt x="111" y="83"/>
                  <a:pt x="111" y="83"/>
                </a:cubicBezTo>
                <a:cubicBezTo>
                  <a:pt x="120" y="86"/>
                  <a:pt x="130" y="80"/>
                  <a:pt x="131" y="70"/>
                </a:cubicBezTo>
                <a:cubicBezTo>
                  <a:pt x="133" y="62"/>
                  <a:pt x="127" y="54"/>
                  <a:pt x="119" y="52"/>
                </a:cubicBezTo>
                <a:cubicBezTo>
                  <a:pt x="119" y="52"/>
                  <a:pt x="119" y="52"/>
                  <a:pt x="119" y="52"/>
                </a:cubicBezTo>
                <a:cubicBezTo>
                  <a:pt x="117" y="52"/>
                  <a:pt x="117" y="49"/>
                  <a:pt x="118" y="48"/>
                </a:cubicBezTo>
                <a:cubicBezTo>
                  <a:pt x="127" y="41"/>
                  <a:pt x="136" y="35"/>
                  <a:pt x="142" y="33"/>
                </a:cubicBezTo>
                <a:cubicBezTo>
                  <a:pt x="150" y="31"/>
                  <a:pt x="156" y="23"/>
                  <a:pt x="155" y="15"/>
                </a:cubicBezTo>
                <a:cubicBezTo>
                  <a:pt x="153" y="6"/>
                  <a:pt x="144" y="0"/>
                  <a:pt x="135" y="2"/>
                </a:cubicBezTo>
                <a:cubicBezTo>
                  <a:pt x="114" y="7"/>
                  <a:pt x="89" y="30"/>
                  <a:pt x="78" y="41"/>
                </a:cubicBezTo>
                <a:cubicBezTo>
                  <a:pt x="58" y="39"/>
                  <a:pt x="37" y="46"/>
                  <a:pt x="22" y="62"/>
                </a:cubicBezTo>
                <a:cubicBezTo>
                  <a:pt x="4" y="81"/>
                  <a:pt x="0" y="108"/>
                  <a:pt x="10" y="132"/>
                </a:cubicBezTo>
                <a:cubicBezTo>
                  <a:pt x="16" y="144"/>
                  <a:pt x="23" y="154"/>
                  <a:pt x="27" y="160"/>
                </a:cubicBezTo>
                <a:cubicBezTo>
                  <a:pt x="28" y="187"/>
                  <a:pt x="39" y="201"/>
                  <a:pt x="49" y="209"/>
                </a:cubicBezTo>
                <a:cubicBezTo>
                  <a:pt x="63" y="219"/>
                  <a:pt x="80" y="221"/>
                  <a:pt x="97" y="221"/>
                </a:cubicBezTo>
                <a:cubicBezTo>
                  <a:pt x="105" y="221"/>
                  <a:pt x="111" y="227"/>
                  <a:pt x="113" y="235"/>
                </a:cubicBezTo>
                <a:cubicBezTo>
                  <a:pt x="119" y="266"/>
                  <a:pt x="156" y="288"/>
                  <a:pt x="186" y="288"/>
                </a:cubicBezTo>
                <a:cubicBezTo>
                  <a:pt x="189" y="288"/>
                  <a:pt x="193" y="287"/>
                  <a:pt x="196" y="287"/>
                </a:cubicBezTo>
                <a:cubicBezTo>
                  <a:pt x="220" y="284"/>
                  <a:pt x="220" y="284"/>
                  <a:pt x="220" y="284"/>
                </a:cubicBezTo>
                <a:cubicBezTo>
                  <a:pt x="241" y="281"/>
                  <a:pt x="261" y="292"/>
                  <a:pt x="272" y="311"/>
                </a:cubicBezTo>
                <a:cubicBezTo>
                  <a:pt x="316" y="391"/>
                  <a:pt x="316" y="391"/>
                  <a:pt x="316" y="391"/>
                </a:cubicBezTo>
                <a:cubicBezTo>
                  <a:pt x="322" y="402"/>
                  <a:pt x="335" y="407"/>
                  <a:pt x="347" y="403"/>
                </a:cubicBezTo>
                <a:cubicBezTo>
                  <a:pt x="362" y="398"/>
                  <a:pt x="362" y="398"/>
                  <a:pt x="362" y="398"/>
                </a:cubicBezTo>
                <a:cubicBezTo>
                  <a:pt x="371" y="395"/>
                  <a:pt x="373" y="383"/>
                  <a:pt x="365" y="377"/>
                </a:cubicBezTo>
                <a:cubicBezTo>
                  <a:pt x="356" y="369"/>
                  <a:pt x="348" y="360"/>
                  <a:pt x="340" y="351"/>
                </a:cubicBezTo>
                <a:cubicBezTo>
                  <a:pt x="331" y="341"/>
                  <a:pt x="337" y="326"/>
                  <a:pt x="350" y="324"/>
                </a:cubicBezTo>
                <a:cubicBezTo>
                  <a:pt x="350" y="324"/>
                  <a:pt x="350" y="324"/>
                  <a:pt x="351" y="324"/>
                </a:cubicBezTo>
                <a:cubicBezTo>
                  <a:pt x="396" y="318"/>
                  <a:pt x="425" y="296"/>
                  <a:pt x="436" y="263"/>
                </a:cubicBezTo>
                <a:cubicBezTo>
                  <a:pt x="436" y="262"/>
                  <a:pt x="436" y="262"/>
                  <a:pt x="436" y="261"/>
                </a:cubicBezTo>
                <a:cubicBezTo>
                  <a:pt x="479" y="253"/>
                  <a:pt x="512" y="216"/>
                  <a:pt x="514" y="172"/>
                </a:cubicBezTo>
                <a:cubicBezTo>
                  <a:pt x="514" y="160"/>
                  <a:pt x="513" y="146"/>
                  <a:pt x="510" y="134"/>
                </a:cubicBezTo>
                <a:close/>
                <a:moveTo>
                  <a:pt x="389" y="276"/>
                </a:moveTo>
                <a:cubicBezTo>
                  <a:pt x="367" y="294"/>
                  <a:pt x="330" y="295"/>
                  <a:pt x="309" y="294"/>
                </a:cubicBezTo>
                <a:cubicBezTo>
                  <a:pt x="305" y="294"/>
                  <a:pt x="300" y="291"/>
                  <a:pt x="298" y="287"/>
                </a:cubicBezTo>
                <a:cubicBezTo>
                  <a:pt x="298" y="287"/>
                  <a:pt x="298" y="287"/>
                  <a:pt x="298" y="287"/>
                </a:cubicBezTo>
                <a:cubicBezTo>
                  <a:pt x="296" y="282"/>
                  <a:pt x="299" y="277"/>
                  <a:pt x="304" y="276"/>
                </a:cubicBezTo>
                <a:cubicBezTo>
                  <a:pt x="386" y="267"/>
                  <a:pt x="386" y="267"/>
                  <a:pt x="386" y="267"/>
                </a:cubicBezTo>
                <a:cubicBezTo>
                  <a:pt x="391" y="267"/>
                  <a:pt x="393" y="273"/>
                  <a:pt x="389" y="276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1" name="Freeform 6"/>
          <p:cNvSpPr>
            <a:spLocks/>
          </p:cNvSpPr>
          <p:nvPr/>
        </p:nvSpPr>
        <p:spPr bwMode="auto">
          <a:xfrm>
            <a:off x="2370795" y="2273949"/>
            <a:ext cx="941065" cy="658635"/>
          </a:xfrm>
          <a:custGeom>
            <a:avLst/>
            <a:gdLst>
              <a:gd name="T0" fmla="*/ 60 w 160"/>
              <a:gd name="T1" fmla="*/ 112 h 112"/>
              <a:gd name="T2" fmla="*/ 61 w 160"/>
              <a:gd name="T3" fmla="*/ 112 h 112"/>
              <a:gd name="T4" fmla="*/ 77 w 160"/>
              <a:gd name="T5" fmla="*/ 98 h 112"/>
              <a:gd name="T6" fmla="*/ 100 w 160"/>
              <a:gd name="T7" fmla="*/ 46 h 112"/>
              <a:gd name="T8" fmla="*/ 137 w 160"/>
              <a:gd name="T9" fmla="*/ 42 h 112"/>
              <a:gd name="T10" fmla="*/ 158 w 160"/>
              <a:gd name="T11" fmla="*/ 32 h 112"/>
              <a:gd name="T12" fmla="*/ 147 w 160"/>
              <a:gd name="T13" fmla="*/ 12 h 112"/>
              <a:gd name="T14" fmla="*/ 83 w 160"/>
              <a:gd name="T15" fmla="*/ 19 h 112"/>
              <a:gd name="T16" fmla="*/ 62 w 160"/>
              <a:gd name="T17" fmla="*/ 41 h 112"/>
              <a:gd name="T18" fmla="*/ 49 w 160"/>
              <a:gd name="T19" fmla="*/ 50 h 112"/>
              <a:gd name="T20" fmla="*/ 22 w 160"/>
              <a:gd name="T21" fmla="*/ 52 h 112"/>
              <a:gd name="T22" fmla="*/ 3 w 160"/>
              <a:gd name="T23" fmla="*/ 63 h 112"/>
              <a:gd name="T24" fmla="*/ 15 w 160"/>
              <a:gd name="T25" fmla="*/ 83 h 112"/>
              <a:gd name="T26" fmla="*/ 28 w 160"/>
              <a:gd name="T27" fmla="*/ 84 h 112"/>
              <a:gd name="T28" fmla="*/ 47 w 160"/>
              <a:gd name="T29" fmla="*/ 83 h 112"/>
              <a:gd name="T30" fmla="*/ 46 w 160"/>
              <a:gd name="T31" fmla="*/ 94 h 112"/>
              <a:gd name="T32" fmla="*/ 60 w 160"/>
              <a:gd name="T33" fmla="*/ 112 h 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60" h="112">
                <a:moveTo>
                  <a:pt x="60" y="112"/>
                </a:moveTo>
                <a:cubicBezTo>
                  <a:pt x="60" y="112"/>
                  <a:pt x="61" y="112"/>
                  <a:pt x="61" y="112"/>
                </a:cubicBezTo>
                <a:cubicBezTo>
                  <a:pt x="69" y="112"/>
                  <a:pt x="76" y="106"/>
                  <a:pt x="77" y="98"/>
                </a:cubicBezTo>
                <a:cubicBezTo>
                  <a:pt x="80" y="72"/>
                  <a:pt x="88" y="55"/>
                  <a:pt x="100" y="46"/>
                </a:cubicBezTo>
                <a:cubicBezTo>
                  <a:pt x="116" y="36"/>
                  <a:pt x="137" y="42"/>
                  <a:pt x="137" y="42"/>
                </a:cubicBezTo>
                <a:cubicBezTo>
                  <a:pt x="146" y="45"/>
                  <a:pt x="155" y="40"/>
                  <a:pt x="158" y="32"/>
                </a:cubicBezTo>
                <a:cubicBezTo>
                  <a:pt x="160" y="24"/>
                  <a:pt x="156" y="15"/>
                  <a:pt x="147" y="12"/>
                </a:cubicBezTo>
                <a:cubicBezTo>
                  <a:pt x="146" y="11"/>
                  <a:pt x="112" y="0"/>
                  <a:pt x="83" y="19"/>
                </a:cubicBezTo>
                <a:cubicBezTo>
                  <a:pt x="75" y="25"/>
                  <a:pt x="68" y="32"/>
                  <a:pt x="62" y="41"/>
                </a:cubicBezTo>
                <a:cubicBezTo>
                  <a:pt x="59" y="45"/>
                  <a:pt x="55" y="49"/>
                  <a:pt x="49" y="50"/>
                </a:cubicBezTo>
                <a:cubicBezTo>
                  <a:pt x="40" y="52"/>
                  <a:pt x="29" y="53"/>
                  <a:pt x="22" y="52"/>
                </a:cubicBezTo>
                <a:cubicBezTo>
                  <a:pt x="14" y="50"/>
                  <a:pt x="5" y="55"/>
                  <a:pt x="3" y="63"/>
                </a:cubicBezTo>
                <a:cubicBezTo>
                  <a:pt x="0" y="72"/>
                  <a:pt x="6" y="81"/>
                  <a:pt x="15" y="83"/>
                </a:cubicBezTo>
                <a:cubicBezTo>
                  <a:pt x="19" y="84"/>
                  <a:pt x="23" y="84"/>
                  <a:pt x="28" y="84"/>
                </a:cubicBezTo>
                <a:cubicBezTo>
                  <a:pt x="34" y="84"/>
                  <a:pt x="41" y="84"/>
                  <a:pt x="47" y="83"/>
                </a:cubicBezTo>
                <a:cubicBezTo>
                  <a:pt x="46" y="86"/>
                  <a:pt x="46" y="90"/>
                  <a:pt x="46" y="94"/>
                </a:cubicBezTo>
                <a:cubicBezTo>
                  <a:pt x="45" y="103"/>
                  <a:pt x="51" y="111"/>
                  <a:pt x="60" y="112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2" name="Freeform 7"/>
          <p:cNvSpPr>
            <a:spLocks/>
          </p:cNvSpPr>
          <p:nvPr/>
        </p:nvSpPr>
        <p:spPr bwMode="auto">
          <a:xfrm>
            <a:off x="1303675" y="2422781"/>
            <a:ext cx="947684" cy="617815"/>
          </a:xfrm>
          <a:custGeom>
            <a:avLst/>
            <a:gdLst>
              <a:gd name="T0" fmla="*/ 37 w 161"/>
              <a:gd name="T1" fmla="*/ 104 h 105"/>
              <a:gd name="T2" fmla="*/ 43 w 161"/>
              <a:gd name="T3" fmla="*/ 105 h 105"/>
              <a:gd name="T4" fmla="*/ 58 w 161"/>
              <a:gd name="T5" fmla="*/ 94 h 105"/>
              <a:gd name="T6" fmla="*/ 146 w 161"/>
              <a:gd name="T7" fmla="*/ 33 h 105"/>
              <a:gd name="T8" fmla="*/ 159 w 161"/>
              <a:gd name="T9" fmla="*/ 15 h 105"/>
              <a:gd name="T10" fmla="*/ 141 w 161"/>
              <a:gd name="T11" fmla="*/ 1 h 105"/>
              <a:gd name="T12" fmla="*/ 55 w 161"/>
              <a:gd name="T13" fmla="*/ 42 h 105"/>
              <a:gd name="T14" fmla="*/ 35 w 161"/>
              <a:gd name="T15" fmla="*/ 45 h 105"/>
              <a:gd name="T16" fmla="*/ 26 w 161"/>
              <a:gd name="T17" fmla="*/ 41 h 105"/>
              <a:gd name="T18" fmla="*/ 5 w 161"/>
              <a:gd name="T19" fmla="*/ 48 h 105"/>
              <a:gd name="T20" fmla="*/ 12 w 161"/>
              <a:gd name="T21" fmla="*/ 70 h 105"/>
              <a:gd name="T22" fmla="*/ 30 w 161"/>
              <a:gd name="T23" fmla="*/ 78 h 105"/>
              <a:gd name="T24" fmla="*/ 28 w 161"/>
              <a:gd name="T25" fmla="*/ 83 h 105"/>
              <a:gd name="T26" fmla="*/ 37 w 161"/>
              <a:gd name="T27" fmla="*/ 104 h 1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161" h="105">
                <a:moveTo>
                  <a:pt x="37" y="104"/>
                </a:moveTo>
                <a:cubicBezTo>
                  <a:pt x="39" y="105"/>
                  <a:pt x="41" y="105"/>
                  <a:pt x="43" y="105"/>
                </a:cubicBezTo>
                <a:cubicBezTo>
                  <a:pt x="49" y="105"/>
                  <a:pt x="55" y="101"/>
                  <a:pt x="58" y="94"/>
                </a:cubicBezTo>
                <a:cubicBezTo>
                  <a:pt x="75" y="43"/>
                  <a:pt x="145" y="33"/>
                  <a:pt x="146" y="33"/>
                </a:cubicBezTo>
                <a:cubicBezTo>
                  <a:pt x="154" y="32"/>
                  <a:pt x="161" y="24"/>
                  <a:pt x="159" y="15"/>
                </a:cubicBezTo>
                <a:cubicBezTo>
                  <a:pt x="158" y="6"/>
                  <a:pt x="150" y="0"/>
                  <a:pt x="141" y="1"/>
                </a:cubicBezTo>
                <a:cubicBezTo>
                  <a:pt x="139" y="2"/>
                  <a:pt x="89" y="9"/>
                  <a:pt x="55" y="42"/>
                </a:cubicBezTo>
                <a:cubicBezTo>
                  <a:pt x="50" y="47"/>
                  <a:pt x="42" y="48"/>
                  <a:pt x="35" y="45"/>
                </a:cubicBezTo>
                <a:cubicBezTo>
                  <a:pt x="26" y="41"/>
                  <a:pt x="26" y="41"/>
                  <a:pt x="26" y="41"/>
                </a:cubicBezTo>
                <a:cubicBezTo>
                  <a:pt x="18" y="38"/>
                  <a:pt x="8" y="40"/>
                  <a:pt x="5" y="48"/>
                </a:cubicBezTo>
                <a:cubicBezTo>
                  <a:pt x="0" y="56"/>
                  <a:pt x="4" y="66"/>
                  <a:pt x="12" y="70"/>
                </a:cubicBezTo>
                <a:cubicBezTo>
                  <a:pt x="30" y="78"/>
                  <a:pt x="30" y="78"/>
                  <a:pt x="30" y="78"/>
                </a:cubicBezTo>
                <a:cubicBezTo>
                  <a:pt x="29" y="79"/>
                  <a:pt x="29" y="81"/>
                  <a:pt x="28" y="83"/>
                </a:cubicBezTo>
                <a:cubicBezTo>
                  <a:pt x="25" y="91"/>
                  <a:pt x="29" y="101"/>
                  <a:pt x="37" y="104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3" name="Freeform 8"/>
          <p:cNvSpPr>
            <a:spLocks/>
          </p:cNvSpPr>
          <p:nvPr/>
        </p:nvSpPr>
        <p:spPr bwMode="auto">
          <a:xfrm>
            <a:off x="1180595" y="1498756"/>
            <a:ext cx="2736037" cy="994020"/>
          </a:xfrm>
          <a:custGeom>
            <a:avLst/>
            <a:gdLst>
              <a:gd name="T0" fmla="*/ 8 w 465"/>
              <a:gd name="T1" fmla="*/ 114 h 169"/>
              <a:gd name="T2" fmla="*/ 16 w 465"/>
              <a:gd name="T3" fmla="*/ 117 h 169"/>
              <a:gd name="T4" fmla="*/ 41 w 465"/>
              <a:gd name="T5" fmla="*/ 97 h 169"/>
              <a:gd name="T6" fmla="*/ 63 w 465"/>
              <a:gd name="T7" fmla="*/ 77 h 169"/>
              <a:gd name="T8" fmla="*/ 147 w 465"/>
              <a:gd name="T9" fmla="*/ 64 h 169"/>
              <a:gd name="T10" fmla="*/ 160 w 465"/>
              <a:gd name="T11" fmla="*/ 62 h 169"/>
              <a:gd name="T12" fmla="*/ 198 w 465"/>
              <a:gd name="T13" fmla="*/ 51 h 169"/>
              <a:gd name="T14" fmla="*/ 240 w 465"/>
              <a:gd name="T15" fmla="*/ 52 h 169"/>
              <a:gd name="T16" fmla="*/ 278 w 465"/>
              <a:gd name="T17" fmla="*/ 67 h 169"/>
              <a:gd name="T18" fmla="*/ 275 w 465"/>
              <a:gd name="T19" fmla="*/ 81 h 169"/>
              <a:gd name="T20" fmla="*/ 234 w 465"/>
              <a:gd name="T21" fmla="*/ 98 h 169"/>
              <a:gd name="T22" fmla="*/ 198 w 465"/>
              <a:gd name="T23" fmla="*/ 82 h 169"/>
              <a:gd name="T24" fmla="*/ 171 w 465"/>
              <a:gd name="T25" fmla="*/ 82 h 169"/>
              <a:gd name="T26" fmla="*/ 175 w 465"/>
              <a:gd name="T27" fmla="*/ 104 h 169"/>
              <a:gd name="T28" fmla="*/ 202 w 465"/>
              <a:gd name="T29" fmla="*/ 122 h 169"/>
              <a:gd name="T30" fmla="*/ 203 w 465"/>
              <a:gd name="T31" fmla="*/ 122 h 169"/>
              <a:gd name="T32" fmla="*/ 288 w 465"/>
              <a:gd name="T33" fmla="*/ 111 h 169"/>
              <a:gd name="T34" fmla="*/ 312 w 465"/>
              <a:gd name="T35" fmla="*/ 88 h 169"/>
              <a:gd name="T36" fmla="*/ 375 w 465"/>
              <a:gd name="T37" fmla="*/ 72 h 169"/>
              <a:gd name="T38" fmla="*/ 433 w 465"/>
              <a:gd name="T39" fmla="*/ 154 h 169"/>
              <a:gd name="T40" fmla="*/ 449 w 465"/>
              <a:gd name="T41" fmla="*/ 169 h 169"/>
              <a:gd name="T42" fmla="*/ 454 w 465"/>
              <a:gd name="T43" fmla="*/ 168 h 169"/>
              <a:gd name="T44" fmla="*/ 465 w 465"/>
              <a:gd name="T45" fmla="*/ 150 h 169"/>
              <a:gd name="T46" fmla="*/ 314 w 465"/>
              <a:gd name="T47" fmla="*/ 47 h 169"/>
              <a:gd name="T48" fmla="*/ 150 w 465"/>
              <a:gd name="T49" fmla="*/ 31 h 169"/>
              <a:gd name="T50" fmla="*/ 4 w 465"/>
              <a:gd name="T51" fmla="*/ 93 h 169"/>
              <a:gd name="T52" fmla="*/ 8 w 465"/>
              <a:gd name="T53" fmla="*/ 114 h 1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465" h="169">
                <a:moveTo>
                  <a:pt x="8" y="114"/>
                </a:moveTo>
                <a:cubicBezTo>
                  <a:pt x="10" y="116"/>
                  <a:pt x="13" y="117"/>
                  <a:pt x="16" y="117"/>
                </a:cubicBezTo>
                <a:cubicBezTo>
                  <a:pt x="29" y="119"/>
                  <a:pt x="34" y="105"/>
                  <a:pt x="41" y="97"/>
                </a:cubicBezTo>
                <a:cubicBezTo>
                  <a:pt x="47" y="90"/>
                  <a:pt x="55" y="83"/>
                  <a:pt x="63" y="77"/>
                </a:cubicBezTo>
                <a:cubicBezTo>
                  <a:pt x="88" y="60"/>
                  <a:pt x="118" y="55"/>
                  <a:pt x="147" y="64"/>
                </a:cubicBezTo>
                <a:cubicBezTo>
                  <a:pt x="151" y="65"/>
                  <a:pt x="156" y="64"/>
                  <a:pt x="160" y="62"/>
                </a:cubicBezTo>
                <a:cubicBezTo>
                  <a:pt x="171" y="56"/>
                  <a:pt x="185" y="52"/>
                  <a:pt x="198" y="51"/>
                </a:cubicBezTo>
                <a:cubicBezTo>
                  <a:pt x="212" y="49"/>
                  <a:pt x="226" y="50"/>
                  <a:pt x="240" y="52"/>
                </a:cubicBezTo>
                <a:cubicBezTo>
                  <a:pt x="249" y="54"/>
                  <a:pt x="274" y="57"/>
                  <a:pt x="278" y="67"/>
                </a:cubicBezTo>
                <a:cubicBezTo>
                  <a:pt x="280" y="71"/>
                  <a:pt x="278" y="77"/>
                  <a:pt x="275" y="81"/>
                </a:cubicBezTo>
                <a:cubicBezTo>
                  <a:pt x="265" y="94"/>
                  <a:pt x="249" y="100"/>
                  <a:pt x="234" y="98"/>
                </a:cubicBezTo>
                <a:cubicBezTo>
                  <a:pt x="220" y="97"/>
                  <a:pt x="209" y="90"/>
                  <a:pt x="198" y="82"/>
                </a:cubicBezTo>
                <a:cubicBezTo>
                  <a:pt x="190" y="75"/>
                  <a:pt x="178" y="71"/>
                  <a:pt x="171" y="82"/>
                </a:cubicBezTo>
                <a:cubicBezTo>
                  <a:pt x="165" y="89"/>
                  <a:pt x="167" y="99"/>
                  <a:pt x="175" y="104"/>
                </a:cubicBezTo>
                <a:cubicBezTo>
                  <a:pt x="202" y="122"/>
                  <a:pt x="202" y="122"/>
                  <a:pt x="202" y="122"/>
                </a:cubicBezTo>
                <a:cubicBezTo>
                  <a:pt x="203" y="122"/>
                  <a:pt x="203" y="122"/>
                  <a:pt x="203" y="122"/>
                </a:cubicBezTo>
                <a:cubicBezTo>
                  <a:pt x="231" y="138"/>
                  <a:pt x="265" y="133"/>
                  <a:pt x="288" y="111"/>
                </a:cubicBezTo>
                <a:cubicBezTo>
                  <a:pt x="288" y="111"/>
                  <a:pt x="312" y="88"/>
                  <a:pt x="312" y="88"/>
                </a:cubicBezTo>
                <a:cubicBezTo>
                  <a:pt x="329" y="71"/>
                  <a:pt x="351" y="64"/>
                  <a:pt x="375" y="72"/>
                </a:cubicBezTo>
                <a:cubicBezTo>
                  <a:pt x="411" y="84"/>
                  <a:pt x="431" y="117"/>
                  <a:pt x="433" y="154"/>
                </a:cubicBezTo>
                <a:cubicBezTo>
                  <a:pt x="434" y="163"/>
                  <a:pt x="441" y="169"/>
                  <a:pt x="449" y="169"/>
                </a:cubicBezTo>
                <a:cubicBezTo>
                  <a:pt x="450" y="169"/>
                  <a:pt x="452" y="169"/>
                  <a:pt x="454" y="168"/>
                </a:cubicBezTo>
                <a:cubicBezTo>
                  <a:pt x="461" y="165"/>
                  <a:pt x="465" y="158"/>
                  <a:pt x="465" y="150"/>
                </a:cubicBezTo>
                <a:cubicBezTo>
                  <a:pt x="460" y="80"/>
                  <a:pt x="385" y="8"/>
                  <a:pt x="314" y="47"/>
                </a:cubicBezTo>
                <a:cubicBezTo>
                  <a:pt x="234" y="0"/>
                  <a:pt x="170" y="22"/>
                  <a:pt x="150" y="31"/>
                </a:cubicBezTo>
                <a:cubicBezTo>
                  <a:pt x="76" y="13"/>
                  <a:pt x="23" y="63"/>
                  <a:pt x="4" y="93"/>
                </a:cubicBezTo>
                <a:cubicBezTo>
                  <a:pt x="0" y="100"/>
                  <a:pt x="2" y="109"/>
                  <a:pt x="8" y="11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4953002" y="3235891"/>
            <a:ext cx="1321621" cy="34457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4953002" y="4212253"/>
            <a:ext cx="1321621" cy="34457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4953001" y="1307861"/>
            <a:ext cx="1321622" cy="34457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4953001" y="2262949"/>
            <a:ext cx="1321622" cy="34457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346477" y="3059198"/>
            <a:ext cx="121343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添加标题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6346477" y="3314110"/>
            <a:ext cx="195932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8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Lorem Ipsum make simply dummy text of the printing.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346477" y="4047641"/>
            <a:ext cx="121343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添加标题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6346477" y="4302553"/>
            <a:ext cx="195932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8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Lorem Ipsum make simply dummy text of the printing.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346478" y="1217402"/>
            <a:ext cx="121343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添加标题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6346478" y="1472314"/>
            <a:ext cx="195932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Lorem Ipsum make simply dummy text of the printing.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346477" y="2159098"/>
            <a:ext cx="121343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添加标题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6346477" y="2414010"/>
            <a:ext cx="195932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8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Lorem Ipsum make simply dummy text of the printing.</a:t>
            </a:r>
          </a:p>
        </p:txBody>
      </p:sp>
      <p:grpSp>
        <p:nvGrpSpPr>
          <p:cNvPr id="30" name="Group 29"/>
          <p:cNvGrpSpPr/>
          <p:nvPr/>
        </p:nvGrpSpPr>
        <p:grpSpPr>
          <a:xfrm>
            <a:off x="5444481" y="1330441"/>
            <a:ext cx="305999" cy="305999"/>
            <a:chOff x="4949825" y="1449388"/>
            <a:chExt cx="455613" cy="455612"/>
          </a:xfrm>
          <a:solidFill>
            <a:schemeClr val="bg1"/>
          </a:solidFill>
        </p:grpSpPr>
        <p:sp>
          <p:nvSpPr>
            <p:cNvPr id="31" name="Freeform 30"/>
            <p:cNvSpPr>
              <a:spLocks/>
            </p:cNvSpPr>
            <p:nvPr/>
          </p:nvSpPr>
          <p:spPr bwMode="auto">
            <a:xfrm>
              <a:off x="5148263" y="1670050"/>
              <a:ext cx="193675" cy="234950"/>
            </a:xfrm>
            <a:custGeom>
              <a:avLst/>
              <a:gdLst>
                <a:gd name="T0" fmla="*/ 48 w 52"/>
                <a:gd name="T1" fmla="*/ 16 h 63"/>
                <a:gd name="T2" fmla="*/ 4 w 52"/>
                <a:gd name="T3" fmla="*/ 0 h 63"/>
                <a:gd name="T4" fmla="*/ 0 w 52"/>
                <a:gd name="T5" fmla="*/ 3 h 63"/>
                <a:gd name="T6" fmla="*/ 3 w 52"/>
                <a:gd name="T7" fmla="*/ 50 h 63"/>
                <a:gd name="T8" fmla="*/ 9 w 52"/>
                <a:gd name="T9" fmla="*/ 53 h 63"/>
                <a:gd name="T10" fmla="*/ 20 w 52"/>
                <a:gd name="T11" fmla="*/ 45 h 63"/>
                <a:gd name="T12" fmla="*/ 34 w 52"/>
                <a:gd name="T13" fmla="*/ 63 h 63"/>
                <a:gd name="T14" fmla="*/ 52 w 52"/>
                <a:gd name="T15" fmla="*/ 50 h 63"/>
                <a:gd name="T16" fmla="*/ 38 w 52"/>
                <a:gd name="T17" fmla="*/ 31 h 63"/>
                <a:gd name="T18" fmla="*/ 50 w 52"/>
                <a:gd name="T19" fmla="*/ 23 h 63"/>
                <a:gd name="T20" fmla="*/ 48 w 52"/>
                <a:gd name="T21" fmla="*/ 16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2" h="63">
                  <a:moveTo>
                    <a:pt x="48" y="16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1"/>
                    <a:pt x="0" y="3"/>
                  </a:cubicBezTo>
                  <a:cubicBezTo>
                    <a:pt x="3" y="50"/>
                    <a:pt x="3" y="50"/>
                    <a:pt x="3" y="50"/>
                  </a:cubicBezTo>
                  <a:cubicBezTo>
                    <a:pt x="3" y="53"/>
                    <a:pt x="6" y="55"/>
                    <a:pt x="9" y="53"/>
                  </a:cubicBezTo>
                  <a:cubicBezTo>
                    <a:pt x="20" y="45"/>
                    <a:pt x="20" y="45"/>
                    <a:pt x="20" y="45"/>
                  </a:cubicBezTo>
                  <a:cubicBezTo>
                    <a:pt x="34" y="63"/>
                    <a:pt x="34" y="63"/>
                    <a:pt x="34" y="63"/>
                  </a:cubicBezTo>
                  <a:cubicBezTo>
                    <a:pt x="52" y="50"/>
                    <a:pt x="52" y="50"/>
                    <a:pt x="52" y="50"/>
                  </a:cubicBezTo>
                  <a:cubicBezTo>
                    <a:pt x="38" y="31"/>
                    <a:pt x="38" y="31"/>
                    <a:pt x="38" y="31"/>
                  </a:cubicBezTo>
                  <a:cubicBezTo>
                    <a:pt x="50" y="23"/>
                    <a:pt x="50" y="23"/>
                    <a:pt x="50" y="23"/>
                  </a:cubicBezTo>
                  <a:cubicBezTo>
                    <a:pt x="52" y="21"/>
                    <a:pt x="51" y="17"/>
                    <a:pt x="48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32" name="Freeform 31"/>
            <p:cNvSpPr>
              <a:spLocks/>
            </p:cNvSpPr>
            <p:nvPr/>
          </p:nvSpPr>
          <p:spPr bwMode="auto">
            <a:xfrm>
              <a:off x="4949825" y="1711325"/>
              <a:ext cx="292100" cy="193675"/>
            </a:xfrm>
            <a:custGeom>
              <a:avLst/>
              <a:gdLst>
                <a:gd name="T0" fmla="*/ 66 w 78"/>
                <a:gd name="T1" fmla="*/ 48 h 52"/>
                <a:gd name="T2" fmla="*/ 60 w 78"/>
                <a:gd name="T3" fmla="*/ 50 h 52"/>
                <a:gd name="T4" fmla="*/ 51 w 78"/>
                <a:gd name="T5" fmla="*/ 46 h 52"/>
                <a:gd name="T6" fmla="*/ 49 w 78"/>
                <a:gd name="T7" fmla="*/ 38 h 52"/>
                <a:gd name="T8" fmla="*/ 48 w 78"/>
                <a:gd name="T9" fmla="*/ 29 h 52"/>
                <a:gd name="T10" fmla="*/ 0 w 78"/>
                <a:gd name="T11" fmla="*/ 0 h 52"/>
                <a:gd name="T12" fmla="*/ 0 w 78"/>
                <a:gd name="T13" fmla="*/ 32 h 52"/>
                <a:gd name="T14" fmla="*/ 20 w 78"/>
                <a:gd name="T15" fmla="*/ 52 h 52"/>
                <a:gd name="T16" fmla="*/ 78 w 78"/>
                <a:gd name="T17" fmla="*/ 52 h 52"/>
                <a:gd name="T18" fmla="*/ 72 w 78"/>
                <a:gd name="T19" fmla="*/ 44 h 52"/>
                <a:gd name="T20" fmla="*/ 66 w 78"/>
                <a:gd name="T21" fmla="*/ 48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8" h="52">
                  <a:moveTo>
                    <a:pt x="66" y="48"/>
                  </a:moveTo>
                  <a:cubicBezTo>
                    <a:pt x="65" y="49"/>
                    <a:pt x="62" y="50"/>
                    <a:pt x="60" y="50"/>
                  </a:cubicBezTo>
                  <a:cubicBezTo>
                    <a:pt x="57" y="50"/>
                    <a:pt x="53" y="49"/>
                    <a:pt x="51" y="46"/>
                  </a:cubicBezTo>
                  <a:cubicBezTo>
                    <a:pt x="49" y="44"/>
                    <a:pt x="48" y="41"/>
                    <a:pt x="49" y="38"/>
                  </a:cubicBezTo>
                  <a:cubicBezTo>
                    <a:pt x="48" y="29"/>
                    <a:pt x="48" y="29"/>
                    <a:pt x="48" y="2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43"/>
                    <a:pt x="9" y="52"/>
                    <a:pt x="20" y="52"/>
                  </a:cubicBezTo>
                  <a:cubicBezTo>
                    <a:pt x="78" y="52"/>
                    <a:pt x="78" y="52"/>
                    <a:pt x="78" y="52"/>
                  </a:cubicBezTo>
                  <a:cubicBezTo>
                    <a:pt x="72" y="44"/>
                    <a:pt x="72" y="44"/>
                    <a:pt x="72" y="44"/>
                  </a:cubicBezTo>
                  <a:lnTo>
                    <a:pt x="66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33" name="Freeform 32"/>
            <p:cNvSpPr>
              <a:spLocks/>
            </p:cNvSpPr>
            <p:nvPr/>
          </p:nvSpPr>
          <p:spPr bwMode="auto">
            <a:xfrm>
              <a:off x="5324475" y="1711325"/>
              <a:ext cx="80963" cy="193675"/>
            </a:xfrm>
            <a:custGeom>
              <a:avLst/>
              <a:gdLst>
                <a:gd name="T0" fmla="*/ 11 w 22"/>
                <a:gd name="T1" fmla="*/ 6 h 52"/>
                <a:gd name="T2" fmla="*/ 7 w 22"/>
                <a:gd name="T3" fmla="*/ 18 h 52"/>
                <a:gd name="T4" fmla="*/ 2 w 22"/>
                <a:gd name="T5" fmla="*/ 22 h 52"/>
                <a:gd name="T6" fmla="*/ 11 w 22"/>
                <a:gd name="T7" fmla="*/ 34 h 52"/>
                <a:gd name="T8" fmla="*/ 10 w 22"/>
                <a:gd name="T9" fmla="*/ 45 h 52"/>
                <a:gd name="T10" fmla="*/ 0 w 22"/>
                <a:gd name="T11" fmla="*/ 52 h 52"/>
                <a:gd name="T12" fmla="*/ 2 w 22"/>
                <a:gd name="T13" fmla="*/ 52 h 52"/>
                <a:gd name="T14" fmla="*/ 22 w 22"/>
                <a:gd name="T15" fmla="*/ 32 h 52"/>
                <a:gd name="T16" fmla="*/ 22 w 22"/>
                <a:gd name="T17" fmla="*/ 0 h 52"/>
                <a:gd name="T18" fmla="*/ 11 w 22"/>
                <a:gd name="T19" fmla="*/ 6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" h="52">
                  <a:moveTo>
                    <a:pt x="11" y="6"/>
                  </a:moveTo>
                  <a:cubicBezTo>
                    <a:pt x="12" y="11"/>
                    <a:pt x="11" y="15"/>
                    <a:pt x="7" y="18"/>
                  </a:cubicBezTo>
                  <a:cubicBezTo>
                    <a:pt x="2" y="22"/>
                    <a:pt x="2" y="22"/>
                    <a:pt x="2" y="22"/>
                  </a:cubicBezTo>
                  <a:cubicBezTo>
                    <a:pt x="11" y="34"/>
                    <a:pt x="11" y="34"/>
                    <a:pt x="11" y="34"/>
                  </a:cubicBezTo>
                  <a:cubicBezTo>
                    <a:pt x="14" y="38"/>
                    <a:pt x="13" y="42"/>
                    <a:pt x="10" y="45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2" y="52"/>
                    <a:pt x="2" y="52"/>
                    <a:pt x="2" y="52"/>
                  </a:cubicBezTo>
                  <a:cubicBezTo>
                    <a:pt x="13" y="52"/>
                    <a:pt x="22" y="43"/>
                    <a:pt x="22" y="32"/>
                  </a:cubicBezTo>
                  <a:cubicBezTo>
                    <a:pt x="22" y="0"/>
                    <a:pt x="22" y="0"/>
                    <a:pt x="22" y="0"/>
                  </a:cubicBezTo>
                  <a:lnTo>
                    <a:pt x="11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34" name="Freeform 33"/>
            <p:cNvSpPr>
              <a:spLocks/>
            </p:cNvSpPr>
            <p:nvPr/>
          </p:nvSpPr>
          <p:spPr bwMode="auto">
            <a:xfrm>
              <a:off x="4949825" y="1449388"/>
              <a:ext cx="455613" cy="231775"/>
            </a:xfrm>
            <a:custGeom>
              <a:avLst/>
              <a:gdLst>
                <a:gd name="T0" fmla="*/ 8 w 122"/>
                <a:gd name="T1" fmla="*/ 57 h 62"/>
                <a:gd name="T2" fmla="*/ 16 w 122"/>
                <a:gd name="T3" fmla="*/ 62 h 62"/>
                <a:gd name="T4" fmla="*/ 16 w 122"/>
                <a:gd name="T5" fmla="*/ 31 h 62"/>
                <a:gd name="T6" fmla="*/ 16 w 122"/>
                <a:gd name="T7" fmla="*/ 23 h 62"/>
                <a:gd name="T8" fmla="*/ 26 w 122"/>
                <a:gd name="T9" fmla="*/ 23 h 62"/>
                <a:gd name="T10" fmla="*/ 97 w 122"/>
                <a:gd name="T11" fmla="*/ 23 h 62"/>
                <a:gd name="T12" fmla="*/ 107 w 122"/>
                <a:gd name="T13" fmla="*/ 23 h 62"/>
                <a:gd name="T14" fmla="*/ 107 w 122"/>
                <a:gd name="T15" fmla="*/ 31 h 62"/>
                <a:gd name="T16" fmla="*/ 107 w 122"/>
                <a:gd name="T17" fmla="*/ 62 h 62"/>
                <a:gd name="T18" fmla="*/ 114 w 122"/>
                <a:gd name="T19" fmla="*/ 57 h 62"/>
                <a:gd name="T20" fmla="*/ 122 w 122"/>
                <a:gd name="T21" fmla="*/ 52 h 62"/>
                <a:gd name="T22" fmla="*/ 117 w 122"/>
                <a:gd name="T23" fmla="*/ 38 h 62"/>
                <a:gd name="T24" fmla="*/ 114 w 122"/>
                <a:gd name="T25" fmla="*/ 36 h 62"/>
                <a:gd name="T26" fmla="*/ 114 w 122"/>
                <a:gd name="T27" fmla="*/ 22 h 62"/>
                <a:gd name="T28" fmla="*/ 108 w 122"/>
                <a:gd name="T29" fmla="*/ 16 h 62"/>
                <a:gd name="T30" fmla="*/ 86 w 122"/>
                <a:gd name="T31" fmla="*/ 16 h 62"/>
                <a:gd name="T32" fmla="*/ 73 w 122"/>
                <a:gd name="T33" fmla="*/ 6 h 62"/>
                <a:gd name="T34" fmla="*/ 50 w 122"/>
                <a:gd name="T35" fmla="*/ 6 h 62"/>
                <a:gd name="T36" fmla="*/ 36 w 122"/>
                <a:gd name="T37" fmla="*/ 16 h 62"/>
                <a:gd name="T38" fmla="*/ 15 w 122"/>
                <a:gd name="T39" fmla="*/ 16 h 62"/>
                <a:gd name="T40" fmla="*/ 8 w 122"/>
                <a:gd name="T41" fmla="*/ 22 h 62"/>
                <a:gd name="T42" fmla="*/ 8 w 122"/>
                <a:gd name="T43" fmla="*/ 36 h 62"/>
                <a:gd name="T44" fmla="*/ 5 w 122"/>
                <a:gd name="T45" fmla="*/ 38 h 62"/>
                <a:gd name="T46" fmla="*/ 1 w 122"/>
                <a:gd name="T47" fmla="*/ 52 h 62"/>
                <a:gd name="T48" fmla="*/ 8 w 122"/>
                <a:gd name="T49" fmla="*/ 57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22" h="62">
                  <a:moveTo>
                    <a:pt x="8" y="57"/>
                  </a:moveTo>
                  <a:cubicBezTo>
                    <a:pt x="16" y="62"/>
                    <a:pt x="16" y="62"/>
                    <a:pt x="16" y="62"/>
                  </a:cubicBezTo>
                  <a:cubicBezTo>
                    <a:pt x="16" y="31"/>
                    <a:pt x="16" y="31"/>
                    <a:pt x="16" y="31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26" y="23"/>
                    <a:pt x="26" y="23"/>
                    <a:pt x="26" y="23"/>
                  </a:cubicBezTo>
                  <a:cubicBezTo>
                    <a:pt x="97" y="23"/>
                    <a:pt x="97" y="23"/>
                    <a:pt x="97" y="23"/>
                  </a:cubicBezTo>
                  <a:cubicBezTo>
                    <a:pt x="107" y="23"/>
                    <a:pt x="107" y="23"/>
                    <a:pt x="107" y="23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7" y="62"/>
                    <a:pt x="107" y="62"/>
                    <a:pt x="107" y="62"/>
                  </a:cubicBezTo>
                  <a:cubicBezTo>
                    <a:pt x="114" y="57"/>
                    <a:pt x="114" y="57"/>
                    <a:pt x="114" y="57"/>
                  </a:cubicBezTo>
                  <a:cubicBezTo>
                    <a:pt x="122" y="52"/>
                    <a:pt x="122" y="52"/>
                    <a:pt x="122" y="52"/>
                  </a:cubicBezTo>
                  <a:cubicBezTo>
                    <a:pt x="122" y="47"/>
                    <a:pt x="121" y="42"/>
                    <a:pt x="117" y="38"/>
                  </a:cubicBezTo>
                  <a:cubicBezTo>
                    <a:pt x="114" y="36"/>
                    <a:pt x="114" y="36"/>
                    <a:pt x="114" y="36"/>
                  </a:cubicBezTo>
                  <a:cubicBezTo>
                    <a:pt x="114" y="22"/>
                    <a:pt x="114" y="22"/>
                    <a:pt x="114" y="22"/>
                  </a:cubicBezTo>
                  <a:cubicBezTo>
                    <a:pt x="114" y="19"/>
                    <a:pt x="111" y="16"/>
                    <a:pt x="108" y="16"/>
                  </a:cubicBezTo>
                  <a:cubicBezTo>
                    <a:pt x="86" y="16"/>
                    <a:pt x="86" y="16"/>
                    <a:pt x="86" y="16"/>
                  </a:cubicBezTo>
                  <a:cubicBezTo>
                    <a:pt x="73" y="6"/>
                    <a:pt x="73" y="6"/>
                    <a:pt x="73" y="6"/>
                  </a:cubicBezTo>
                  <a:cubicBezTo>
                    <a:pt x="66" y="0"/>
                    <a:pt x="56" y="0"/>
                    <a:pt x="50" y="6"/>
                  </a:cubicBezTo>
                  <a:cubicBezTo>
                    <a:pt x="36" y="16"/>
                    <a:pt x="36" y="16"/>
                    <a:pt x="36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1" y="16"/>
                    <a:pt x="8" y="19"/>
                    <a:pt x="8" y="22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5" y="38"/>
                    <a:pt x="5" y="38"/>
                    <a:pt x="5" y="38"/>
                  </a:cubicBezTo>
                  <a:cubicBezTo>
                    <a:pt x="1" y="42"/>
                    <a:pt x="0" y="47"/>
                    <a:pt x="1" y="52"/>
                  </a:cubicBezTo>
                  <a:lnTo>
                    <a:pt x="8" y="5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35" name="Freeform 34"/>
            <p:cNvSpPr>
              <a:spLocks/>
            </p:cNvSpPr>
            <p:nvPr/>
          </p:nvSpPr>
          <p:spPr bwMode="auto">
            <a:xfrm>
              <a:off x="5065713" y="1651000"/>
              <a:ext cx="71438" cy="26987"/>
            </a:xfrm>
            <a:custGeom>
              <a:avLst/>
              <a:gdLst>
                <a:gd name="T0" fmla="*/ 19 w 19"/>
                <a:gd name="T1" fmla="*/ 0 h 7"/>
                <a:gd name="T2" fmla="*/ 4 w 19"/>
                <a:gd name="T3" fmla="*/ 0 h 7"/>
                <a:gd name="T4" fmla="*/ 0 w 19"/>
                <a:gd name="T5" fmla="*/ 4 h 7"/>
                <a:gd name="T6" fmla="*/ 4 w 19"/>
                <a:gd name="T7" fmla="*/ 7 h 7"/>
                <a:gd name="T8" fmla="*/ 15 w 19"/>
                <a:gd name="T9" fmla="*/ 7 h 7"/>
                <a:gd name="T10" fmla="*/ 15 w 19"/>
                <a:gd name="T11" fmla="*/ 7 h 7"/>
                <a:gd name="T12" fmla="*/ 19 w 19"/>
                <a:gd name="T13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" h="7">
                  <a:moveTo>
                    <a:pt x="19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1"/>
                    <a:pt x="0" y="4"/>
                  </a:cubicBezTo>
                  <a:cubicBezTo>
                    <a:pt x="0" y="6"/>
                    <a:pt x="2" y="7"/>
                    <a:pt x="4" y="7"/>
                  </a:cubicBezTo>
                  <a:cubicBezTo>
                    <a:pt x="15" y="7"/>
                    <a:pt x="15" y="7"/>
                    <a:pt x="15" y="7"/>
                  </a:cubicBezTo>
                  <a:cubicBezTo>
                    <a:pt x="15" y="7"/>
                    <a:pt x="15" y="7"/>
                    <a:pt x="15" y="7"/>
                  </a:cubicBezTo>
                  <a:cubicBezTo>
                    <a:pt x="15" y="4"/>
                    <a:pt x="17" y="2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36" name="Freeform 35"/>
            <p:cNvSpPr>
              <a:spLocks/>
            </p:cNvSpPr>
            <p:nvPr/>
          </p:nvSpPr>
          <p:spPr bwMode="auto">
            <a:xfrm>
              <a:off x="5192713" y="1651000"/>
              <a:ext cx="101600" cy="26987"/>
            </a:xfrm>
            <a:custGeom>
              <a:avLst/>
              <a:gdLst>
                <a:gd name="T0" fmla="*/ 23 w 27"/>
                <a:gd name="T1" fmla="*/ 7 h 7"/>
                <a:gd name="T2" fmla="*/ 27 w 27"/>
                <a:gd name="T3" fmla="*/ 4 h 7"/>
                <a:gd name="T4" fmla="*/ 23 w 27"/>
                <a:gd name="T5" fmla="*/ 0 h 7"/>
                <a:gd name="T6" fmla="*/ 0 w 27"/>
                <a:gd name="T7" fmla="*/ 0 h 7"/>
                <a:gd name="T8" fmla="*/ 21 w 27"/>
                <a:gd name="T9" fmla="*/ 7 h 7"/>
                <a:gd name="T10" fmla="*/ 23 w 27"/>
                <a:gd name="T11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" h="7">
                  <a:moveTo>
                    <a:pt x="23" y="7"/>
                  </a:moveTo>
                  <a:cubicBezTo>
                    <a:pt x="25" y="7"/>
                    <a:pt x="27" y="6"/>
                    <a:pt x="27" y="4"/>
                  </a:cubicBezTo>
                  <a:cubicBezTo>
                    <a:pt x="27" y="1"/>
                    <a:pt x="25" y="0"/>
                    <a:pt x="23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1" y="7"/>
                    <a:pt x="21" y="7"/>
                    <a:pt x="21" y="7"/>
                  </a:cubicBezTo>
                  <a:lnTo>
                    <a:pt x="23" y="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37" name="Freeform 36"/>
            <p:cNvSpPr>
              <a:spLocks/>
            </p:cNvSpPr>
            <p:nvPr/>
          </p:nvSpPr>
          <p:spPr bwMode="auto">
            <a:xfrm>
              <a:off x="5065713" y="1595438"/>
              <a:ext cx="228600" cy="25400"/>
            </a:xfrm>
            <a:custGeom>
              <a:avLst/>
              <a:gdLst>
                <a:gd name="T0" fmla="*/ 4 w 61"/>
                <a:gd name="T1" fmla="*/ 0 h 7"/>
                <a:gd name="T2" fmla="*/ 0 w 61"/>
                <a:gd name="T3" fmla="*/ 3 h 7"/>
                <a:gd name="T4" fmla="*/ 4 w 61"/>
                <a:gd name="T5" fmla="*/ 7 h 7"/>
                <a:gd name="T6" fmla="*/ 57 w 61"/>
                <a:gd name="T7" fmla="*/ 7 h 7"/>
                <a:gd name="T8" fmla="*/ 61 w 61"/>
                <a:gd name="T9" fmla="*/ 3 h 7"/>
                <a:gd name="T10" fmla="*/ 57 w 61"/>
                <a:gd name="T11" fmla="*/ 0 h 7"/>
                <a:gd name="T12" fmla="*/ 4 w 61"/>
                <a:gd name="T13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1" h="7">
                  <a:moveTo>
                    <a:pt x="4" y="0"/>
                  </a:moveTo>
                  <a:cubicBezTo>
                    <a:pt x="2" y="0"/>
                    <a:pt x="0" y="1"/>
                    <a:pt x="0" y="3"/>
                  </a:cubicBezTo>
                  <a:cubicBezTo>
                    <a:pt x="0" y="5"/>
                    <a:pt x="2" y="7"/>
                    <a:pt x="4" y="7"/>
                  </a:cubicBezTo>
                  <a:cubicBezTo>
                    <a:pt x="57" y="7"/>
                    <a:pt x="57" y="7"/>
                    <a:pt x="57" y="7"/>
                  </a:cubicBezTo>
                  <a:cubicBezTo>
                    <a:pt x="59" y="7"/>
                    <a:pt x="61" y="5"/>
                    <a:pt x="61" y="3"/>
                  </a:cubicBezTo>
                  <a:cubicBezTo>
                    <a:pt x="61" y="1"/>
                    <a:pt x="59" y="0"/>
                    <a:pt x="57" y="0"/>
                  </a:cubicBezTo>
                  <a:lnTo>
                    <a:pt x="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38" name="Freeform 37"/>
            <p:cNvSpPr>
              <a:spLocks/>
            </p:cNvSpPr>
            <p:nvPr/>
          </p:nvSpPr>
          <p:spPr bwMode="auto">
            <a:xfrm>
              <a:off x="5065713" y="1706563"/>
              <a:ext cx="60325" cy="30162"/>
            </a:xfrm>
            <a:custGeom>
              <a:avLst/>
              <a:gdLst>
                <a:gd name="T0" fmla="*/ 4 w 16"/>
                <a:gd name="T1" fmla="*/ 0 h 8"/>
                <a:gd name="T2" fmla="*/ 0 w 16"/>
                <a:gd name="T3" fmla="*/ 4 h 8"/>
                <a:gd name="T4" fmla="*/ 4 w 16"/>
                <a:gd name="T5" fmla="*/ 8 h 8"/>
                <a:gd name="T6" fmla="*/ 16 w 16"/>
                <a:gd name="T7" fmla="*/ 8 h 8"/>
                <a:gd name="T8" fmla="*/ 15 w 16"/>
                <a:gd name="T9" fmla="*/ 0 h 8"/>
                <a:gd name="T10" fmla="*/ 4 w 16"/>
                <a:gd name="T11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" h="8">
                  <a:moveTo>
                    <a:pt x="4" y="0"/>
                  </a:moveTo>
                  <a:cubicBezTo>
                    <a:pt x="2" y="0"/>
                    <a:pt x="0" y="2"/>
                    <a:pt x="0" y="4"/>
                  </a:cubicBezTo>
                  <a:cubicBezTo>
                    <a:pt x="0" y="6"/>
                    <a:pt x="2" y="8"/>
                    <a:pt x="4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5" y="0"/>
                    <a:pt x="15" y="0"/>
                    <a:pt x="15" y="0"/>
                  </a:cubicBezTo>
                  <a:lnTo>
                    <a:pt x="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5369247" y="2318772"/>
            <a:ext cx="416822" cy="253772"/>
            <a:chOff x="3935413" y="4144963"/>
            <a:chExt cx="539751" cy="328612"/>
          </a:xfrm>
          <a:solidFill>
            <a:schemeClr val="bg1"/>
          </a:solidFill>
        </p:grpSpPr>
        <p:sp>
          <p:nvSpPr>
            <p:cNvPr id="40" name="Freeform 39"/>
            <p:cNvSpPr>
              <a:spLocks noEditPoints="1"/>
            </p:cNvSpPr>
            <p:nvPr/>
          </p:nvSpPr>
          <p:spPr bwMode="auto">
            <a:xfrm>
              <a:off x="3935413" y="4144963"/>
              <a:ext cx="420688" cy="209550"/>
            </a:xfrm>
            <a:custGeom>
              <a:avLst/>
              <a:gdLst>
                <a:gd name="T0" fmla="*/ 112 w 112"/>
                <a:gd name="T1" fmla="*/ 19 h 56"/>
                <a:gd name="T2" fmla="*/ 94 w 112"/>
                <a:gd name="T3" fmla="*/ 0 h 56"/>
                <a:gd name="T4" fmla="*/ 18 w 112"/>
                <a:gd name="T5" fmla="*/ 0 h 56"/>
                <a:gd name="T6" fmla="*/ 0 w 112"/>
                <a:gd name="T7" fmla="*/ 19 h 56"/>
                <a:gd name="T8" fmla="*/ 0 w 112"/>
                <a:gd name="T9" fmla="*/ 38 h 56"/>
                <a:gd name="T10" fmla="*/ 18 w 112"/>
                <a:gd name="T11" fmla="*/ 56 h 56"/>
                <a:gd name="T12" fmla="*/ 94 w 112"/>
                <a:gd name="T13" fmla="*/ 56 h 56"/>
                <a:gd name="T14" fmla="*/ 112 w 112"/>
                <a:gd name="T15" fmla="*/ 38 h 56"/>
                <a:gd name="T16" fmla="*/ 112 w 112"/>
                <a:gd name="T17" fmla="*/ 19 h 56"/>
                <a:gd name="T18" fmla="*/ 21 w 112"/>
                <a:gd name="T19" fmla="*/ 16 h 56"/>
                <a:gd name="T20" fmla="*/ 76 w 112"/>
                <a:gd name="T21" fmla="*/ 16 h 56"/>
                <a:gd name="T22" fmla="*/ 80 w 112"/>
                <a:gd name="T23" fmla="*/ 20 h 56"/>
                <a:gd name="T24" fmla="*/ 76 w 112"/>
                <a:gd name="T25" fmla="*/ 24 h 56"/>
                <a:gd name="T26" fmla="*/ 21 w 112"/>
                <a:gd name="T27" fmla="*/ 24 h 56"/>
                <a:gd name="T28" fmla="*/ 17 w 112"/>
                <a:gd name="T29" fmla="*/ 20 h 56"/>
                <a:gd name="T30" fmla="*/ 21 w 112"/>
                <a:gd name="T31" fmla="*/ 16 h 56"/>
                <a:gd name="T32" fmla="*/ 37 w 112"/>
                <a:gd name="T33" fmla="*/ 40 h 56"/>
                <a:gd name="T34" fmla="*/ 21 w 112"/>
                <a:gd name="T35" fmla="*/ 40 h 56"/>
                <a:gd name="T36" fmla="*/ 17 w 112"/>
                <a:gd name="T37" fmla="*/ 36 h 56"/>
                <a:gd name="T38" fmla="*/ 21 w 112"/>
                <a:gd name="T39" fmla="*/ 32 h 56"/>
                <a:gd name="T40" fmla="*/ 37 w 112"/>
                <a:gd name="T41" fmla="*/ 32 h 56"/>
                <a:gd name="T42" fmla="*/ 41 w 112"/>
                <a:gd name="T43" fmla="*/ 36 h 56"/>
                <a:gd name="T44" fmla="*/ 37 w 112"/>
                <a:gd name="T45" fmla="*/ 40 h 56"/>
                <a:gd name="T46" fmla="*/ 96 w 112"/>
                <a:gd name="T47" fmla="*/ 43 h 56"/>
                <a:gd name="T48" fmla="*/ 91 w 112"/>
                <a:gd name="T49" fmla="*/ 48 h 56"/>
                <a:gd name="T50" fmla="*/ 78 w 112"/>
                <a:gd name="T51" fmla="*/ 48 h 56"/>
                <a:gd name="T52" fmla="*/ 72 w 112"/>
                <a:gd name="T53" fmla="*/ 43 h 56"/>
                <a:gd name="T54" fmla="*/ 72 w 112"/>
                <a:gd name="T55" fmla="*/ 37 h 56"/>
                <a:gd name="T56" fmla="*/ 78 w 112"/>
                <a:gd name="T57" fmla="*/ 32 h 56"/>
                <a:gd name="T58" fmla="*/ 91 w 112"/>
                <a:gd name="T59" fmla="*/ 32 h 56"/>
                <a:gd name="T60" fmla="*/ 96 w 112"/>
                <a:gd name="T61" fmla="*/ 37 h 56"/>
                <a:gd name="T62" fmla="*/ 96 w 112"/>
                <a:gd name="T63" fmla="*/ 43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12" h="56">
                  <a:moveTo>
                    <a:pt x="112" y="19"/>
                  </a:moveTo>
                  <a:cubicBezTo>
                    <a:pt x="112" y="8"/>
                    <a:pt x="104" y="0"/>
                    <a:pt x="94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8" y="0"/>
                    <a:pt x="0" y="8"/>
                    <a:pt x="0" y="19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0" y="48"/>
                    <a:pt x="8" y="56"/>
                    <a:pt x="18" y="56"/>
                  </a:cubicBezTo>
                  <a:cubicBezTo>
                    <a:pt x="94" y="56"/>
                    <a:pt x="94" y="56"/>
                    <a:pt x="94" y="56"/>
                  </a:cubicBezTo>
                  <a:cubicBezTo>
                    <a:pt x="104" y="56"/>
                    <a:pt x="112" y="48"/>
                    <a:pt x="112" y="38"/>
                  </a:cubicBezTo>
                  <a:lnTo>
                    <a:pt x="112" y="19"/>
                  </a:lnTo>
                  <a:close/>
                  <a:moveTo>
                    <a:pt x="21" y="16"/>
                  </a:moveTo>
                  <a:cubicBezTo>
                    <a:pt x="76" y="16"/>
                    <a:pt x="76" y="16"/>
                    <a:pt x="76" y="16"/>
                  </a:cubicBezTo>
                  <a:cubicBezTo>
                    <a:pt x="79" y="16"/>
                    <a:pt x="80" y="18"/>
                    <a:pt x="80" y="20"/>
                  </a:cubicBezTo>
                  <a:cubicBezTo>
                    <a:pt x="80" y="22"/>
                    <a:pt x="79" y="24"/>
                    <a:pt x="76" y="24"/>
                  </a:cubicBezTo>
                  <a:cubicBezTo>
                    <a:pt x="21" y="24"/>
                    <a:pt x="21" y="24"/>
                    <a:pt x="21" y="24"/>
                  </a:cubicBezTo>
                  <a:cubicBezTo>
                    <a:pt x="18" y="24"/>
                    <a:pt x="17" y="22"/>
                    <a:pt x="17" y="20"/>
                  </a:cubicBezTo>
                  <a:cubicBezTo>
                    <a:pt x="17" y="18"/>
                    <a:pt x="18" y="16"/>
                    <a:pt x="21" y="16"/>
                  </a:cubicBezTo>
                  <a:close/>
                  <a:moveTo>
                    <a:pt x="37" y="40"/>
                  </a:moveTo>
                  <a:cubicBezTo>
                    <a:pt x="21" y="40"/>
                    <a:pt x="21" y="40"/>
                    <a:pt x="21" y="40"/>
                  </a:cubicBezTo>
                  <a:cubicBezTo>
                    <a:pt x="18" y="40"/>
                    <a:pt x="17" y="38"/>
                    <a:pt x="17" y="36"/>
                  </a:cubicBezTo>
                  <a:cubicBezTo>
                    <a:pt x="17" y="34"/>
                    <a:pt x="18" y="32"/>
                    <a:pt x="21" y="32"/>
                  </a:cubicBezTo>
                  <a:cubicBezTo>
                    <a:pt x="37" y="32"/>
                    <a:pt x="37" y="32"/>
                    <a:pt x="37" y="32"/>
                  </a:cubicBezTo>
                  <a:cubicBezTo>
                    <a:pt x="39" y="32"/>
                    <a:pt x="41" y="34"/>
                    <a:pt x="41" y="36"/>
                  </a:cubicBezTo>
                  <a:cubicBezTo>
                    <a:pt x="41" y="38"/>
                    <a:pt x="39" y="40"/>
                    <a:pt x="37" y="40"/>
                  </a:cubicBezTo>
                  <a:close/>
                  <a:moveTo>
                    <a:pt x="96" y="43"/>
                  </a:moveTo>
                  <a:cubicBezTo>
                    <a:pt x="96" y="46"/>
                    <a:pt x="94" y="48"/>
                    <a:pt x="91" y="48"/>
                  </a:cubicBezTo>
                  <a:cubicBezTo>
                    <a:pt x="78" y="48"/>
                    <a:pt x="78" y="48"/>
                    <a:pt x="78" y="48"/>
                  </a:cubicBezTo>
                  <a:cubicBezTo>
                    <a:pt x="75" y="48"/>
                    <a:pt x="72" y="46"/>
                    <a:pt x="72" y="43"/>
                  </a:cubicBezTo>
                  <a:cubicBezTo>
                    <a:pt x="72" y="37"/>
                    <a:pt x="72" y="37"/>
                    <a:pt x="72" y="37"/>
                  </a:cubicBezTo>
                  <a:cubicBezTo>
                    <a:pt x="72" y="34"/>
                    <a:pt x="75" y="32"/>
                    <a:pt x="78" y="32"/>
                  </a:cubicBezTo>
                  <a:cubicBezTo>
                    <a:pt x="91" y="32"/>
                    <a:pt x="91" y="32"/>
                    <a:pt x="91" y="32"/>
                  </a:cubicBezTo>
                  <a:cubicBezTo>
                    <a:pt x="94" y="32"/>
                    <a:pt x="96" y="34"/>
                    <a:pt x="96" y="37"/>
                  </a:cubicBezTo>
                  <a:lnTo>
                    <a:pt x="96" y="4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41" name="Freeform 40"/>
            <p:cNvSpPr>
              <a:spLocks/>
            </p:cNvSpPr>
            <p:nvPr/>
          </p:nvSpPr>
          <p:spPr bwMode="auto">
            <a:xfrm>
              <a:off x="4006851" y="4214813"/>
              <a:ext cx="409575" cy="198437"/>
            </a:xfrm>
            <a:custGeom>
              <a:avLst/>
              <a:gdLst>
                <a:gd name="T0" fmla="*/ 99 w 109"/>
                <a:gd name="T1" fmla="*/ 0 h 53"/>
                <a:gd name="T2" fmla="*/ 101 w 109"/>
                <a:gd name="T3" fmla="*/ 10 h 53"/>
                <a:gd name="T4" fmla="*/ 101 w 109"/>
                <a:gd name="T5" fmla="*/ 24 h 53"/>
                <a:gd name="T6" fmla="*/ 80 w 109"/>
                <a:gd name="T7" fmla="*/ 45 h 53"/>
                <a:gd name="T8" fmla="*/ 11 w 109"/>
                <a:gd name="T9" fmla="*/ 45 h 53"/>
                <a:gd name="T10" fmla="*/ 0 w 109"/>
                <a:gd name="T11" fmla="*/ 42 h 53"/>
                <a:gd name="T12" fmla="*/ 19 w 109"/>
                <a:gd name="T13" fmla="*/ 53 h 53"/>
                <a:gd name="T14" fmla="*/ 88 w 109"/>
                <a:gd name="T15" fmla="*/ 53 h 53"/>
                <a:gd name="T16" fmla="*/ 109 w 109"/>
                <a:gd name="T17" fmla="*/ 32 h 53"/>
                <a:gd name="T18" fmla="*/ 109 w 109"/>
                <a:gd name="T19" fmla="*/ 18 h 53"/>
                <a:gd name="T20" fmla="*/ 99 w 109"/>
                <a:gd name="T21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9" h="53">
                  <a:moveTo>
                    <a:pt x="99" y="0"/>
                  </a:moveTo>
                  <a:cubicBezTo>
                    <a:pt x="100" y="3"/>
                    <a:pt x="101" y="6"/>
                    <a:pt x="101" y="10"/>
                  </a:cubicBezTo>
                  <a:cubicBezTo>
                    <a:pt x="101" y="24"/>
                    <a:pt x="101" y="24"/>
                    <a:pt x="101" y="24"/>
                  </a:cubicBezTo>
                  <a:cubicBezTo>
                    <a:pt x="101" y="35"/>
                    <a:pt x="92" y="45"/>
                    <a:pt x="80" y="45"/>
                  </a:cubicBezTo>
                  <a:cubicBezTo>
                    <a:pt x="11" y="45"/>
                    <a:pt x="11" y="45"/>
                    <a:pt x="11" y="45"/>
                  </a:cubicBezTo>
                  <a:cubicBezTo>
                    <a:pt x="7" y="45"/>
                    <a:pt x="3" y="44"/>
                    <a:pt x="0" y="42"/>
                  </a:cubicBezTo>
                  <a:cubicBezTo>
                    <a:pt x="4" y="48"/>
                    <a:pt x="11" y="53"/>
                    <a:pt x="19" y="53"/>
                  </a:cubicBezTo>
                  <a:cubicBezTo>
                    <a:pt x="88" y="53"/>
                    <a:pt x="88" y="53"/>
                    <a:pt x="88" y="53"/>
                  </a:cubicBezTo>
                  <a:cubicBezTo>
                    <a:pt x="100" y="53"/>
                    <a:pt x="109" y="43"/>
                    <a:pt x="109" y="32"/>
                  </a:cubicBezTo>
                  <a:cubicBezTo>
                    <a:pt x="109" y="18"/>
                    <a:pt x="109" y="18"/>
                    <a:pt x="109" y="18"/>
                  </a:cubicBezTo>
                  <a:cubicBezTo>
                    <a:pt x="109" y="10"/>
                    <a:pt x="105" y="3"/>
                    <a:pt x="9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42" name="Freeform 41"/>
            <p:cNvSpPr>
              <a:spLocks/>
            </p:cNvSpPr>
            <p:nvPr/>
          </p:nvSpPr>
          <p:spPr bwMode="auto">
            <a:xfrm>
              <a:off x="4067176" y="4275138"/>
              <a:ext cx="407988" cy="198437"/>
            </a:xfrm>
            <a:custGeom>
              <a:avLst/>
              <a:gdLst>
                <a:gd name="T0" fmla="*/ 99 w 109"/>
                <a:gd name="T1" fmla="*/ 0 h 53"/>
                <a:gd name="T2" fmla="*/ 101 w 109"/>
                <a:gd name="T3" fmla="*/ 10 h 53"/>
                <a:gd name="T4" fmla="*/ 101 w 109"/>
                <a:gd name="T5" fmla="*/ 24 h 53"/>
                <a:gd name="T6" fmla="*/ 80 w 109"/>
                <a:gd name="T7" fmla="*/ 45 h 53"/>
                <a:gd name="T8" fmla="*/ 11 w 109"/>
                <a:gd name="T9" fmla="*/ 45 h 53"/>
                <a:gd name="T10" fmla="*/ 0 w 109"/>
                <a:gd name="T11" fmla="*/ 42 h 53"/>
                <a:gd name="T12" fmla="*/ 19 w 109"/>
                <a:gd name="T13" fmla="*/ 53 h 53"/>
                <a:gd name="T14" fmla="*/ 88 w 109"/>
                <a:gd name="T15" fmla="*/ 53 h 53"/>
                <a:gd name="T16" fmla="*/ 109 w 109"/>
                <a:gd name="T17" fmla="*/ 32 h 53"/>
                <a:gd name="T18" fmla="*/ 109 w 109"/>
                <a:gd name="T19" fmla="*/ 18 h 53"/>
                <a:gd name="T20" fmla="*/ 99 w 109"/>
                <a:gd name="T21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9" h="53">
                  <a:moveTo>
                    <a:pt x="99" y="0"/>
                  </a:moveTo>
                  <a:cubicBezTo>
                    <a:pt x="100" y="3"/>
                    <a:pt x="101" y="6"/>
                    <a:pt x="101" y="10"/>
                  </a:cubicBezTo>
                  <a:cubicBezTo>
                    <a:pt x="101" y="24"/>
                    <a:pt x="101" y="24"/>
                    <a:pt x="101" y="24"/>
                  </a:cubicBezTo>
                  <a:cubicBezTo>
                    <a:pt x="101" y="35"/>
                    <a:pt x="92" y="45"/>
                    <a:pt x="80" y="45"/>
                  </a:cubicBezTo>
                  <a:cubicBezTo>
                    <a:pt x="11" y="45"/>
                    <a:pt x="11" y="45"/>
                    <a:pt x="11" y="45"/>
                  </a:cubicBezTo>
                  <a:cubicBezTo>
                    <a:pt x="7" y="45"/>
                    <a:pt x="3" y="44"/>
                    <a:pt x="0" y="42"/>
                  </a:cubicBezTo>
                  <a:cubicBezTo>
                    <a:pt x="4" y="48"/>
                    <a:pt x="11" y="53"/>
                    <a:pt x="19" y="53"/>
                  </a:cubicBezTo>
                  <a:cubicBezTo>
                    <a:pt x="88" y="53"/>
                    <a:pt x="88" y="53"/>
                    <a:pt x="88" y="53"/>
                  </a:cubicBezTo>
                  <a:cubicBezTo>
                    <a:pt x="100" y="53"/>
                    <a:pt x="109" y="43"/>
                    <a:pt x="109" y="32"/>
                  </a:cubicBezTo>
                  <a:cubicBezTo>
                    <a:pt x="109" y="18"/>
                    <a:pt x="109" y="18"/>
                    <a:pt x="109" y="18"/>
                  </a:cubicBezTo>
                  <a:cubicBezTo>
                    <a:pt x="109" y="10"/>
                    <a:pt x="105" y="3"/>
                    <a:pt x="9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5447746" y="3284437"/>
            <a:ext cx="294463" cy="296219"/>
            <a:chOff x="8931275" y="3716338"/>
            <a:chExt cx="430213" cy="434975"/>
          </a:xfrm>
          <a:solidFill>
            <a:schemeClr val="bg1"/>
          </a:solidFill>
        </p:grpSpPr>
        <p:sp>
          <p:nvSpPr>
            <p:cNvPr id="44" name="Freeform 43"/>
            <p:cNvSpPr>
              <a:spLocks noEditPoints="1"/>
            </p:cNvSpPr>
            <p:nvPr/>
          </p:nvSpPr>
          <p:spPr bwMode="auto">
            <a:xfrm>
              <a:off x="9036050" y="3824288"/>
              <a:ext cx="325438" cy="327025"/>
            </a:xfrm>
            <a:custGeom>
              <a:avLst/>
              <a:gdLst>
                <a:gd name="T0" fmla="*/ 1 w 87"/>
                <a:gd name="T1" fmla="*/ 23 h 87"/>
                <a:gd name="T2" fmla="*/ 15 w 87"/>
                <a:gd name="T3" fmla="*/ 37 h 87"/>
                <a:gd name="T4" fmla="*/ 36 w 87"/>
                <a:gd name="T5" fmla="*/ 36 h 87"/>
                <a:gd name="T6" fmla="*/ 37 w 87"/>
                <a:gd name="T7" fmla="*/ 15 h 87"/>
                <a:gd name="T8" fmla="*/ 24 w 87"/>
                <a:gd name="T9" fmla="*/ 1 h 87"/>
                <a:gd name="T10" fmla="*/ 32 w 87"/>
                <a:gd name="T11" fmla="*/ 0 h 87"/>
                <a:gd name="T12" fmla="*/ 64 w 87"/>
                <a:gd name="T13" fmla="*/ 32 h 87"/>
                <a:gd name="T14" fmla="*/ 61 w 87"/>
                <a:gd name="T15" fmla="*/ 45 h 87"/>
                <a:gd name="T16" fmla="*/ 84 w 87"/>
                <a:gd name="T17" fmla="*/ 68 h 87"/>
                <a:gd name="T18" fmla="*/ 83 w 87"/>
                <a:gd name="T19" fmla="*/ 83 h 87"/>
                <a:gd name="T20" fmla="*/ 68 w 87"/>
                <a:gd name="T21" fmla="*/ 83 h 87"/>
                <a:gd name="T22" fmla="*/ 46 w 87"/>
                <a:gd name="T23" fmla="*/ 61 h 87"/>
                <a:gd name="T24" fmla="*/ 32 w 87"/>
                <a:gd name="T25" fmla="*/ 64 h 87"/>
                <a:gd name="T26" fmla="*/ 0 w 87"/>
                <a:gd name="T27" fmla="*/ 32 h 87"/>
                <a:gd name="T28" fmla="*/ 1 w 87"/>
                <a:gd name="T29" fmla="*/ 23 h 87"/>
                <a:gd name="T30" fmla="*/ 70 w 87"/>
                <a:gd name="T31" fmla="*/ 75 h 87"/>
                <a:gd name="T32" fmla="*/ 75 w 87"/>
                <a:gd name="T33" fmla="*/ 80 h 87"/>
                <a:gd name="T34" fmla="*/ 81 w 87"/>
                <a:gd name="T35" fmla="*/ 75 h 87"/>
                <a:gd name="T36" fmla="*/ 75 w 87"/>
                <a:gd name="T37" fmla="*/ 70 h 87"/>
                <a:gd name="T38" fmla="*/ 70 w 87"/>
                <a:gd name="T39" fmla="*/ 75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7" h="87">
                  <a:moveTo>
                    <a:pt x="1" y="23"/>
                  </a:moveTo>
                  <a:cubicBezTo>
                    <a:pt x="15" y="37"/>
                    <a:pt x="15" y="37"/>
                    <a:pt x="15" y="37"/>
                  </a:cubicBezTo>
                  <a:cubicBezTo>
                    <a:pt x="21" y="42"/>
                    <a:pt x="30" y="42"/>
                    <a:pt x="36" y="36"/>
                  </a:cubicBezTo>
                  <a:cubicBezTo>
                    <a:pt x="42" y="30"/>
                    <a:pt x="43" y="20"/>
                    <a:pt x="37" y="15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6" y="0"/>
                    <a:pt x="29" y="0"/>
                    <a:pt x="32" y="0"/>
                  </a:cubicBezTo>
                  <a:cubicBezTo>
                    <a:pt x="50" y="0"/>
                    <a:pt x="64" y="14"/>
                    <a:pt x="64" y="32"/>
                  </a:cubicBezTo>
                  <a:cubicBezTo>
                    <a:pt x="64" y="37"/>
                    <a:pt x="63" y="41"/>
                    <a:pt x="61" y="45"/>
                  </a:cubicBezTo>
                  <a:cubicBezTo>
                    <a:pt x="84" y="68"/>
                    <a:pt x="84" y="68"/>
                    <a:pt x="84" y="68"/>
                  </a:cubicBezTo>
                  <a:cubicBezTo>
                    <a:pt x="87" y="72"/>
                    <a:pt x="87" y="79"/>
                    <a:pt x="83" y="83"/>
                  </a:cubicBezTo>
                  <a:cubicBezTo>
                    <a:pt x="79" y="87"/>
                    <a:pt x="72" y="87"/>
                    <a:pt x="68" y="83"/>
                  </a:cubicBezTo>
                  <a:cubicBezTo>
                    <a:pt x="46" y="61"/>
                    <a:pt x="46" y="61"/>
                    <a:pt x="46" y="61"/>
                  </a:cubicBezTo>
                  <a:cubicBezTo>
                    <a:pt x="42" y="63"/>
                    <a:pt x="37" y="64"/>
                    <a:pt x="32" y="64"/>
                  </a:cubicBezTo>
                  <a:cubicBezTo>
                    <a:pt x="14" y="64"/>
                    <a:pt x="0" y="49"/>
                    <a:pt x="0" y="32"/>
                  </a:cubicBezTo>
                  <a:cubicBezTo>
                    <a:pt x="0" y="29"/>
                    <a:pt x="1" y="26"/>
                    <a:pt x="1" y="23"/>
                  </a:cubicBezTo>
                  <a:close/>
                  <a:moveTo>
                    <a:pt x="70" y="75"/>
                  </a:moveTo>
                  <a:cubicBezTo>
                    <a:pt x="70" y="78"/>
                    <a:pt x="72" y="80"/>
                    <a:pt x="75" y="80"/>
                  </a:cubicBezTo>
                  <a:cubicBezTo>
                    <a:pt x="78" y="80"/>
                    <a:pt x="81" y="78"/>
                    <a:pt x="81" y="75"/>
                  </a:cubicBezTo>
                  <a:cubicBezTo>
                    <a:pt x="81" y="72"/>
                    <a:pt x="78" y="70"/>
                    <a:pt x="75" y="70"/>
                  </a:cubicBezTo>
                  <a:cubicBezTo>
                    <a:pt x="72" y="70"/>
                    <a:pt x="70" y="72"/>
                    <a:pt x="70" y="7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45" name="Freeform 44"/>
            <p:cNvSpPr>
              <a:spLocks noEditPoints="1"/>
            </p:cNvSpPr>
            <p:nvPr/>
          </p:nvSpPr>
          <p:spPr bwMode="auto">
            <a:xfrm>
              <a:off x="8931275" y="3716338"/>
              <a:ext cx="427038" cy="349250"/>
            </a:xfrm>
            <a:custGeom>
              <a:avLst/>
              <a:gdLst>
                <a:gd name="T0" fmla="*/ 30 w 114"/>
                <a:gd name="T1" fmla="*/ 86 h 93"/>
                <a:gd name="T2" fmla="*/ 7 w 114"/>
                <a:gd name="T3" fmla="*/ 86 h 93"/>
                <a:gd name="T4" fmla="*/ 7 w 114"/>
                <a:gd name="T5" fmla="*/ 15 h 93"/>
                <a:gd name="T6" fmla="*/ 107 w 114"/>
                <a:gd name="T7" fmla="*/ 15 h 93"/>
                <a:gd name="T8" fmla="*/ 107 w 114"/>
                <a:gd name="T9" fmla="*/ 83 h 93"/>
                <a:gd name="T10" fmla="*/ 114 w 114"/>
                <a:gd name="T11" fmla="*/ 89 h 93"/>
                <a:gd name="T12" fmla="*/ 114 w 114"/>
                <a:gd name="T13" fmla="*/ 87 h 93"/>
                <a:gd name="T14" fmla="*/ 114 w 114"/>
                <a:gd name="T15" fmla="*/ 7 h 93"/>
                <a:gd name="T16" fmla="*/ 108 w 114"/>
                <a:gd name="T17" fmla="*/ 0 h 93"/>
                <a:gd name="T18" fmla="*/ 6 w 114"/>
                <a:gd name="T19" fmla="*/ 0 h 93"/>
                <a:gd name="T20" fmla="*/ 0 w 114"/>
                <a:gd name="T21" fmla="*/ 7 h 93"/>
                <a:gd name="T22" fmla="*/ 0 w 114"/>
                <a:gd name="T23" fmla="*/ 87 h 93"/>
                <a:gd name="T24" fmla="*/ 6 w 114"/>
                <a:gd name="T25" fmla="*/ 93 h 93"/>
                <a:gd name="T26" fmla="*/ 38 w 114"/>
                <a:gd name="T27" fmla="*/ 93 h 93"/>
                <a:gd name="T28" fmla="*/ 30 w 114"/>
                <a:gd name="T29" fmla="*/ 86 h 93"/>
                <a:gd name="T30" fmla="*/ 79 w 114"/>
                <a:gd name="T31" fmla="*/ 5 h 93"/>
                <a:gd name="T32" fmla="*/ 107 w 114"/>
                <a:gd name="T33" fmla="*/ 5 h 93"/>
                <a:gd name="T34" fmla="*/ 107 w 114"/>
                <a:gd name="T35" fmla="*/ 10 h 93"/>
                <a:gd name="T36" fmla="*/ 79 w 114"/>
                <a:gd name="T37" fmla="*/ 10 h 93"/>
                <a:gd name="T38" fmla="*/ 79 w 114"/>
                <a:gd name="T39" fmla="*/ 5 h 93"/>
                <a:gd name="T40" fmla="*/ 7 w 114"/>
                <a:gd name="T41" fmla="*/ 5 h 93"/>
                <a:gd name="T42" fmla="*/ 13 w 114"/>
                <a:gd name="T43" fmla="*/ 5 h 93"/>
                <a:gd name="T44" fmla="*/ 13 w 114"/>
                <a:gd name="T45" fmla="*/ 10 h 93"/>
                <a:gd name="T46" fmla="*/ 7 w 114"/>
                <a:gd name="T47" fmla="*/ 10 h 93"/>
                <a:gd name="T48" fmla="*/ 7 w 114"/>
                <a:gd name="T49" fmla="*/ 5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14" h="93">
                  <a:moveTo>
                    <a:pt x="30" y="86"/>
                  </a:moveTo>
                  <a:cubicBezTo>
                    <a:pt x="7" y="86"/>
                    <a:pt x="7" y="86"/>
                    <a:pt x="7" y="86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107" y="15"/>
                    <a:pt x="107" y="15"/>
                    <a:pt x="107" y="15"/>
                  </a:cubicBezTo>
                  <a:cubicBezTo>
                    <a:pt x="107" y="83"/>
                    <a:pt x="107" y="83"/>
                    <a:pt x="107" y="83"/>
                  </a:cubicBezTo>
                  <a:cubicBezTo>
                    <a:pt x="114" y="89"/>
                    <a:pt x="114" y="89"/>
                    <a:pt x="114" y="89"/>
                  </a:cubicBezTo>
                  <a:cubicBezTo>
                    <a:pt x="114" y="89"/>
                    <a:pt x="114" y="88"/>
                    <a:pt x="114" y="87"/>
                  </a:cubicBezTo>
                  <a:cubicBezTo>
                    <a:pt x="114" y="7"/>
                    <a:pt x="114" y="7"/>
                    <a:pt x="114" y="7"/>
                  </a:cubicBezTo>
                  <a:cubicBezTo>
                    <a:pt x="114" y="3"/>
                    <a:pt x="111" y="0"/>
                    <a:pt x="108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91"/>
                    <a:pt x="3" y="93"/>
                    <a:pt x="6" y="93"/>
                  </a:cubicBezTo>
                  <a:cubicBezTo>
                    <a:pt x="38" y="93"/>
                    <a:pt x="38" y="93"/>
                    <a:pt x="38" y="93"/>
                  </a:cubicBezTo>
                  <a:cubicBezTo>
                    <a:pt x="35" y="91"/>
                    <a:pt x="33" y="89"/>
                    <a:pt x="30" y="86"/>
                  </a:cubicBezTo>
                  <a:close/>
                  <a:moveTo>
                    <a:pt x="79" y="5"/>
                  </a:moveTo>
                  <a:cubicBezTo>
                    <a:pt x="107" y="5"/>
                    <a:pt x="107" y="5"/>
                    <a:pt x="107" y="5"/>
                  </a:cubicBezTo>
                  <a:cubicBezTo>
                    <a:pt x="107" y="10"/>
                    <a:pt x="107" y="10"/>
                    <a:pt x="107" y="10"/>
                  </a:cubicBezTo>
                  <a:cubicBezTo>
                    <a:pt x="79" y="10"/>
                    <a:pt x="79" y="10"/>
                    <a:pt x="79" y="10"/>
                  </a:cubicBezTo>
                  <a:lnTo>
                    <a:pt x="79" y="5"/>
                  </a:lnTo>
                  <a:close/>
                  <a:moveTo>
                    <a:pt x="7" y="5"/>
                  </a:moveTo>
                  <a:cubicBezTo>
                    <a:pt x="13" y="5"/>
                    <a:pt x="13" y="5"/>
                    <a:pt x="13" y="5"/>
                  </a:cubicBezTo>
                  <a:cubicBezTo>
                    <a:pt x="13" y="10"/>
                    <a:pt x="13" y="10"/>
                    <a:pt x="13" y="10"/>
                  </a:cubicBezTo>
                  <a:cubicBezTo>
                    <a:pt x="7" y="10"/>
                    <a:pt x="7" y="10"/>
                    <a:pt x="7" y="10"/>
                  </a:cubicBezTo>
                  <a:lnTo>
                    <a:pt x="7" y="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46" name="Group 45"/>
          <p:cNvGrpSpPr/>
          <p:nvPr/>
        </p:nvGrpSpPr>
        <p:grpSpPr>
          <a:xfrm>
            <a:off x="5446353" y="4243235"/>
            <a:ext cx="261479" cy="273525"/>
            <a:chOff x="8385175" y="3870325"/>
            <a:chExt cx="473075" cy="473075"/>
          </a:xfrm>
          <a:solidFill>
            <a:schemeClr val="bg1"/>
          </a:solidFill>
        </p:grpSpPr>
        <p:sp>
          <p:nvSpPr>
            <p:cNvPr id="47" name="Freeform 46"/>
            <p:cNvSpPr>
              <a:spLocks/>
            </p:cNvSpPr>
            <p:nvPr/>
          </p:nvSpPr>
          <p:spPr bwMode="auto">
            <a:xfrm>
              <a:off x="8561388" y="3870325"/>
              <a:ext cx="288925" cy="241300"/>
            </a:xfrm>
            <a:custGeom>
              <a:avLst/>
              <a:gdLst>
                <a:gd name="T0" fmla="*/ 12 w 77"/>
                <a:gd name="T1" fmla="*/ 0 h 64"/>
                <a:gd name="T2" fmla="*/ 19 w 77"/>
                <a:gd name="T3" fmla="*/ 0 h 64"/>
                <a:gd name="T4" fmla="*/ 58 w 77"/>
                <a:gd name="T5" fmla="*/ 0 h 64"/>
                <a:gd name="T6" fmla="*/ 65 w 77"/>
                <a:gd name="T7" fmla="*/ 0 h 64"/>
                <a:gd name="T8" fmla="*/ 77 w 77"/>
                <a:gd name="T9" fmla="*/ 11 h 64"/>
                <a:gd name="T10" fmla="*/ 77 w 77"/>
                <a:gd name="T11" fmla="*/ 25 h 64"/>
                <a:gd name="T12" fmla="*/ 77 w 77"/>
                <a:gd name="T13" fmla="*/ 39 h 64"/>
                <a:gd name="T14" fmla="*/ 65 w 77"/>
                <a:gd name="T15" fmla="*/ 51 h 64"/>
                <a:gd name="T16" fmla="*/ 55 w 77"/>
                <a:gd name="T17" fmla="*/ 51 h 64"/>
                <a:gd name="T18" fmla="*/ 55 w 77"/>
                <a:gd name="T19" fmla="*/ 60 h 64"/>
                <a:gd name="T20" fmla="*/ 52 w 77"/>
                <a:gd name="T21" fmla="*/ 64 h 64"/>
                <a:gd name="T22" fmla="*/ 51 w 77"/>
                <a:gd name="T23" fmla="*/ 64 h 64"/>
                <a:gd name="T24" fmla="*/ 47 w 77"/>
                <a:gd name="T25" fmla="*/ 63 h 64"/>
                <a:gd name="T26" fmla="*/ 35 w 77"/>
                <a:gd name="T27" fmla="*/ 51 h 64"/>
                <a:gd name="T28" fmla="*/ 12 w 77"/>
                <a:gd name="T29" fmla="*/ 51 h 64"/>
                <a:gd name="T30" fmla="*/ 0 w 77"/>
                <a:gd name="T31" fmla="*/ 39 h 64"/>
                <a:gd name="T32" fmla="*/ 0 w 77"/>
                <a:gd name="T33" fmla="*/ 25 h 64"/>
                <a:gd name="T34" fmla="*/ 0 w 77"/>
                <a:gd name="T35" fmla="*/ 11 h 64"/>
                <a:gd name="T36" fmla="*/ 12 w 77"/>
                <a:gd name="T37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77" h="64">
                  <a:moveTo>
                    <a:pt x="12" y="0"/>
                  </a:moveTo>
                  <a:cubicBezTo>
                    <a:pt x="19" y="0"/>
                    <a:pt x="19" y="0"/>
                    <a:pt x="19" y="0"/>
                  </a:cubicBezTo>
                  <a:cubicBezTo>
                    <a:pt x="58" y="0"/>
                    <a:pt x="58" y="0"/>
                    <a:pt x="58" y="0"/>
                  </a:cubicBezTo>
                  <a:cubicBezTo>
                    <a:pt x="65" y="0"/>
                    <a:pt x="65" y="0"/>
                    <a:pt x="65" y="0"/>
                  </a:cubicBezTo>
                  <a:cubicBezTo>
                    <a:pt x="72" y="0"/>
                    <a:pt x="77" y="5"/>
                    <a:pt x="77" y="11"/>
                  </a:cubicBezTo>
                  <a:cubicBezTo>
                    <a:pt x="77" y="25"/>
                    <a:pt x="77" y="25"/>
                    <a:pt x="77" y="25"/>
                  </a:cubicBezTo>
                  <a:cubicBezTo>
                    <a:pt x="77" y="39"/>
                    <a:pt x="77" y="39"/>
                    <a:pt x="77" y="39"/>
                  </a:cubicBezTo>
                  <a:cubicBezTo>
                    <a:pt x="77" y="46"/>
                    <a:pt x="72" y="51"/>
                    <a:pt x="65" y="51"/>
                  </a:cubicBezTo>
                  <a:cubicBezTo>
                    <a:pt x="55" y="51"/>
                    <a:pt x="55" y="51"/>
                    <a:pt x="55" y="51"/>
                  </a:cubicBezTo>
                  <a:cubicBezTo>
                    <a:pt x="55" y="60"/>
                    <a:pt x="55" y="60"/>
                    <a:pt x="55" y="60"/>
                  </a:cubicBezTo>
                  <a:cubicBezTo>
                    <a:pt x="55" y="62"/>
                    <a:pt x="54" y="63"/>
                    <a:pt x="52" y="64"/>
                  </a:cubicBezTo>
                  <a:cubicBezTo>
                    <a:pt x="52" y="64"/>
                    <a:pt x="51" y="64"/>
                    <a:pt x="51" y="64"/>
                  </a:cubicBezTo>
                  <a:cubicBezTo>
                    <a:pt x="49" y="64"/>
                    <a:pt x="48" y="64"/>
                    <a:pt x="47" y="63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12" y="51"/>
                    <a:pt x="12" y="51"/>
                    <a:pt x="12" y="51"/>
                  </a:cubicBezTo>
                  <a:cubicBezTo>
                    <a:pt x="5" y="51"/>
                    <a:pt x="0" y="46"/>
                    <a:pt x="0" y="39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5"/>
                    <a:pt x="5" y="0"/>
                    <a:pt x="1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48" name="Freeform 47"/>
            <p:cNvSpPr>
              <a:spLocks/>
            </p:cNvSpPr>
            <p:nvPr/>
          </p:nvSpPr>
          <p:spPr bwMode="auto">
            <a:xfrm>
              <a:off x="8385175" y="4010025"/>
              <a:ext cx="473075" cy="333375"/>
            </a:xfrm>
            <a:custGeom>
              <a:avLst/>
              <a:gdLst>
                <a:gd name="T0" fmla="*/ 107 w 126"/>
                <a:gd name="T1" fmla="*/ 25 h 89"/>
                <a:gd name="T2" fmla="*/ 107 w 126"/>
                <a:gd name="T3" fmla="*/ 35 h 89"/>
                <a:gd name="T4" fmla="*/ 104 w 126"/>
                <a:gd name="T5" fmla="*/ 40 h 89"/>
                <a:gd name="T6" fmla="*/ 102 w 126"/>
                <a:gd name="T7" fmla="*/ 41 h 89"/>
                <a:gd name="T8" fmla="*/ 97 w 126"/>
                <a:gd name="T9" fmla="*/ 39 h 89"/>
                <a:gd name="T10" fmla="*/ 82 w 126"/>
                <a:gd name="T11" fmla="*/ 25 h 89"/>
                <a:gd name="T12" fmla="*/ 47 w 126"/>
                <a:gd name="T13" fmla="*/ 25 h 89"/>
                <a:gd name="T14" fmla="*/ 33 w 126"/>
                <a:gd name="T15" fmla="*/ 11 h 89"/>
                <a:gd name="T16" fmla="*/ 33 w 126"/>
                <a:gd name="T17" fmla="*/ 0 h 89"/>
                <a:gd name="T18" fmla="*/ 25 w 126"/>
                <a:gd name="T19" fmla="*/ 0 h 89"/>
                <a:gd name="T20" fmla="*/ 16 w 126"/>
                <a:gd name="T21" fmla="*/ 0 h 89"/>
                <a:gd name="T22" fmla="*/ 0 w 126"/>
                <a:gd name="T23" fmla="*/ 16 h 89"/>
                <a:gd name="T24" fmla="*/ 0 w 126"/>
                <a:gd name="T25" fmla="*/ 34 h 89"/>
                <a:gd name="T26" fmla="*/ 0 w 126"/>
                <a:gd name="T27" fmla="*/ 55 h 89"/>
                <a:gd name="T28" fmla="*/ 16 w 126"/>
                <a:gd name="T29" fmla="*/ 71 h 89"/>
                <a:gd name="T30" fmla="*/ 28 w 126"/>
                <a:gd name="T31" fmla="*/ 71 h 89"/>
                <a:gd name="T32" fmla="*/ 28 w 126"/>
                <a:gd name="T33" fmla="*/ 82 h 89"/>
                <a:gd name="T34" fmla="*/ 32 w 126"/>
                <a:gd name="T35" fmla="*/ 88 h 89"/>
                <a:gd name="T36" fmla="*/ 35 w 126"/>
                <a:gd name="T37" fmla="*/ 89 h 89"/>
                <a:gd name="T38" fmla="*/ 39 w 126"/>
                <a:gd name="T39" fmla="*/ 87 h 89"/>
                <a:gd name="T40" fmla="*/ 56 w 126"/>
                <a:gd name="T41" fmla="*/ 71 h 89"/>
                <a:gd name="T42" fmla="*/ 110 w 126"/>
                <a:gd name="T43" fmla="*/ 71 h 89"/>
                <a:gd name="T44" fmla="*/ 126 w 126"/>
                <a:gd name="T45" fmla="*/ 55 h 89"/>
                <a:gd name="T46" fmla="*/ 126 w 126"/>
                <a:gd name="T47" fmla="*/ 34 h 89"/>
                <a:gd name="T48" fmla="*/ 126 w 126"/>
                <a:gd name="T49" fmla="*/ 23 h 89"/>
                <a:gd name="T50" fmla="*/ 119 w 126"/>
                <a:gd name="T51" fmla="*/ 25 h 89"/>
                <a:gd name="T52" fmla="*/ 107 w 126"/>
                <a:gd name="T53" fmla="*/ 25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26" h="89">
                  <a:moveTo>
                    <a:pt x="107" y="25"/>
                  </a:moveTo>
                  <a:cubicBezTo>
                    <a:pt x="107" y="35"/>
                    <a:pt x="107" y="35"/>
                    <a:pt x="107" y="35"/>
                  </a:cubicBezTo>
                  <a:cubicBezTo>
                    <a:pt x="107" y="37"/>
                    <a:pt x="106" y="39"/>
                    <a:pt x="104" y="40"/>
                  </a:cubicBezTo>
                  <a:cubicBezTo>
                    <a:pt x="103" y="40"/>
                    <a:pt x="102" y="41"/>
                    <a:pt x="102" y="41"/>
                  </a:cubicBezTo>
                  <a:cubicBezTo>
                    <a:pt x="100" y="41"/>
                    <a:pt x="99" y="40"/>
                    <a:pt x="97" y="39"/>
                  </a:cubicBezTo>
                  <a:cubicBezTo>
                    <a:pt x="82" y="25"/>
                    <a:pt x="82" y="25"/>
                    <a:pt x="82" y="25"/>
                  </a:cubicBezTo>
                  <a:cubicBezTo>
                    <a:pt x="47" y="25"/>
                    <a:pt x="47" y="25"/>
                    <a:pt x="47" y="25"/>
                  </a:cubicBezTo>
                  <a:cubicBezTo>
                    <a:pt x="39" y="25"/>
                    <a:pt x="33" y="18"/>
                    <a:pt x="33" y="11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7" y="0"/>
                    <a:pt x="0" y="8"/>
                    <a:pt x="0" y="16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55"/>
                    <a:pt x="0" y="55"/>
                    <a:pt x="0" y="55"/>
                  </a:cubicBezTo>
                  <a:cubicBezTo>
                    <a:pt x="0" y="64"/>
                    <a:pt x="7" y="71"/>
                    <a:pt x="16" y="71"/>
                  </a:cubicBezTo>
                  <a:cubicBezTo>
                    <a:pt x="28" y="71"/>
                    <a:pt x="28" y="71"/>
                    <a:pt x="28" y="71"/>
                  </a:cubicBezTo>
                  <a:cubicBezTo>
                    <a:pt x="28" y="82"/>
                    <a:pt x="28" y="82"/>
                    <a:pt x="28" y="82"/>
                  </a:cubicBezTo>
                  <a:cubicBezTo>
                    <a:pt x="28" y="85"/>
                    <a:pt x="30" y="87"/>
                    <a:pt x="32" y="88"/>
                  </a:cubicBezTo>
                  <a:cubicBezTo>
                    <a:pt x="33" y="89"/>
                    <a:pt x="34" y="89"/>
                    <a:pt x="35" y="89"/>
                  </a:cubicBezTo>
                  <a:cubicBezTo>
                    <a:pt x="36" y="89"/>
                    <a:pt x="38" y="88"/>
                    <a:pt x="39" y="87"/>
                  </a:cubicBezTo>
                  <a:cubicBezTo>
                    <a:pt x="56" y="71"/>
                    <a:pt x="56" y="71"/>
                    <a:pt x="56" y="71"/>
                  </a:cubicBezTo>
                  <a:cubicBezTo>
                    <a:pt x="110" y="71"/>
                    <a:pt x="110" y="71"/>
                    <a:pt x="110" y="71"/>
                  </a:cubicBezTo>
                  <a:cubicBezTo>
                    <a:pt x="119" y="71"/>
                    <a:pt x="126" y="64"/>
                    <a:pt x="126" y="55"/>
                  </a:cubicBezTo>
                  <a:cubicBezTo>
                    <a:pt x="126" y="34"/>
                    <a:pt x="126" y="34"/>
                    <a:pt x="126" y="34"/>
                  </a:cubicBezTo>
                  <a:cubicBezTo>
                    <a:pt x="126" y="23"/>
                    <a:pt x="126" y="23"/>
                    <a:pt x="126" y="23"/>
                  </a:cubicBezTo>
                  <a:cubicBezTo>
                    <a:pt x="124" y="24"/>
                    <a:pt x="121" y="25"/>
                    <a:pt x="119" y="25"/>
                  </a:cubicBezTo>
                  <a:lnTo>
                    <a:pt x="107" y="2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598927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Click="0" advTm="3000">
        <p14:doors dir="vert"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25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750"/>
                            </p:stCondLst>
                            <p:childTnLst>
                              <p:par>
                                <p:cTn id="3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250"/>
                            </p:stCondLst>
                            <p:childTnLst>
                              <p:par>
                                <p:cTn id="4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75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500"/>
                            </p:stCondLst>
                            <p:childTnLst>
                              <p:par>
                                <p:cTn id="5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000"/>
                            </p:stCondLst>
                            <p:childTnLst>
                              <p:par>
                                <p:cTn id="6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7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7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7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750"/>
                            </p:stCondLst>
                            <p:childTnLst>
                              <p:par>
                                <p:cTn id="6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7000"/>
                            </p:stCondLst>
                            <p:childTnLst>
                              <p:par>
                                <p:cTn id="7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500"/>
                            </p:stCondLst>
                            <p:childTnLst>
                              <p:par>
                                <p:cTn id="7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8000"/>
                            </p:stCondLst>
                            <p:childTnLst>
                              <p:par>
                                <p:cTn id="7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8500"/>
                            </p:stCondLst>
                            <p:childTnLst>
                              <p:par>
                                <p:cTn id="8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8750"/>
                            </p:stCondLst>
                            <p:childTnLst>
                              <p:par>
                                <p:cTn id="8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15" grpId="0" animBg="1"/>
      <p:bldP spid="17" grpId="0" animBg="1"/>
      <p:bldP spid="18" grpId="0" animBg="1"/>
      <p:bldP spid="19" grpId="0" animBg="1"/>
      <p:bldP spid="20" grpId="0"/>
      <p:bldP spid="21" grpId="0"/>
      <p:bldP spid="22" grpId="0"/>
      <p:bldP spid="23" grpId="0"/>
      <p:bldP spid="26" grpId="0"/>
      <p:bldP spid="27" grpId="0"/>
      <p:bldP spid="28" grpId="0"/>
      <p:bldP spid="29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右箭头 40"/>
          <p:cNvSpPr/>
          <p:nvPr/>
        </p:nvSpPr>
        <p:spPr>
          <a:xfrm>
            <a:off x="1708065" y="2177860"/>
            <a:ext cx="6434450" cy="1350953"/>
          </a:xfrm>
          <a:prstGeom prst="rightArrow">
            <a:avLst>
              <a:gd name="adj1" fmla="val 50000"/>
              <a:gd name="adj2" fmla="val 88048"/>
            </a:avLst>
          </a:prstGeom>
          <a:solidFill>
            <a:schemeClr val="accent2">
              <a:alpha val="45000"/>
            </a:schemeClr>
          </a:solidFill>
          <a:ln w="38100">
            <a:gradFill flip="none" rotWithShape="1">
              <a:gsLst>
                <a:gs pos="100000">
                  <a:srgbClr val="FFFFFF"/>
                </a:gs>
                <a:gs pos="0">
                  <a:srgbClr val="CECED0"/>
                </a:gs>
              </a:gsLst>
              <a:lin ang="13500000" scaled="1"/>
              <a:tileRect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cxnSp>
        <p:nvCxnSpPr>
          <p:cNvPr id="49" name="直接连接符 48"/>
          <p:cNvCxnSpPr/>
          <p:nvPr/>
        </p:nvCxnSpPr>
        <p:spPr>
          <a:xfrm>
            <a:off x="3918518" y="1421611"/>
            <a:ext cx="0" cy="16540"/>
          </a:xfrm>
          <a:prstGeom prst="line">
            <a:avLst/>
          </a:prstGeom>
          <a:ln w="19050">
            <a:solidFill>
              <a:schemeClr val="bg2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组合 4"/>
          <p:cNvGrpSpPr/>
          <p:nvPr/>
        </p:nvGrpSpPr>
        <p:grpSpPr>
          <a:xfrm>
            <a:off x="2630788" y="1615005"/>
            <a:ext cx="3727214" cy="1158961"/>
            <a:chOff x="3507718" y="2152675"/>
            <a:chExt cx="4969618" cy="1544805"/>
          </a:xfrm>
        </p:grpSpPr>
        <p:sp>
          <p:nvSpPr>
            <p:cNvPr id="42" name="平行四边形 41"/>
            <p:cNvSpPr/>
            <p:nvPr/>
          </p:nvSpPr>
          <p:spPr>
            <a:xfrm flipH="1">
              <a:off x="3507718" y="2973865"/>
              <a:ext cx="1338831" cy="720909"/>
            </a:xfrm>
            <a:prstGeom prst="parallelogram">
              <a:avLst>
                <a:gd name="adj" fmla="val 36386"/>
              </a:avLst>
            </a:prstGeom>
            <a:solidFill>
              <a:schemeClr val="accent1"/>
            </a:solidFill>
            <a:ln w="28575" cap="flat">
              <a:solidFill>
                <a:schemeClr val="accent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ctr" anchorCtr="1" compatLnSpc="1">
              <a:prstTxWarp prst="textNoShape">
                <a:avLst/>
              </a:prstTxWarp>
            </a:bodyPr>
            <a:lstStyle/>
            <a:p>
              <a:endParaRPr lang="zh-CN" altLang="en-US" dirty="0">
                <a:solidFill>
                  <a:schemeClr val="bg1"/>
                </a:solidFill>
              </a:endParaRPr>
            </a:p>
          </p:txBody>
        </p:sp>
        <p:sp>
          <p:nvSpPr>
            <p:cNvPr id="43" name="平行四边形 42"/>
            <p:cNvSpPr/>
            <p:nvPr/>
          </p:nvSpPr>
          <p:spPr>
            <a:xfrm flipH="1">
              <a:off x="4688331" y="2664904"/>
              <a:ext cx="1338831" cy="1029870"/>
            </a:xfrm>
            <a:prstGeom prst="parallelogram">
              <a:avLst>
                <a:gd name="adj" fmla="val 36386"/>
              </a:avLst>
            </a:prstGeom>
            <a:solidFill>
              <a:schemeClr val="accent2"/>
            </a:solidFill>
            <a:ln w="28575" cap="flat">
              <a:solidFill>
                <a:schemeClr val="accent2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ctr" anchorCtr="1" compatLnSpc="1">
              <a:prstTxWarp prst="textNoShape">
                <a:avLst/>
              </a:prstTxWarp>
            </a:bodyPr>
            <a:lstStyle/>
            <a:p>
              <a:endParaRPr lang="zh-CN" altLang="en-US" dirty="0">
                <a:solidFill>
                  <a:schemeClr val="bg1"/>
                </a:solidFill>
              </a:endParaRPr>
            </a:p>
          </p:txBody>
        </p:sp>
        <p:sp>
          <p:nvSpPr>
            <p:cNvPr id="44" name="平行四边形 43"/>
            <p:cNvSpPr/>
            <p:nvPr/>
          </p:nvSpPr>
          <p:spPr>
            <a:xfrm flipH="1">
              <a:off x="5765956" y="2458931"/>
              <a:ext cx="1441818" cy="1235845"/>
            </a:xfrm>
            <a:prstGeom prst="parallelogram">
              <a:avLst>
                <a:gd name="adj" fmla="val 36386"/>
              </a:avLst>
            </a:prstGeom>
            <a:solidFill>
              <a:schemeClr val="accent3"/>
            </a:solidFill>
            <a:ln w="28575" cap="flat">
              <a:solidFill>
                <a:schemeClr val="accent3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ctr" anchorCtr="1" compatLnSpc="1">
              <a:prstTxWarp prst="textNoShape">
                <a:avLst/>
              </a:prstTxWarp>
            </a:bodyPr>
            <a:lstStyle/>
            <a:p>
              <a:endParaRPr lang="zh-CN" altLang="en-US" dirty="0">
                <a:solidFill>
                  <a:schemeClr val="bg1"/>
                </a:solidFill>
              </a:endParaRPr>
            </a:p>
          </p:txBody>
        </p:sp>
        <p:sp>
          <p:nvSpPr>
            <p:cNvPr id="55" name="平行四边形 54"/>
            <p:cNvSpPr/>
            <p:nvPr/>
          </p:nvSpPr>
          <p:spPr>
            <a:xfrm flipH="1">
              <a:off x="6851058" y="2152675"/>
              <a:ext cx="1626278" cy="1544805"/>
            </a:xfrm>
            <a:prstGeom prst="parallelogram">
              <a:avLst>
                <a:gd name="adj" fmla="val 36386"/>
              </a:avLst>
            </a:prstGeom>
            <a:solidFill>
              <a:schemeClr val="accent4"/>
            </a:solidFill>
            <a:ln w="28575" cap="flat">
              <a:solidFill>
                <a:schemeClr val="accent4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ctr" anchorCtr="1" compatLnSpc="1">
              <a:prstTxWarp prst="textNoShape">
                <a:avLst/>
              </a:prstTxWarp>
            </a:bodyPr>
            <a:lstStyle/>
            <a:p>
              <a:endParaRPr lang="zh-CN" altLang="en-US" dirty="0">
                <a:solidFill>
                  <a:schemeClr val="bg1"/>
                </a:solidFill>
              </a:endParaRPr>
            </a:p>
          </p:txBody>
        </p:sp>
        <p:sp>
          <p:nvSpPr>
            <p:cNvPr id="92" name="MH_SubTitle_1"/>
            <p:cNvSpPr txBox="1">
              <a:spLocks noChangeArrowheads="1"/>
            </p:cNvSpPr>
            <p:nvPr>
              <p:custDataLst>
                <p:tags r:id="rId7"/>
              </p:custDataLst>
            </p:nvPr>
          </p:nvSpPr>
          <p:spPr bwMode="auto">
            <a:xfrm>
              <a:off x="3833762" y="2997085"/>
              <a:ext cx="1062105" cy="4492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 defTabSz="911225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1pPr>
              <a:lvl2pPr marL="742950" indent="-285750" defTabSz="911225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2pPr>
              <a:lvl3pPr marL="1143000" indent="-228600" defTabSz="911225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3pPr>
              <a:lvl4pPr marL="1600200" indent="-228600" defTabSz="911225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4pPr>
              <a:lvl5pPr marL="2057400" indent="-228600" defTabSz="911225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5pPr>
              <a:lvl6pPr marL="2514600" indent="-228600" defTabSz="91122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6pPr>
              <a:lvl7pPr marL="2971800" indent="-228600" defTabSz="91122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7pPr>
              <a:lvl8pPr marL="3429000" indent="-228600" defTabSz="91122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8pPr>
              <a:lvl9pPr marL="3886200" indent="-228600" defTabSz="91122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9pPr>
            </a:lstStyle>
            <a:p>
              <a:pPr lvl="0" algn="just" defTabSz="890984"/>
              <a:r>
                <a:rPr lang="zh-CN" altLang="en-US" sz="1200" dirty="0">
                  <a:solidFill>
                    <a:schemeClr val="bg1">
                      <a:lumMod val="95000"/>
                    </a:schemeClr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添加标题</a:t>
              </a:r>
              <a:endParaRPr lang="en-US" altLang="zh-CN" sz="1200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endParaRPr>
            </a:p>
          </p:txBody>
        </p:sp>
        <p:sp>
          <p:nvSpPr>
            <p:cNvPr id="94" name="MH_SubTitle_1"/>
            <p:cNvSpPr txBox="1">
              <a:spLocks noChangeArrowheads="1"/>
            </p:cNvSpPr>
            <p:nvPr>
              <p:custDataLst>
                <p:tags r:id="rId8"/>
              </p:custDataLst>
            </p:nvPr>
          </p:nvSpPr>
          <p:spPr bwMode="auto">
            <a:xfrm>
              <a:off x="4889879" y="2845115"/>
              <a:ext cx="1062105" cy="4492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 defTabSz="911225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1pPr>
              <a:lvl2pPr marL="742950" indent="-285750" defTabSz="911225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2pPr>
              <a:lvl3pPr marL="1143000" indent="-228600" defTabSz="911225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3pPr>
              <a:lvl4pPr marL="1600200" indent="-228600" defTabSz="911225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4pPr>
              <a:lvl5pPr marL="2057400" indent="-228600" defTabSz="911225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5pPr>
              <a:lvl6pPr marL="2514600" indent="-228600" defTabSz="91122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6pPr>
              <a:lvl7pPr marL="2971800" indent="-228600" defTabSz="91122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7pPr>
              <a:lvl8pPr marL="3429000" indent="-228600" defTabSz="91122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8pPr>
              <a:lvl9pPr marL="3886200" indent="-228600" defTabSz="91122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9pPr>
            </a:lstStyle>
            <a:p>
              <a:pPr lvl="0" algn="just" defTabSz="890984"/>
              <a:r>
                <a:rPr lang="zh-CN" altLang="en-US" sz="1200" dirty="0">
                  <a:solidFill>
                    <a:schemeClr val="bg1">
                      <a:lumMod val="95000"/>
                    </a:schemeClr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添加标题</a:t>
              </a:r>
              <a:endParaRPr lang="en-US" altLang="zh-CN" sz="1200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endParaRPr>
            </a:p>
          </p:txBody>
        </p:sp>
        <p:sp>
          <p:nvSpPr>
            <p:cNvPr id="95" name="MH_SubTitle_1"/>
            <p:cNvSpPr txBox="1">
              <a:spLocks noChangeArrowheads="1"/>
            </p:cNvSpPr>
            <p:nvPr>
              <p:custDataLst>
                <p:tags r:id="rId9"/>
              </p:custDataLst>
            </p:nvPr>
          </p:nvSpPr>
          <p:spPr bwMode="auto">
            <a:xfrm>
              <a:off x="6090012" y="2739786"/>
              <a:ext cx="1062105" cy="4492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 defTabSz="911225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1pPr>
              <a:lvl2pPr marL="742950" indent="-285750" defTabSz="911225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2pPr>
              <a:lvl3pPr marL="1143000" indent="-228600" defTabSz="911225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3pPr>
              <a:lvl4pPr marL="1600200" indent="-228600" defTabSz="911225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4pPr>
              <a:lvl5pPr marL="2057400" indent="-228600" defTabSz="911225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5pPr>
              <a:lvl6pPr marL="2514600" indent="-228600" defTabSz="91122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6pPr>
              <a:lvl7pPr marL="2971800" indent="-228600" defTabSz="91122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7pPr>
              <a:lvl8pPr marL="3429000" indent="-228600" defTabSz="91122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8pPr>
              <a:lvl9pPr marL="3886200" indent="-228600" defTabSz="91122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9pPr>
            </a:lstStyle>
            <a:p>
              <a:pPr lvl="0" algn="just" defTabSz="890984"/>
              <a:r>
                <a:rPr lang="zh-CN" altLang="en-US" sz="1200" dirty="0">
                  <a:solidFill>
                    <a:schemeClr val="bg1">
                      <a:lumMod val="95000"/>
                    </a:schemeClr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添加标题</a:t>
              </a:r>
              <a:endParaRPr lang="en-US" altLang="zh-CN" sz="1200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endParaRPr>
            </a:p>
          </p:txBody>
        </p:sp>
        <p:sp>
          <p:nvSpPr>
            <p:cNvPr id="97" name="MH_SubTitle_1"/>
            <p:cNvSpPr txBox="1">
              <a:spLocks noChangeArrowheads="1"/>
            </p:cNvSpPr>
            <p:nvPr>
              <p:custDataLst>
                <p:tags r:id="rId10"/>
              </p:custDataLst>
            </p:nvPr>
          </p:nvSpPr>
          <p:spPr bwMode="auto">
            <a:xfrm>
              <a:off x="7290145" y="2661152"/>
              <a:ext cx="1062105" cy="4492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 defTabSz="911225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1pPr>
              <a:lvl2pPr marL="742950" indent="-285750" defTabSz="911225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2pPr>
              <a:lvl3pPr marL="1143000" indent="-228600" defTabSz="911225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3pPr>
              <a:lvl4pPr marL="1600200" indent="-228600" defTabSz="911225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4pPr>
              <a:lvl5pPr marL="2057400" indent="-228600" defTabSz="911225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5pPr>
              <a:lvl6pPr marL="2514600" indent="-228600" defTabSz="91122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6pPr>
              <a:lvl7pPr marL="2971800" indent="-228600" defTabSz="91122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7pPr>
              <a:lvl8pPr marL="3429000" indent="-228600" defTabSz="91122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8pPr>
              <a:lvl9pPr marL="3886200" indent="-228600" defTabSz="91122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9pPr>
            </a:lstStyle>
            <a:p>
              <a:pPr lvl="0" algn="just" defTabSz="890984"/>
              <a:r>
                <a:rPr lang="zh-CN" altLang="en-US" sz="1200" dirty="0">
                  <a:solidFill>
                    <a:schemeClr val="bg1">
                      <a:lumMod val="95000"/>
                    </a:schemeClr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添加标题</a:t>
              </a:r>
              <a:endParaRPr lang="en-US" altLang="zh-CN" sz="1200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endParaRPr>
            </a:p>
          </p:txBody>
        </p:sp>
      </p:grpSp>
      <p:grpSp>
        <p:nvGrpSpPr>
          <p:cNvPr id="5" name="组合 5"/>
          <p:cNvGrpSpPr/>
          <p:nvPr/>
        </p:nvGrpSpPr>
        <p:grpSpPr>
          <a:xfrm>
            <a:off x="2636211" y="2927326"/>
            <a:ext cx="3727213" cy="1158961"/>
            <a:chOff x="3514948" y="3901896"/>
            <a:chExt cx="4969617" cy="1544805"/>
          </a:xfrm>
        </p:grpSpPr>
        <p:sp>
          <p:nvSpPr>
            <p:cNvPr id="45" name="平行四边形 44"/>
            <p:cNvSpPr/>
            <p:nvPr/>
          </p:nvSpPr>
          <p:spPr>
            <a:xfrm flipH="1" flipV="1">
              <a:off x="3514948" y="3901896"/>
              <a:ext cx="1338831" cy="720909"/>
            </a:xfrm>
            <a:prstGeom prst="parallelogram">
              <a:avLst>
                <a:gd name="adj" fmla="val 36386"/>
              </a:avLst>
            </a:prstGeom>
            <a:solidFill>
              <a:schemeClr val="accent1"/>
            </a:solidFill>
            <a:ln w="28575" cap="flat">
              <a:solidFill>
                <a:schemeClr val="accent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ctr" anchorCtr="1" compatLnSpc="1">
              <a:prstTxWarp prst="textNoShape">
                <a:avLst/>
              </a:prstTxWarp>
            </a:bodyPr>
            <a:lstStyle/>
            <a:p>
              <a:endParaRPr lang="zh-CN" altLang="en-US" dirty="0">
                <a:solidFill>
                  <a:schemeClr val="bg1"/>
                </a:solidFill>
              </a:endParaRPr>
            </a:p>
          </p:txBody>
        </p:sp>
        <p:sp>
          <p:nvSpPr>
            <p:cNvPr id="46" name="平行四边形 45"/>
            <p:cNvSpPr/>
            <p:nvPr/>
          </p:nvSpPr>
          <p:spPr>
            <a:xfrm flipH="1" flipV="1">
              <a:off x="4695561" y="3901896"/>
              <a:ext cx="1338831" cy="1029870"/>
            </a:xfrm>
            <a:prstGeom prst="parallelogram">
              <a:avLst>
                <a:gd name="adj" fmla="val 36386"/>
              </a:avLst>
            </a:prstGeom>
            <a:solidFill>
              <a:schemeClr val="accent2"/>
            </a:solidFill>
            <a:ln w="28575" cap="flat">
              <a:solidFill>
                <a:schemeClr val="accent2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ctr" anchorCtr="1" compatLnSpc="1">
              <a:prstTxWarp prst="textNoShape">
                <a:avLst/>
              </a:prstTxWarp>
            </a:bodyPr>
            <a:lstStyle/>
            <a:p>
              <a:endParaRPr lang="zh-CN" altLang="en-US" dirty="0">
                <a:solidFill>
                  <a:schemeClr val="bg1"/>
                </a:solidFill>
              </a:endParaRPr>
            </a:p>
          </p:txBody>
        </p:sp>
        <p:sp>
          <p:nvSpPr>
            <p:cNvPr id="47" name="平行四边形 46"/>
            <p:cNvSpPr/>
            <p:nvPr/>
          </p:nvSpPr>
          <p:spPr>
            <a:xfrm flipH="1" flipV="1">
              <a:off x="5773187" y="3901896"/>
              <a:ext cx="1441818" cy="1235844"/>
            </a:xfrm>
            <a:prstGeom prst="parallelogram">
              <a:avLst>
                <a:gd name="adj" fmla="val 36386"/>
              </a:avLst>
            </a:prstGeom>
            <a:solidFill>
              <a:schemeClr val="accent3"/>
            </a:solidFill>
            <a:ln w="28575" cap="flat">
              <a:solidFill>
                <a:schemeClr val="accent3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ctr" anchorCtr="1" compatLnSpc="1">
              <a:prstTxWarp prst="textNoShape">
                <a:avLst/>
              </a:prstTxWarp>
            </a:bodyPr>
            <a:lstStyle/>
            <a:p>
              <a:endParaRPr lang="zh-CN" altLang="en-US" dirty="0">
                <a:solidFill>
                  <a:schemeClr val="bg1"/>
                </a:solidFill>
              </a:endParaRPr>
            </a:p>
          </p:txBody>
        </p:sp>
        <p:sp>
          <p:nvSpPr>
            <p:cNvPr id="48" name="平行四边形 47"/>
            <p:cNvSpPr/>
            <p:nvPr/>
          </p:nvSpPr>
          <p:spPr>
            <a:xfrm flipH="1" flipV="1">
              <a:off x="6858287" y="3901896"/>
              <a:ext cx="1626278" cy="1544805"/>
            </a:xfrm>
            <a:prstGeom prst="parallelogram">
              <a:avLst>
                <a:gd name="adj" fmla="val 36386"/>
              </a:avLst>
            </a:prstGeom>
            <a:solidFill>
              <a:schemeClr val="accent4"/>
            </a:solidFill>
            <a:ln w="28575" cap="flat">
              <a:solidFill>
                <a:schemeClr val="accent4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ctr" anchorCtr="1" compatLnSpc="1">
              <a:prstTxWarp prst="textNoShape">
                <a:avLst/>
              </a:prstTxWarp>
            </a:bodyPr>
            <a:lstStyle/>
            <a:p>
              <a:endParaRPr lang="zh-CN" altLang="en-US" dirty="0">
                <a:solidFill>
                  <a:schemeClr val="bg1"/>
                </a:solidFill>
              </a:endParaRPr>
            </a:p>
          </p:txBody>
        </p:sp>
        <p:sp>
          <p:nvSpPr>
            <p:cNvPr id="91" name="MH_Other_12"/>
            <p:cNvSpPr>
              <a:spLocks noChangeAspect="1" noChangeArrowheads="1"/>
            </p:cNvSpPr>
            <p:nvPr>
              <p:custDataLst>
                <p:tags r:id="rId5"/>
              </p:custDataLst>
            </p:nvPr>
          </p:nvSpPr>
          <p:spPr bwMode="auto">
            <a:xfrm>
              <a:off x="4047773" y="4049328"/>
              <a:ext cx="298980" cy="282486"/>
            </a:xfrm>
            <a:custGeom>
              <a:avLst/>
              <a:gdLst>
                <a:gd name="T0" fmla="*/ 186557 w 1993900"/>
                <a:gd name="T1" fmla="*/ 1472016 h 1873250"/>
                <a:gd name="T2" fmla="*/ 1296550 w 1993900"/>
                <a:gd name="T3" fmla="*/ 576666 h 1873250"/>
                <a:gd name="T4" fmla="*/ 1153710 w 1993900"/>
                <a:gd name="T5" fmla="*/ 1135821 h 1873250"/>
                <a:gd name="T6" fmla="*/ 1097106 w 1993900"/>
                <a:gd name="T7" fmla="*/ 797974 h 1873250"/>
                <a:gd name="T8" fmla="*/ 1032144 w 1993900"/>
                <a:gd name="T9" fmla="*/ 704592 h 1873250"/>
                <a:gd name="T10" fmla="*/ 1078871 w 1993900"/>
                <a:gd name="T11" fmla="*/ 694343 h 1873250"/>
                <a:gd name="T12" fmla="*/ 1116861 w 1993900"/>
                <a:gd name="T13" fmla="*/ 676502 h 1873250"/>
                <a:gd name="T14" fmla="*/ 1146872 w 1993900"/>
                <a:gd name="T15" fmla="*/ 652207 h 1873250"/>
                <a:gd name="T16" fmla="*/ 1168526 w 1993900"/>
                <a:gd name="T17" fmla="*/ 620700 h 1873250"/>
                <a:gd name="T18" fmla="*/ 1184861 w 1993900"/>
                <a:gd name="T19" fmla="*/ 576666 h 1873250"/>
                <a:gd name="T20" fmla="*/ 568770 w 1993900"/>
                <a:gd name="T21" fmla="*/ 1239833 h 1873250"/>
                <a:gd name="T22" fmla="*/ 673241 w 1993900"/>
                <a:gd name="T23" fmla="*/ 791901 h 1873250"/>
                <a:gd name="T24" fmla="*/ 568770 w 1993900"/>
                <a:gd name="T25" fmla="*/ 802909 h 1873250"/>
                <a:gd name="T26" fmla="*/ 609419 w 1993900"/>
                <a:gd name="T27" fmla="*/ 698519 h 1873250"/>
                <a:gd name="T28" fmla="*/ 650068 w 1993900"/>
                <a:gd name="T29" fmla="*/ 682954 h 1873250"/>
                <a:gd name="T30" fmla="*/ 682739 w 1993900"/>
                <a:gd name="T31" fmla="*/ 660938 h 1873250"/>
                <a:gd name="T32" fmla="*/ 707052 w 1993900"/>
                <a:gd name="T33" fmla="*/ 632088 h 1873250"/>
                <a:gd name="T34" fmla="*/ 724147 w 1993900"/>
                <a:gd name="T35" fmla="*/ 596405 h 1873250"/>
                <a:gd name="T36" fmla="*/ 214659 w 1993900"/>
                <a:gd name="T37" fmla="*/ 266708 h 1873250"/>
                <a:gd name="T38" fmla="*/ 171803 w 1993900"/>
                <a:gd name="T39" fmla="*/ 295920 h 1873250"/>
                <a:gd name="T40" fmla="*/ 151323 w 1993900"/>
                <a:gd name="T41" fmla="*/ 344102 h 1873250"/>
                <a:gd name="T42" fmla="*/ 158150 w 1993900"/>
                <a:gd name="T43" fmla="*/ 1583935 h 1873250"/>
                <a:gd name="T44" fmla="*/ 190766 w 1993900"/>
                <a:gd name="T45" fmla="*/ 1623770 h 1873250"/>
                <a:gd name="T46" fmla="*/ 241586 w 1993900"/>
                <a:gd name="T47" fmla="*/ 1639325 h 1873250"/>
                <a:gd name="T48" fmla="*/ 1706270 w 1993900"/>
                <a:gd name="T49" fmla="*/ 1627944 h 1873250"/>
                <a:gd name="T50" fmla="*/ 1743058 w 1993900"/>
                <a:gd name="T51" fmla="*/ 1591902 h 1873250"/>
                <a:gd name="T52" fmla="*/ 1754056 w 1993900"/>
                <a:gd name="T53" fmla="*/ 353207 h 1873250"/>
                <a:gd name="T54" fmla="*/ 1738127 w 1993900"/>
                <a:gd name="T55" fmla="*/ 302749 h 1873250"/>
                <a:gd name="T56" fmla="*/ 1698306 w 1993900"/>
                <a:gd name="T57" fmla="*/ 269743 h 1873250"/>
                <a:gd name="T58" fmla="*/ 1541294 w 1993900"/>
                <a:gd name="T59" fmla="*/ 323995 h 1873250"/>
                <a:gd name="T60" fmla="*/ 334125 w 1993900"/>
                <a:gd name="T61" fmla="*/ 262534 h 1873250"/>
                <a:gd name="T62" fmla="*/ 1334979 w 1993900"/>
                <a:gd name="T63" fmla="*/ 206006 h 1873250"/>
                <a:gd name="T64" fmla="*/ 1663414 w 1993900"/>
                <a:gd name="T65" fmla="*/ 111160 h 1873250"/>
                <a:gd name="T66" fmla="*/ 1735094 w 1993900"/>
                <a:gd name="T67" fmla="*/ 122162 h 1873250"/>
                <a:gd name="T68" fmla="*/ 1798429 w 1993900"/>
                <a:gd name="T69" fmla="*/ 152513 h 1873250"/>
                <a:gd name="T70" fmla="*/ 1849629 w 1993900"/>
                <a:gd name="T71" fmla="*/ 199557 h 1873250"/>
                <a:gd name="T72" fmla="*/ 1886037 w 1993900"/>
                <a:gd name="T73" fmla="*/ 259120 h 1873250"/>
                <a:gd name="T74" fmla="*/ 1903862 w 1993900"/>
                <a:gd name="T75" fmla="*/ 328927 h 1873250"/>
                <a:gd name="T76" fmla="*/ 1902346 w 1993900"/>
                <a:gd name="T77" fmla="*/ 1585453 h 1873250"/>
                <a:gd name="T78" fmla="*/ 1881107 w 1993900"/>
                <a:gd name="T79" fmla="*/ 1653362 h 1873250"/>
                <a:gd name="T80" fmla="*/ 1842044 w 1993900"/>
                <a:gd name="T81" fmla="*/ 1711029 h 1873250"/>
                <a:gd name="T82" fmla="*/ 1788568 w 1993900"/>
                <a:gd name="T83" fmla="*/ 1755417 h 1873250"/>
                <a:gd name="T84" fmla="*/ 1723716 w 1993900"/>
                <a:gd name="T85" fmla="*/ 1782733 h 1873250"/>
                <a:gd name="T86" fmla="*/ 241586 w 1993900"/>
                <a:gd name="T87" fmla="*/ 1790700 h 1873250"/>
                <a:gd name="T88" fmla="*/ 169906 w 1993900"/>
                <a:gd name="T89" fmla="*/ 1779698 h 1873250"/>
                <a:gd name="T90" fmla="*/ 106191 w 1993900"/>
                <a:gd name="T91" fmla="*/ 1748968 h 1873250"/>
                <a:gd name="T92" fmla="*/ 54992 w 1993900"/>
                <a:gd name="T93" fmla="*/ 1702303 h 1873250"/>
                <a:gd name="T94" fmla="*/ 18963 w 1993900"/>
                <a:gd name="T95" fmla="*/ 1642740 h 1873250"/>
                <a:gd name="T96" fmla="*/ 1138 w 1993900"/>
                <a:gd name="T97" fmla="*/ 1573312 h 1873250"/>
                <a:gd name="T98" fmla="*/ 2655 w 1993900"/>
                <a:gd name="T99" fmla="*/ 316408 h 1873250"/>
                <a:gd name="T100" fmla="*/ 23514 w 1993900"/>
                <a:gd name="T101" fmla="*/ 248497 h 1873250"/>
                <a:gd name="T102" fmla="*/ 62577 w 1993900"/>
                <a:gd name="T103" fmla="*/ 190451 h 1873250"/>
                <a:gd name="T104" fmla="*/ 116432 w 1993900"/>
                <a:gd name="T105" fmla="*/ 146064 h 1873250"/>
                <a:gd name="T106" fmla="*/ 181284 w 1993900"/>
                <a:gd name="T107" fmla="*/ 118748 h 1873250"/>
                <a:gd name="T108" fmla="*/ 363706 w 1993900"/>
                <a:gd name="T109" fmla="*/ 111160 h 1873250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1993900" h="1873250">
                  <a:moveTo>
                    <a:pt x="195263" y="1631950"/>
                  </a:moveTo>
                  <a:lnTo>
                    <a:pt x="1766888" y="1631950"/>
                  </a:lnTo>
                  <a:lnTo>
                    <a:pt x="1766888" y="1663700"/>
                  </a:lnTo>
                  <a:lnTo>
                    <a:pt x="195263" y="1663700"/>
                  </a:lnTo>
                  <a:lnTo>
                    <a:pt x="195263" y="1631950"/>
                  </a:lnTo>
                  <a:close/>
                  <a:moveTo>
                    <a:pt x="195263" y="1539875"/>
                  </a:moveTo>
                  <a:lnTo>
                    <a:pt x="1766888" y="1539875"/>
                  </a:lnTo>
                  <a:lnTo>
                    <a:pt x="1766888" y="1570038"/>
                  </a:lnTo>
                  <a:lnTo>
                    <a:pt x="195263" y="1570038"/>
                  </a:lnTo>
                  <a:lnTo>
                    <a:pt x="195263" y="1539875"/>
                  </a:lnTo>
                  <a:close/>
                  <a:moveTo>
                    <a:pt x="1240155" y="603250"/>
                  </a:moveTo>
                  <a:lnTo>
                    <a:pt x="1357056" y="603250"/>
                  </a:lnTo>
                  <a:lnTo>
                    <a:pt x="1357056" y="1188182"/>
                  </a:lnTo>
                  <a:lnTo>
                    <a:pt x="1493838" y="1188182"/>
                  </a:lnTo>
                  <a:lnTo>
                    <a:pt x="1493838" y="1296988"/>
                  </a:lnTo>
                  <a:lnTo>
                    <a:pt x="1071563" y="1296988"/>
                  </a:lnTo>
                  <a:lnTo>
                    <a:pt x="1071563" y="1188182"/>
                  </a:lnTo>
                  <a:lnTo>
                    <a:pt x="1207550" y="1188182"/>
                  </a:lnTo>
                  <a:lnTo>
                    <a:pt x="1207550" y="820068"/>
                  </a:lnTo>
                  <a:lnTo>
                    <a:pt x="1201586" y="822053"/>
                  </a:lnTo>
                  <a:lnTo>
                    <a:pt x="1194826" y="824833"/>
                  </a:lnTo>
                  <a:lnTo>
                    <a:pt x="1180909" y="828407"/>
                  </a:lnTo>
                  <a:lnTo>
                    <a:pt x="1165402" y="831981"/>
                  </a:lnTo>
                  <a:lnTo>
                    <a:pt x="1148304" y="834760"/>
                  </a:lnTo>
                  <a:lnTo>
                    <a:pt x="1130809" y="837143"/>
                  </a:lnTo>
                  <a:lnTo>
                    <a:pt x="1111723" y="838732"/>
                  </a:lnTo>
                  <a:lnTo>
                    <a:pt x="1091842" y="839526"/>
                  </a:lnTo>
                  <a:lnTo>
                    <a:pt x="1071563" y="839923"/>
                  </a:lnTo>
                  <a:lnTo>
                    <a:pt x="1071563" y="738265"/>
                  </a:lnTo>
                  <a:lnTo>
                    <a:pt x="1080311" y="737073"/>
                  </a:lnTo>
                  <a:lnTo>
                    <a:pt x="1089456" y="735882"/>
                  </a:lnTo>
                  <a:lnTo>
                    <a:pt x="1097806" y="734294"/>
                  </a:lnTo>
                  <a:lnTo>
                    <a:pt x="1106156" y="732705"/>
                  </a:lnTo>
                  <a:lnTo>
                    <a:pt x="1114109" y="730720"/>
                  </a:lnTo>
                  <a:lnTo>
                    <a:pt x="1121664" y="728734"/>
                  </a:lnTo>
                  <a:lnTo>
                    <a:pt x="1129218" y="726352"/>
                  </a:lnTo>
                  <a:lnTo>
                    <a:pt x="1136376" y="723969"/>
                  </a:lnTo>
                  <a:lnTo>
                    <a:pt x="1143931" y="720792"/>
                  </a:lnTo>
                  <a:lnTo>
                    <a:pt x="1150690" y="718012"/>
                  </a:lnTo>
                  <a:lnTo>
                    <a:pt x="1156654" y="714438"/>
                  </a:lnTo>
                  <a:lnTo>
                    <a:pt x="1163016" y="711262"/>
                  </a:lnTo>
                  <a:lnTo>
                    <a:pt x="1168981" y="707688"/>
                  </a:lnTo>
                  <a:lnTo>
                    <a:pt x="1174945" y="704114"/>
                  </a:lnTo>
                  <a:lnTo>
                    <a:pt x="1180512" y="699746"/>
                  </a:lnTo>
                  <a:lnTo>
                    <a:pt x="1186079" y="695775"/>
                  </a:lnTo>
                  <a:lnTo>
                    <a:pt x="1191248" y="691407"/>
                  </a:lnTo>
                  <a:lnTo>
                    <a:pt x="1195621" y="686641"/>
                  </a:lnTo>
                  <a:lnTo>
                    <a:pt x="1200393" y="682273"/>
                  </a:lnTo>
                  <a:lnTo>
                    <a:pt x="1204767" y="677111"/>
                  </a:lnTo>
                  <a:lnTo>
                    <a:pt x="1208743" y="671551"/>
                  </a:lnTo>
                  <a:lnTo>
                    <a:pt x="1213117" y="666389"/>
                  </a:lnTo>
                  <a:lnTo>
                    <a:pt x="1216298" y="661227"/>
                  </a:lnTo>
                  <a:lnTo>
                    <a:pt x="1220274" y="655270"/>
                  </a:lnTo>
                  <a:lnTo>
                    <a:pt x="1223057" y="649314"/>
                  </a:lnTo>
                  <a:lnTo>
                    <a:pt x="1226636" y="643357"/>
                  </a:lnTo>
                  <a:lnTo>
                    <a:pt x="1229022" y="637003"/>
                  </a:lnTo>
                  <a:lnTo>
                    <a:pt x="1231407" y="630650"/>
                  </a:lnTo>
                  <a:lnTo>
                    <a:pt x="1234191" y="623899"/>
                  </a:lnTo>
                  <a:lnTo>
                    <a:pt x="1236179" y="617148"/>
                  </a:lnTo>
                  <a:lnTo>
                    <a:pt x="1240155" y="603250"/>
                  </a:lnTo>
                  <a:close/>
                  <a:moveTo>
                    <a:pt x="763507" y="603250"/>
                  </a:moveTo>
                  <a:lnTo>
                    <a:pt x="880806" y="603250"/>
                  </a:lnTo>
                  <a:lnTo>
                    <a:pt x="880806" y="1188182"/>
                  </a:lnTo>
                  <a:lnTo>
                    <a:pt x="1017588" y="1188182"/>
                  </a:lnTo>
                  <a:lnTo>
                    <a:pt x="1017588" y="1296988"/>
                  </a:lnTo>
                  <a:lnTo>
                    <a:pt x="595313" y="1296988"/>
                  </a:lnTo>
                  <a:lnTo>
                    <a:pt x="595313" y="1188182"/>
                  </a:lnTo>
                  <a:lnTo>
                    <a:pt x="731300" y="1188182"/>
                  </a:lnTo>
                  <a:lnTo>
                    <a:pt x="731300" y="820068"/>
                  </a:lnTo>
                  <a:lnTo>
                    <a:pt x="725336" y="822053"/>
                  </a:lnTo>
                  <a:lnTo>
                    <a:pt x="718576" y="824833"/>
                  </a:lnTo>
                  <a:lnTo>
                    <a:pt x="704659" y="828407"/>
                  </a:lnTo>
                  <a:lnTo>
                    <a:pt x="688754" y="831981"/>
                  </a:lnTo>
                  <a:lnTo>
                    <a:pt x="672054" y="834760"/>
                  </a:lnTo>
                  <a:lnTo>
                    <a:pt x="654161" y="837143"/>
                  </a:lnTo>
                  <a:lnTo>
                    <a:pt x="635473" y="838732"/>
                  </a:lnTo>
                  <a:lnTo>
                    <a:pt x="615592" y="839526"/>
                  </a:lnTo>
                  <a:lnTo>
                    <a:pt x="595313" y="839923"/>
                  </a:lnTo>
                  <a:lnTo>
                    <a:pt x="595313" y="738265"/>
                  </a:lnTo>
                  <a:lnTo>
                    <a:pt x="604061" y="737073"/>
                  </a:lnTo>
                  <a:lnTo>
                    <a:pt x="612809" y="735882"/>
                  </a:lnTo>
                  <a:lnTo>
                    <a:pt x="621159" y="734294"/>
                  </a:lnTo>
                  <a:lnTo>
                    <a:pt x="629906" y="732705"/>
                  </a:lnTo>
                  <a:lnTo>
                    <a:pt x="637859" y="730720"/>
                  </a:lnTo>
                  <a:lnTo>
                    <a:pt x="645414" y="728734"/>
                  </a:lnTo>
                  <a:lnTo>
                    <a:pt x="652968" y="726352"/>
                  </a:lnTo>
                  <a:lnTo>
                    <a:pt x="660126" y="723969"/>
                  </a:lnTo>
                  <a:lnTo>
                    <a:pt x="667283" y="720792"/>
                  </a:lnTo>
                  <a:lnTo>
                    <a:pt x="674042" y="718012"/>
                  </a:lnTo>
                  <a:lnTo>
                    <a:pt x="680404" y="714438"/>
                  </a:lnTo>
                  <a:lnTo>
                    <a:pt x="686766" y="711262"/>
                  </a:lnTo>
                  <a:lnTo>
                    <a:pt x="692731" y="707688"/>
                  </a:lnTo>
                  <a:lnTo>
                    <a:pt x="698695" y="704114"/>
                  </a:lnTo>
                  <a:lnTo>
                    <a:pt x="704262" y="699746"/>
                  </a:lnTo>
                  <a:lnTo>
                    <a:pt x="709431" y="695775"/>
                  </a:lnTo>
                  <a:lnTo>
                    <a:pt x="714600" y="691407"/>
                  </a:lnTo>
                  <a:lnTo>
                    <a:pt x="719371" y="686641"/>
                  </a:lnTo>
                  <a:lnTo>
                    <a:pt x="724143" y="682273"/>
                  </a:lnTo>
                  <a:lnTo>
                    <a:pt x="728119" y="677111"/>
                  </a:lnTo>
                  <a:lnTo>
                    <a:pt x="732493" y="671551"/>
                  </a:lnTo>
                  <a:lnTo>
                    <a:pt x="736469" y="666389"/>
                  </a:lnTo>
                  <a:lnTo>
                    <a:pt x="740048" y="661227"/>
                  </a:lnTo>
                  <a:lnTo>
                    <a:pt x="744024" y="655270"/>
                  </a:lnTo>
                  <a:lnTo>
                    <a:pt x="746807" y="649314"/>
                  </a:lnTo>
                  <a:lnTo>
                    <a:pt x="749988" y="643357"/>
                  </a:lnTo>
                  <a:lnTo>
                    <a:pt x="752772" y="637003"/>
                  </a:lnTo>
                  <a:lnTo>
                    <a:pt x="755157" y="630650"/>
                  </a:lnTo>
                  <a:lnTo>
                    <a:pt x="757941" y="623899"/>
                  </a:lnTo>
                  <a:lnTo>
                    <a:pt x="759929" y="617148"/>
                  </a:lnTo>
                  <a:lnTo>
                    <a:pt x="763507" y="603250"/>
                  </a:lnTo>
                  <a:close/>
                  <a:moveTo>
                    <a:pt x="252860" y="274637"/>
                  </a:moveTo>
                  <a:lnTo>
                    <a:pt x="243333" y="275431"/>
                  </a:lnTo>
                  <a:lnTo>
                    <a:pt x="233806" y="276622"/>
                  </a:lnTo>
                  <a:lnTo>
                    <a:pt x="224676" y="279003"/>
                  </a:lnTo>
                  <a:lnTo>
                    <a:pt x="216340" y="282178"/>
                  </a:lnTo>
                  <a:lnTo>
                    <a:pt x="207607" y="286147"/>
                  </a:lnTo>
                  <a:lnTo>
                    <a:pt x="199668" y="290909"/>
                  </a:lnTo>
                  <a:lnTo>
                    <a:pt x="192523" y="296465"/>
                  </a:lnTo>
                  <a:lnTo>
                    <a:pt x="185774" y="302815"/>
                  </a:lnTo>
                  <a:lnTo>
                    <a:pt x="179820" y="309562"/>
                  </a:lnTo>
                  <a:lnTo>
                    <a:pt x="174263" y="316706"/>
                  </a:lnTo>
                  <a:lnTo>
                    <a:pt x="169499" y="324644"/>
                  </a:lnTo>
                  <a:lnTo>
                    <a:pt x="165530" y="332581"/>
                  </a:lnTo>
                  <a:lnTo>
                    <a:pt x="162354" y="341312"/>
                  </a:lnTo>
                  <a:lnTo>
                    <a:pt x="159972" y="350837"/>
                  </a:lnTo>
                  <a:lnTo>
                    <a:pt x="158385" y="359965"/>
                  </a:lnTo>
                  <a:lnTo>
                    <a:pt x="157988" y="369490"/>
                  </a:lnTo>
                  <a:lnTo>
                    <a:pt x="157988" y="1619647"/>
                  </a:lnTo>
                  <a:lnTo>
                    <a:pt x="158385" y="1629569"/>
                  </a:lnTo>
                  <a:lnTo>
                    <a:pt x="159972" y="1639094"/>
                  </a:lnTo>
                  <a:lnTo>
                    <a:pt x="162354" y="1647825"/>
                  </a:lnTo>
                  <a:lnTo>
                    <a:pt x="165530" y="1656953"/>
                  </a:lnTo>
                  <a:lnTo>
                    <a:pt x="169499" y="1665288"/>
                  </a:lnTo>
                  <a:lnTo>
                    <a:pt x="174263" y="1672828"/>
                  </a:lnTo>
                  <a:lnTo>
                    <a:pt x="179820" y="1679972"/>
                  </a:lnTo>
                  <a:lnTo>
                    <a:pt x="185774" y="1686719"/>
                  </a:lnTo>
                  <a:lnTo>
                    <a:pt x="192523" y="1693069"/>
                  </a:lnTo>
                  <a:lnTo>
                    <a:pt x="199668" y="1698625"/>
                  </a:lnTo>
                  <a:lnTo>
                    <a:pt x="207607" y="1702991"/>
                  </a:lnTo>
                  <a:lnTo>
                    <a:pt x="216340" y="1707356"/>
                  </a:lnTo>
                  <a:lnTo>
                    <a:pt x="224676" y="1710531"/>
                  </a:lnTo>
                  <a:lnTo>
                    <a:pt x="233806" y="1712913"/>
                  </a:lnTo>
                  <a:lnTo>
                    <a:pt x="243333" y="1714103"/>
                  </a:lnTo>
                  <a:lnTo>
                    <a:pt x="252860" y="1714897"/>
                  </a:lnTo>
                  <a:lnTo>
                    <a:pt x="1741040" y="1714897"/>
                  </a:lnTo>
                  <a:lnTo>
                    <a:pt x="1750567" y="1714103"/>
                  </a:lnTo>
                  <a:lnTo>
                    <a:pt x="1759697" y="1712913"/>
                  </a:lnTo>
                  <a:lnTo>
                    <a:pt x="1769224" y="1710531"/>
                  </a:lnTo>
                  <a:lnTo>
                    <a:pt x="1777560" y="1707356"/>
                  </a:lnTo>
                  <a:lnTo>
                    <a:pt x="1785896" y="1702991"/>
                  </a:lnTo>
                  <a:lnTo>
                    <a:pt x="1794232" y="1698625"/>
                  </a:lnTo>
                  <a:lnTo>
                    <a:pt x="1801377" y="1693069"/>
                  </a:lnTo>
                  <a:lnTo>
                    <a:pt x="1808126" y="1686719"/>
                  </a:lnTo>
                  <a:lnTo>
                    <a:pt x="1813683" y="1679972"/>
                  </a:lnTo>
                  <a:lnTo>
                    <a:pt x="1819240" y="1672828"/>
                  </a:lnTo>
                  <a:lnTo>
                    <a:pt x="1824401" y="1665288"/>
                  </a:lnTo>
                  <a:lnTo>
                    <a:pt x="1828370" y="1656953"/>
                  </a:lnTo>
                  <a:lnTo>
                    <a:pt x="1831546" y="1647825"/>
                  </a:lnTo>
                  <a:lnTo>
                    <a:pt x="1833531" y="1639094"/>
                  </a:lnTo>
                  <a:lnTo>
                    <a:pt x="1835516" y="1629569"/>
                  </a:lnTo>
                  <a:lnTo>
                    <a:pt x="1835912" y="1619647"/>
                  </a:lnTo>
                  <a:lnTo>
                    <a:pt x="1835912" y="369490"/>
                  </a:lnTo>
                  <a:lnTo>
                    <a:pt x="1835516" y="359965"/>
                  </a:lnTo>
                  <a:lnTo>
                    <a:pt x="1833531" y="350837"/>
                  </a:lnTo>
                  <a:lnTo>
                    <a:pt x="1831546" y="341312"/>
                  </a:lnTo>
                  <a:lnTo>
                    <a:pt x="1828370" y="332581"/>
                  </a:lnTo>
                  <a:lnTo>
                    <a:pt x="1824401" y="324644"/>
                  </a:lnTo>
                  <a:lnTo>
                    <a:pt x="1819240" y="316706"/>
                  </a:lnTo>
                  <a:lnTo>
                    <a:pt x="1813683" y="309562"/>
                  </a:lnTo>
                  <a:lnTo>
                    <a:pt x="1808126" y="302815"/>
                  </a:lnTo>
                  <a:lnTo>
                    <a:pt x="1801377" y="296465"/>
                  </a:lnTo>
                  <a:lnTo>
                    <a:pt x="1794232" y="290909"/>
                  </a:lnTo>
                  <a:lnTo>
                    <a:pt x="1785896" y="286147"/>
                  </a:lnTo>
                  <a:lnTo>
                    <a:pt x="1777560" y="282178"/>
                  </a:lnTo>
                  <a:lnTo>
                    <a:pt x="1769224" y="279003"/>
                  </a:lnTo>
                  <a:lnTo>
                    <a:pt x="1759697" y="276622"/>
                  </a:lnTo>
                  <a:lnTo>
                    <a:pt x="1750567" y="275431"/>
                  </a:lnTo>
                  <a:lnTo>
                    <a:pt x="1741040" y="274637"/>
                  </a:lnTo>
                  <a:lnTo>
                    <a:pt x="1613221" y="274637"/>
                  </a:lnTo>
                  <a:lnTo>
                    <a:pt x="1613221" y="338931"/>
                  </a:lnTo>
                  <a:lnTo>
                    <a:pt x="1366316" y="338931"/>
                  </a:lnTo>
                  <a:lnTo>
                    <a:pt x="1366316" y="274637"/>
                  </a:lnTo>
                  <a:lnTo>
                    <a:pt x="596622" y="274637"/>
                  </a:lnTo>
                  <a:lnTo>
                    <a:pt x="596622" y="338931"/>
                  </a:lnTo>
                  <a:lnTo>
                    <a:pt x="349717" y="338931"/>
                  </a:lnTo>
                  <a:lnTo>
                    <a:pt x="349717" y="274637"/>
                  </a:lnTo>
                  <a:lnTo>
                    <a:pt x="252860" y="274637"/>
                  </a:lnTo>
                  <a:close/>
                  <a:moveTo>
                    <a:pt x="442207" y="0"/>
                  </a:moveTo>
                  <a:lnTo>
                    <a:pt x="565660" y="0"/>
                  </a:lnTo>
                  <a:lnTo>
                    <a:pt x="565660" y="116284"/>
                  </a:lnTo>
                  <a:lnTo>
                    <a:pt x="1397278" y="116284"/>
                  </a:lnTo>
                  <a:lnTo>
                    <a:pt x="1397278" y="215503"/>
                  </a:lnTo>
                  <a:lnTo>
                    <a:pt x="1397278" y="307975"/>
                  </a:lnTo>
                  <a:lnTo>
                    <a:pt x="1461188" y="307975"/>
                  </a:lnTo>
                  <a:lnTo>
                    <a:pt x="1461188" y="0"/>
                  </a:lnTo>
                  <a:lnTo>
                    <a:pt x="1551296" y="0"/>
                  </a:lnTo>
                  <a:lnTo>
                    <a:pt x="1551296" y="116284"/>
                  </a:lnTo>
                  <a:lnTo>
                    <a:pt x="1741040" y="116284"/>
                  </a:lnTo>
                  <a:lnTo>
                    <a:pt x="1754140" y="116681"/>
                  </a:lnTo>
                  <a:lnTo>
                    <a:pt x="1766446" y="117475"/>
                  </a:lnTo>
                  <a:lnTo>
                    <a:pt x="1779148" y="119062"/>
                  </a:lnTo>
                  <a:lnTo>
                    <a:pt x="1791851" y="121840"/>
                  </a:lnTo>
                  <a:lnTo>
                    <a:pt x="1804156" y="124222"/>
                  </a:lnTo>
                  <a:lnTo>
                    <a:pt x="1816065" y="127794"/>
                  </a:lnTo>
                  <a:lnTo>
                    <a:pt x="1827973" y="131762"/>
                  </a:lnTo>
                  <a:lnTo>
                    <a:pt x="1839088" y="136525"/>
                  </a:lnTo>
                  <a:lnTo>
                    <a:pt x="1850600" y="141684"/>
                  </a:lnTo>
                  <a:lnTo>
                    <a:pt x="1861318" y="147240"/>
                  </a:lnTo>
                  <a:lnTo>
                    <a:pt x="1872035" y="152797"/>
                  </a:lnTo>
                  <a:lnTo>
                    <a:pt x="1882356" y="159544"/>
                  </a:lnTo>
                  <a:lnTo>
                    <a:pt x="1892280" y="167084"/>
                  </a:lnTo>
                  <a:lnTo>
                    <a:pt x="1901807" y="174228"/>
                  </a:lnTo>
                  <a:lnTo>
                    <a:pt x="1911334" y="182165"/>
                  </a:lnTo>
                  <a:lnTo>
                    <a:pt x="1919670" y="190500"/>
                  </a:lnTo>
                  <a:lnTo>
                    <a:pt x="1928006" y="199231"/>
                  </a:lnTo>
                  <a:lnTo>
                    <a:pt x="1935945" y="208756"/>
                  </a:lnTo>
                  <a:lnTo>
                    <a:pt x="1943884" y="218281"/>
                  </a:lnTo>
                  <a:lnTo>
                    <a:pt x="1951029" y="228203"/>
                  </a:lnTo>
                  <a:lnTo>
                    <a:pt x="1957380" y="238125"/>
                  </a:lnTo>
                  <a:lnTo>
                    <a:pt x="1963732" y="249237"/>
                  </a:lnTo>
                  <a:lnTo>
                    <a:pt x="1968892" y="259953"/>
                  </a:lnTo>
                  <a:lnTo>
                    <a:pt x="1974052" y="271065"/>
                  </a:lnTo>
                  <a:lnTo>
                    <a:pt x="1978816" y="282575"/>
                  </a:lnTo>
                  <a:lnTo>
                    <a:pt x="1982389" y="294084"/>
                  </a:lnTo>
                  <a:lnTo>
                    <a:pt x="1985961" y="306387"/>
                  </a:lnTo>
                  <a:lnTo>
                    <a:pt x="1988740" y="318690"/>
                  </a:lnTo>
                  <a:lnTo>
                    <a:pt x="1991122" y="330994"/>
                  </a:lnTo>
                  <a:lnTo>
                    <a:pt x="1992709" y="344090"/>
                  </a:lnTo>
                  <a:lnTo>
                    <a:pt x="1993503" y="356790"/>
                  </a:lnTo>
                  <a:lnTo>
                    <a:pt x="1993900" y="369490"/>
                  </a:lnTo>
                  <a:lnTo>
                    <a:pt x="1993900" y="1619647"/>
                  </a:lnTo>
                  <a:lnTo>
                    <a:pt x="1993503" y="1632744"/>
                  </a:lnTo>
                  <a:lnTo>
                    <a:pt x="1992709" y="1645841"/>
                  </a:lnTo>
                  <a:lnTo>
                    <a:pt x="1991122" y="1658541"/>
                  </a:lnTo>
                  <a:lnTo>
                    <a:pt x="1988740" y="1670844"/>
                  </a:lnTo>
                  <a:lnTo>
                    <a:pt x="1985961" y="1682750"/>
                  </a:lnTo>
                  <a:lnTo>
                    <a:pt x="1982389" y="1695053"/>
                  </a:lnTo>
                  <a:lnTo>
                    <a:pt x="1978816" y="1706960"/>
                  </a:lnTo>
                  <a:lnTo>
                    <a:pt x="1974052" y="1718469"/>
                  </a:lnTo>
                  <a:lnTo>
                    <a:pt x="1968892" y="1729581"/>
                  </a:lnTo>
                  <a:lnTo>
                    <a:pt x="1963732" y="1740694"/>
                  </a:lnTo>
                  <a:lnTo>
                    <a:pt x="1957380" y="1751410"/>
                  </a:lnTo>
                  <a:lnTo>
                    <a:pt x="1951029" y="1761331"/>
                  </a:lnTo>
                  <a:lnTo>
                    <a:pt x="1943884" y="1771650"/>
                  </a:lnTo>
                  <a:lnTo>
                    <a:pt x="1935945" y="1780778"/>
                  </a:lnTo>
                  <a:lnTo>
                    <a:pt x="1928006" y="1789906"/>
                  </a:lnTo>
                  <a:lnTo>
                    <a:pt x="1919670" y="1799035"/>
                  </a:lnTo>
                  <a:lnTo>
                    <a:pt x="1911334" y="1807369"/>
                  </a:lnTo>
                  <a:lnTo>
                    <a:pt x="1901807" y="1815306"/>
                  </a:lnTo>
                  <a:lnTo>
                    <a:pt x="1892280" y="1822847"/>
                  </a:lnTo>
                  <a:lnTo>
                    <a:pt x="1882356" y="1829594"/>
                  </a:lnTo>
                  <a:lnTo>
                    <a:pt x="1872035" y="1836341"/>
                  </a:lnTo>
                  <a:lnTo>
                    <a:pt x="1861318" y="1842294"/>
                  </a:lnTo>
                  <a:lnTo>
                    <a:pt x="1850600" y="1848247"/>
                  </a:lnTo>
                  <a:lnTo>
                    <a:pt x="1839088" y="1853406"/>
                  </a:lnTo>
                  <a:lnTo>
                    <a:pt x="1827973" y="1857375"/>
                  </a:lnTo>
                  <a:lnTo>
                    <a:pt x="1816065" y="1861741"/>
                  </a:lnTo>
                  <a:lnTo>
                    <a:pt x="1804156" y="1864916"/>
                  </a:lnTo>
                  <a:lnTo>
                    <a:pt x="1791851" y="1868091"/>
                  </a:lnTo>
                  <a:lnTo>
                    <a:pt x="1779148" y="1870075"/>
                  </a:lnTo>
                  <a:lnTo>
                    <a:pt x="1766446" y="1871663"/>
                  </a:lnTo>
                  <a:lnTo>
                    <a:pt x="1754140" y="1872456"/>
                  </a:lnTo>
                  <a:lnTo>
                    <a:pt x="1741040" y="1873250"/>
                  </a:lnTo>
                  <a:lnTo>
                    <a:pt x="252860" y="1873250"/>
                  </a:lnTo>
                  <a:lnTo>
                    <a:pt x="239760" y="1872456"/>
                  </a:lnTo>
                  <a:lnTo>
                    <a:pt x="227058" y="1871663"/>
                  </a:lnTo>
                  <a:lnTo>
                    <a:pt x="214355" y="1870075"/>
                  </a:lnTo>
                  <a:lnTo>
                    <a:pt x="201653" y="1868091"/>
                  </a:lnTo>
                  <a:lnTo>
                    <a:pt x="189744" y="1864916"/>
                  </a:lnTo>
                  <a:lnTo>
                    <a:pt x="177835" y="1861741"/>
                  </a:lnTo>
                  <a:lnTo>
                    <a:pt x="165927" y="1857375"/>
                  </a:lnTo>
                  <a:lnTo>
                    <a:pt x="154018" y="1853406"/>
                  </a:lnTo>
                  <a:lnTo>
                    <a:pt x="143300" y="1848247"/>
                  </a:lnTo>
                  <a:lnTo>
                    <a:pt x="132186" y="1842294"/>
                  </a:lnTo>
                  <a:lnTo>
                    <a:pt x="121865" y="1836341"/>
                  </a:lnTo>
                  <a:lnTo>
                    <a:pt x="111147" y="1829594"/>
                  </a:lnTo>
                  <a:lnTo>
                    <a:pt x="101620" y="1822847"/>
                  </a:lnTo>
                  <a:lnTo>
                    <a:pt x="91696" y="1815306"/>
                  </a:lnTo>
                  <a:lnTo>
                    <a:pt x="82566" y="1807369"/>
                  </a:lnTo>
                  <a:lnTo>
                    <a:pt x="74230" y="1799035"/>
                  </a:lnTo>
                  <a:lnTo>
                    <a:pt x="65497" y="1789906"/>
                  </a:lnTo>
                  <a:lnTo>
                    <a:pt x="57558" y="1780778"/>
                  </a:lnTo>
                  <a:lnTo>
                    <a:pt x="50016" y="1771650"/>
                  </a:lnTo>
                  <a:lnTo>
                    <a:pt x="42871" y="1761331"/>
                  </a:lnTo>
                  <a:lnTo>
                    <a:pt x="36520" y="1751410"/>
                  </a:lnTo>
                  <a:lnTo>
                    <a:pt x="30168" y="1740694"/>
                  </a:lnTo>
                  <a:lnTo>
                    <a:pt x="24611" y="1729581"/>
                  </a:lnTo>
                  <a:lnTo>
                    <a:pt x="19848" y="1718469"/>
                  </a:lnTo>
                  <a:lnTo>
                    <a:pt x="15084" y="1706960"/>
                  </a:lnTo>
                  <a:lnTo>
                    <a:pt x="11115" y="1695053"/>
                  </a:lnTo>
                  <a:lnTo>
                    <a:pt x="7939" y="1682750"/>
                  </a:lnTo>
                  <a:lnTo>
                    <a:pt x="4763" y="1670844"/>
                  </a:lnTo>
                  <a:lnTo>
                    <a:pt x="2779" y="1658541"/>
                  </a:lnTo>
                  <a:lnTo>
                    <a:pt x="1191" y="1645841"/>
                  </a:lnTo>
                  <a:lnTo>
                    <a:pt x="0" y="1632744"/>
                  </a:lnTo>
                  <a:lnTo>
                    <a:pt x="0" y="1619647"/>
                  </a:lnTo>
                  <a:lnTo>
                    <a:pt x="0" y="369490"/>
                  </a:lnTo>
                  <a:lnTo>
                    <a:pt x="0" y="356790"/>
                  </a:lnTo>
                  <a:lnTo>
                    <a:pt x="1191" y="344090"/>
                  </a:lnTo>
                  <a:lnTo>
                    <a:pt x="2779" y="330994"/>
                  </a:lnTo>
                  <a:lnTo>
                    <a:pt x="4763" y="318690"/>
                  </a:lnTo>
                  <a:lnTo>
                    <a:pt x="7939" y="306387"/>
                  </a:lnTo>
                  <a:lnTo>
                    <a:pt x="11115" y="294084"/>
                  </a:lnTo>
                  <a:lnTo>
                    <a:pt x="15084" y="282575"/>
                  </a:lnTo>
                  <a:lnTo>
                    <a:pt x="19848" y="271065"/>
                  </a:lnTo>
                  <a:lnTo>
                    <a:pt x="24611" y="259953"/>
                  </a:lnTo>
                  <a:lnTo>
                    <a:pt x="30168" y="249237"/>
                  </a:lnTo>
                  <a:lnTo>
                    <a:pt x="36520" y="238125"/>
                  </a:lnTo>
                  <a:lnTo>
                    <a:pt x="42871" y="228203"/>
                  </a:lnTo>
                  <a:lnTo>
                    <a:pt x="50016" y="218281"/>
                  </a:lnTo>
                  <a:lnTo>
                    <a:pt x="57558" y="208756"/>
                  </a:lnTo>
                  <a:lnTo>
                    <a:pt x="65497" y="199231"/>
                  </a:lnTo>
                  <a:lnTo>
                    <a:pt x="74230" y="190500"/>
                  </a:lnTo>
                  <a:lnTo>
                    <a:pt x="82566" y="182165"/>
                  </a:lnTo>
                  <a:lnTo>
                    <a:pt x="91696" y="174228"/>
                  </a:lnTo>
                  <a:lnTo>
                    <a:pt x="101620" y="167084"/>
                  </a:lnTo>
                  <a:lnTo>
                    <a:pt x="111147" y="159544"/>
                  </a:lnTo>
                  <a:lnTo>
                    <a:pt x="121865" y="152797"/>
                  </a:lnTo>
                  <a:lnTo>
                    <a:pt x="132186" y="147240"/>
                  </a:lnTo>
                  <a:lnTo>
                    <a:pt x="143300" y="141684"/>
                  </a:lnTo>
                  <a:lnTo>
                    <a:pt x="154018" y="136525"/>
                  </a:lnTo>
                  <a:lnTo>
                    <a:pt x="165927" y="131762"/>
                  </a:lnTo>
                  <a:lnTo>
                    <a:pt x="177835" y="127794"/>
                  </a:lnTo>
                  <a:lnTo>
                    <a:pt x="189744" y="124222"/>
                  </a:lnTo>
                  <a:lnTo>
                    <a:pt x="201653" y="121840"/>
                  </a:lnTo>
                  <a:lnTo>
                    <a:pt x="214355" y="119062"/>
                  </a:lnTo>
                  <a:lnTo>
                    <a:pt x="227058" y="117475"/>
                  </a:lnTo>
                  <a:lnTo>
                    <a:pt x="239760" y="116681"/>
                  </a:lnTo>
                  <a:lnTo>
                    <a:pt x="252860" y="116284"/>
                  </a:lnTo>
                  <a:lnTo>
                    <a:pt x="380679" y="116284"/>
                  </a:lnTo>
                  <a:lnTo>
                    <a:pt x="380679" y="215503"/>
                  </a:lnTo>
                  <a:lnTo>
                    <a:pt x="380679" y="307975"/>
                  </a:lnTo>
                  <a:lnTo>
                    <a:pt x="442207" y="307975"/>
                  </a:lnTo>
                  <a:lnTo>
                    <a:pt x="442207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dirty="0">
                <a:solidFill>
                  <a:schemeClr val="accent1"/>
                </a:solidFill>
                <a:latin typeface="+mn-ea"/>
              </a:endParaRPr>
            </a:p>
          </p:txBody>
        </p:sp>
        <p:sp>
          <p:nvSpPr>
            <p:cNvPr id="93" name="KSO_Shape"/>
            <p:cNvSpPr/>
            <p:nvPr/>
          </p:nvSpPr>
          <p:spPr>
            <a:xfrm>
              <a:off x="5190598" y="4308786"/>
              <a:ext cx="341284" cy="255963"/>
            </a:xfrm>
            <a:custGeom>
              <a:avLst/>
              <a:gdLst>
                <a:gd name="connsiteX0" fmla="*/ 577329 w 833225"/>
                <a:gd name="connsiteY0" fmla="*/ 241699 h 624687"/>
                <a:gd name="connsiteX1" fmla="*/ 541325 w 833225"/>
                <a:gd name="connsiteY1" fmla="*/ 277703 h 624687"/>
                <a:gd name="connsiteX2" fmla="*/ 577329 w 833225"/>
                <a:gd name="connsiteY2" fmla="*/ 313707 h 624687"/>
                <a:gd name="connsiteX3" fmla="*/ 613333 w 833225"/>
                <a:gd name="connsiteY3" fmla="*/ 277703 h 624687"/>
                <a:gd name="connsiteX4" fmla="*/ 577329 w 833225"/>
                <a:gd name="connsiteY4" fmla="*/ 241699 h 624687"/>
                <a:gd name="connsiteX5" fmla="*/ 424929 w 833225"/>
                <a:gd name="connsiteY5" fmla="*/ 241699 h 624687"/>
                <a:gd name="connsiteX6" fmla="*/ 388925 w 833225"/>
                <a:gd name="connsiteY6" fmla="*/ 277703 h 624687"/>
                <a:gd name="connsiteX7" fmla="*/ 424929 w 833225"/>
                <a:gd name="connsiteY7" fmla="*/ 313707 h 624687"/>
                <a:gd name="connsiteX8" fmla="*/ 460933 w 833225"/>
                <a:gd name="connsiteY8" fmla="*/ 277703 h 624687"/>
                <a:gd name="connsiteX9" fmla="*/ 424929 w 833225"/>
                <a:gd name="connsiteY9" fmla="*/ 241699 h 624687"/>
                <a:gd name="connsiteX10" fmla="*/ 272529 w 833225"/>
                <a:gd name="connsiteY10" fmla="*/ 241699 h 624687"/>
                <a:gd name="connsiteX11" fmla="*/ 236525 w 833225"/>
                <a:gd name="connsiteY11" fmla="*/ 277703 h 624687"/>
                <a:gd name="connsiteX12" fmla="*/ 272529 w 833225"/>
                <a:gd name="connsiteY12" fmla="*/ 313707 h 624687"/>
                <a:gd name="connsiteX13" fmla="*/ 308533 w 833225"/>
                <a:gd name="connsiteY13" fmla="*/ 277703 h 624687"/>
                <a:gd name="connsiteX14" fmla="*/ 272529 w 833225"/>
                <a:gd name="connsiteY14" fmla="*/ 241699 h 624687"/>
                <a:gd name="connsiteX15" fmla="*/ 429066 w 833225"/>
                <a:gd name="connsiteY15" fmla="*/ 124 h 624687"/>
                <a:gd name="connsiteX16" fmla="*/ 543580 w 833225"/>
                <a:gd name="connsiteY16" fmla="*/ 13237 h 624687"/>
                <a:gd name="connsiteX17" fmla="*/ 789350 w 833225"/>
                <a:gd name="connsiteY17" fmla="*/ 401436 h 624687"/>
                <a:gd name="connsiteX18" fmla="*/ 362652 w 833225"/>
                <a:gd name="connsiteY18" fmla="*/ 552944 h 624687"/>
                <a:gd name="connsiteX19" fmla="*/ 243007 w 833225"/>
                <a:gd name="connsiteY19" fmla="*/ 624687 h 624687"/>
                <a:gd name="connsiteX20" fmla="*/ 211865 w 833225"/>
                <a:gd name="connsiteY20" fmla="*/ 519440 h 624687"/>
                <a:gd name="connsiteX21" fmla="*/ 117966 w 833225"/>
                <a:gd name="connsiteY21" fmla="*/ 84077 h 624687"/>
                <a:gd name="connsiteX22" fmla="*/ 429066 w 833225"/>
                <a:gd name="connsiteY22" fmla="*/ 124 h 624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833225" h="624687">
                  <a:moveTo>
                    <a:pt x="577329" y="241699"/>
                  </a:moveTo>
                  <a:cubicBezTo>
                    <a:pt x="557445" y="241699"/>
                    <a:pt x="541325" y="257819"/>
                    <a:pt x="541325" y="277703"/>
                  </a:cubicBezTo>
                  <a:cubicBezTo>
                    <a:pt x="541325" y="297587"/>
                    <a:pt x="557445" y="313707"/>
                    <a:pt x="577329" y="313707"/>
                  </a:cubicBezTo>
                  <a:cubicBezTo>
                    <a:pt x="597213" y="313707"/>
                    <a:pt x="613333" y="297587"/>
                    <a:pt x="613333" y="277703"/>
                  </a:cubicBezTo>
                  <a:cubicBezTo>
                    <a:pt x="613333" y="257819"/>
                    <a:pt x="597213" y="241699"/>
                    <a:pt x="577329" y="241699"/>
                  </a:cubicBezTo>
                  <a:close/>
                  <a:moveTo>
                    <a:pt x="424929" y="241699"/>
                  </a:moveTo>
                  <a:cubicBezTo>
                    <a:pt x="405045" y="241699"/>
                    <a:pt x="388925" y="257819"/>
                    <a:pt x="388925" y="277703"/>
                  </a:cubicBezTo>
                  <a:cubicBezTo>
                    <a:pt x="388925" y="297587"/>
                    <a:pt x="405045" y="313707"/>
                    <a:pt x="424929" y="313707"/>
                  </a:cubicBezTo>
                  <a:cubicBezTo>
                    <a:pt x="444813" y="313707"/>
                    <a:pt x="460933" y="297587"/>
                    <a:pt x="460933" y="277703"/>
                  </a:cubicBezTo>
                  <a:cubicBezTo>
                    <a:pt x="460933" y="257819"/>
                    <a:pt x="444813" y="241699"/>
                    <a:pt x="424929" y="241699"/>
                  </a:cubicBezTo>
                  <a:close/>
                  <a:moveTo>
                    <a:pt x="272529" y="241699"/>
                  </a:moveTo>
                  <a:cubicBezTo>
                    <a:pt x="252645" y="241699"/>
                    <a:pt x="236525" y="257819"/>
                    <a:pt x="236525" y="277703"/>
                  </a:cubicBezTo>
                  <a:cubicBezTo>
                    <a:pt x="236525" y="297587"/>
                    <a:pt x="252645" y="313707"/>
                    <a:pt x="272529" y="313707"/>
                  </a:cubicBezTo>
                  <a:cubicBezTo>
                    <a:pt x="292413" y="313707"/>
                    <a:pt x="308533" y="297587"/>
                    <a:pt x="308533" y="277703"/>
                  </a:cubicBezTo>
                  <a:cubicBezTo>
                    <a:pt x="308533" y="257819"/>
                    <a:pt x="292413" y="241699"/>
                    <a:pt x="272529" y="241699"/>
                  </a:cubicBezTo>
                  <a:close/>
                  <a:moveTo>
                    <a:pt x="429066" y="124"/>
                  </a:moveTo>
                  <a:cubicBezTo>
                    <a:pt x="467414" y="891"/>
                    <a:pt x="505944" y="5202"/>
                    <a:pt x="543580" y="13237"/>
                  </a:cubicBezTo>
                  <a:cubicBezTo>
                    <a:pt x="786614" y="65121"/>
                    <a:pt x="903137" y="249172"/>
                    <a:pt x="789350" y="401436"/>
                  </a:cubicBezTo>
                  <a:cubicBezTo>
                    <a:pt x="710142" y="507428"/>
                    <a:pt x="538801" y="568267"/>
                    <a:pt x="362652" y="552944"/>
                  </a:cubicBezTo>
                  <a:lnTo>
                    <a:pt x="243007" y="624687"/>
                  </a:lnTo>
                  <a:lnTo>
                    <a:pt x="211865" y="519440"/>
                  </a:lnTo>
                  <a:cubicBezTo>
                    <a:pt x="-26035" y="429957"/>
                    <a:pt x="-72481" y="214611"/>
                    <a:pt x="117966" y="84077"/>
                  </a:cubicBezTo>
                  <a:cubicBezTo>
                    <a:pt x="200623" y="27423"/>
                    <a:pt x="314022" y="-2176"/>
                    <a:pt x="429066" y="12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solidFill>
                  <a:srgbClr val="FFFFFF"/>
                </a:solidFill>
              </a:endParaRPr>
            </a:p>
          </p:txBody>
        </p:sp>
        <p:sp>
          <p:nvSpPr>
            <p:cNvPr id="96" name="KSO_Shape"/>
            <p:cNvSpPr>
              <a:spLocks/>
            </p:cNvSpPr>
            <p:nvPr/>
          </p:nvSpPr>
          <p:spPr bwMode="auto">
            <a:xfrm>
              <a:off x="6270324" y="4541721"/>
              <a:ext cx="352030" cy="319174"/>
            </a:xfrm>
            <a:custGeom>
              <a:avLst/>
              <a:gdLst>
                <a:gd name="T0" fmla="*/ 489274 w 2228850"/>
                <a:gd name="T1" fmla="*/ 1171178 h 2019300"/>
                <a:gd name="T2" fmla="*/ 683136 w 2228850"/>
                <a:gd name="T3" fmla="*/ 1519238 h 2019300"/>
                <a:gd name="T4" fmla="*/ 1056587 w 2228850"/>
                <a:gd name="T5" fmla="*/ 1377950 h 2019300"/>
                <a:gd name="T6" fmla="*/ 970559 w 2228850"/>
                <a:gd name="T7" fmla="*/ 988219 h 2019300"/>
                <a:gd name="T8" fmla="*/ 1033990 w 2228850"/>
                <a:gd name="T9" fmla="*/ 962025 h 2019300"/>
                <a:gd name="T10" fmla="*/ 1091871 w 2228850"/>
                <a:gd name="T11" fmla="*/ 1437085 h 2019300"/>
                <a:gd name="T12" fmla="*/ 629616 w 2228850"/>
                <a:gd name="T13" fmla="*/ 1562498 h 2019300"/>
                <a:gd name="T14" fmla="*/ 438529 w 2228850"/>
                <a:gd name="T15" fmla="*/ 1123950 h 2019300"/>
                <a:gd name="T16" fmla="*/ 761603 w 2228850"/>
                <a:gd name="T17" fmla="*/ 832840 h 2019300"/>
                <a:gd name="T18" fmla="*/ 421481 w 2228850"/>
                <a:gd name="T19" fmla="*/ 1071482 h 2019300"/>
                <a:gd name="T20" fmla="*/ 410369 w 2228850"/>
                <a:gd name="T21" fmla="*/ 1364523 h 2019300"/>
                <a:gd name="T22" fmla="*/ 723503 w 2228850"/>
                <a:gd name="T23" fmla="*/ 1626196 h 2019300"/>
                <a:gd name="T24" fmla="*/ 1080294 w 2228850"/>
                <a:gd name="T25" fmla="*/ 1505088 h 2019300"/>
                <a:gd name="T26" fmla="*/ 1187053 w 2228850"/>
                <a:gd name="T27" fmla="*/ 1194972 h 2019300"/>
                <a:gd name="T28" fmla="*/ 939403 w 2228850"/>
                <a:gd name="T29" fmla="*/ 861826 h 2019300"/>
                <a:gd name="T30" fmla="*/ 989013 w 2228850"/>
                <a:gd name="T31" fmla="*/ 477060 h 2019300"/>
                <a:gd name="T32" fmla="*/ 1144985 w 2228850"/>
                <a:gd name="T33" fmla="*/ 702599 h 2019300"/>
                <a:gd name="T34" fmla="*/ 1411685 w 2228850"/>
                <a:gd name="T35" fmla="*/ 749454 h 2019300"/>
                <a:gd name="T36" fmla="*/ 1373188 w 2228850"/>
                <a:gd name="T37" fmla="*/ 975390 h 2019300"/>
                <a:gd name="T38" fmla="*/ 1560116 w 2228850"/>
                <a:gd name="T39" fmla="*/ 1219194 h 2019300"/>
                <a:gd name="T40" fmla="*/ 1448991 w 2228850"/>
                <a:gd name="T41" fmla="*/ 1425673 h 2019300"/>
                <a:gd name="T42" fmla="*/ 1267222 w 2228850"/>
                <a:gd name="T43" fmla="*/ 1667095 h 2019300"/>
                <a:gd name="T44" fmla="*/ 1175544 w 2228850"/>
                <a:gd name="T45" fmla="*/ 1906134 h 2019300"/>
                <a:gd name="T46" fmla="*/ 894953 w 2228850"/>
                <a:gd name="T47" fmla="*/ 1860470 h 2019300"/>
                <a:gd name="T48" fmla="*/ 731044 w 2228850"/>
                <a:gd name="T49" fmla="*/ 2017315 h 2019300"/>
                <a:gd name="T50" fmla="*/ 570309 w 2228850"/>
                <a:gd name="T51" fmla="*/ 1831881 h 2019300"/>
                <a:gd name="T52" fmla="*/ 246459 w 2228850"/>
                <a:gd name="T53" fmla="*/ 1787805 h 2019300"/>
                <a:gd name="T54" fmla="*/ 203994 w 2228850"/>
                <a:gd name="T55" fmla="*/ 1546781 h 2019300"/>
                <a:gd name="T56" fmla="*/ 137715 w 2228850"/>
                <a:gd name="T57" fmla="*/ 1259695 h 2019300"/>
                <a:gd name="T58" fmla="*/ 29369 w 2228850"/>
                <a:gd name="T59" fmla="*/ 1034157 h 2019300"/>
                <a:gd name="T60" fmla="*/ 249634 w 2228850"/>
                <a:gd name="T61" fmla="*/ 888430 h 2019300"/>
                <a:gd name="T62" fmla="*/ 288925 w 2228850"/>
                <a:gd name="T63" fmla="*/ 622390 h 2019300"/>
                <a:gd name="T64" fmla="*/ 517128 w 2228850"/>
                <a:gd name="T65" fmla="*/ 653759 h 2019300"/>
                <a:gd name="T66" fmla="*/ 775097 w 2228850"/>
                <a:gd name="T67" fmla="*/ 462766 h 2019300"/>
                <a:gd name="T68" fmla="*/ 1636253 w 2228850"/>
                <a:gd name="T69" fmla="*/ 339029 h 2019300"/>
                <a:gd name="T70" fmla="*/ 1653303 w 2228850"/>
                <a:gd name="T71" fmla="*/ 573804 h 2019300"/>
                <a:gd name="T72" fmla="*/ 1888031 w 2228850"/>
                <a:gd name="T73" fmla="*/ 591283 h 2019300"/>
                <a:gd name="T74" fmla="*/ 1938387 w 2228850"/>
                <a:gd name="T75" fmla="*/ 361275 h 2019300"/>
                <a:gd name="T76" fmla="*/ 1832918 w 2228850"/>
                <a:gd name="T77" fmla="*/ 242894 h 2019300"/>
                <a:gd name="T78" fmla="*/ 1989536 w 2228850"/>
                <a:gd name="T79" fmla="*/ 468135 h 2019300"/>
                <a:gd name="T80" fmla="*/ 1791285 w 2228850"/>
                <a:gd name="T81" fmla="*/ 656829 h 2019300"/>
                <a:gd name="T82" fmla="*/ 1574399 w 2228850"/>
                <a:gd name="T83" fmla="*/ 489587 h 2019300"/>
                <a:gd name="T84" fmla="*/ 1708020 w 2228850"/>
                <a:gd name="T85" fmla="*/ 248853 h 2019300"/>
                <a:gd name="T86" fmla="*/ 1575304 w 2228850"/>
                <a:gd name="T87" fmla="*/ 344885 h 2019300"/>
                <a:gd name="T88" fmla="*/ 1650744 w 2228850"/>
                <a:gd name="T89" fmla="*/ 635794 h 2019300"/>
                <a:gd name="T90" fmla="*/ 1949723 w 2228850"/>
                <a:gd name="T91" fmla="*/ 603250 h 2019300"/>
                <a:gd name="T92" fmla="*/ 1960841 w 2228850"/>
                <a:gd name="T93" fmla="*/ 303213 h 2019300"/>
                <a:gd name="T94" fmla="*/ 1737698 w 2228850"/>
                <a:gd name="T95" fmla="*/ 39687 h 2019300"/>
                <a:gd name="T96" fmla="*/ 1949326 w 2228850"/>
                <a:gd name="T97" fmla="*/ 34131 h 2019300"/>
                <a:gd name="T98" fmla="*/ 2021193 w 2228850"/>
                <a:gd name="T99" fmla="*/ 167481 h 2019300"/>
                <a:gd name="T100" fmla="*/ 2207807 w 2228850"/>
                <a:gd name="T101" fmla="*/ 295275 h 2019300"/>
                <a:gd name="T102" fmla="*/ 2145072 w 2228850"/>
                <a:gd name="T103" fmla="*/ 494904 h 2019300"/>
                <a:gd name="T104" fmla="*/ 2146661 w 2228850"/>
                <a:gd name="T105" fmla="*/ 713979 h 2019300"/>
                <a:gd name="T106" fmla="*/ 1938606 w 2228850"/>
                <a:gd name="T107" fmla="*/ 781447 h 2019300"/>
                <a:gd name="T108" fmla="*/ 1834182 w 2228850"/>
                <a:gd name="T109" fmla="*/ 887413 h 2019300"/>
                <a:gd name="T110" fmla="*/ 1618186 w 2228850"/>
                <a:gd name="T111" fmla="*/ 854076 h 2019300"/>
                <a:gd name="T112" fmla="*/ 1542349 w 2228850"/>
                <a:gd name="T113" fmla="*/ 733822 h 2019300"/>
                <a:gd name="T114" fmla="*/ 1362882 w 2228850"/>
                <a:gd name="T115" fmla="*/ 615157 h 2019300"/>
                <a:gd name="T116" fmla="*/ 1414895 w 2228850"/>
                <a:gd name="T117" fmla="*/ 452835 h 2019300"/>
                <a:gd name="T118" fmla="*/ 1395837 w 2228850"/>
                <a:gd name="T119" fmla="*/ 209947 h 2019300"/>
                <a:gd name="T120" fmla="*/ 1619377 w 2228850"/>
                <a:gd name="T121" fmla="*/ 118269 h 2019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228850" h="2019300">
                  <a:moveTo>
                    <a:pt x="788194" y="927497"/>
                  </a:moveTo>
                  <a:lnTo>
                    <a:pt x="772732" y="927894"/>
                  </a:lnTo>
                  <a:lnTo>
                    <a:pt x="756875" y="929085"/>
                  </a:lnTo>
                  <a:lnTo>
                    <a:pt x="741810" y="931069"/>
                  </a:lnTo>
                  <a:lnTo>
                    <a:pt x="726745" y="933847"/>
                  </a:lnTo>
                  <a:lnTo>
                    <a:pt x="711680" y="937022"/>
                  </a:lnTo>
                  <a:lnTo>
                    <a:pt x="697408" y="940991"/>
                  </a:lnTo>
                  <a:lnTo>
                    <a:pt x="683136" y="945753"/>
                  </a:lnTo>
                  <a:lnTo>
                    <a:pt x="669260" y="951706"/>
                  </a:lnTo>
                  <a:lnTo>
                    <a:pt x="655781" y="957660"/>
                  </a:lnTo>
                  <a:lnTo>
                    <a:pt x="642698" y="964406"/>
                  </a:lnTo>
                  <a:lnTo>
                    <a:pt x="630012" y="971947"/>
                  </a:lnTo>
                  <a:lnTo>
                    <a:pt x="617326" y="979488"/>
                  </a:lnTo>
                  <a:lnTo>
                    <a:pt x="605432" y="988219"/>
                  </a:lnTo>
                  <a:lnTo>
                    <a:pt x="593936" y="997347"/>
                  </a:lnTo>
                  <a:lnTo>
                    <a:pt x="583232" y="1006872"/>
                  </a:lnTo>
                  <a:lnTo>
                    <a:pt x="572131" y="1016794"/>
                  </a:lnTo>
                  <a:lnTo>
                    <a:pt x="562220" y="1027510"/>
                  </a:lnTo>
                  <a:lnTo>
                    <a:pt x="552705" y="1038622"/>
                  </a:lnTo>
                  <a:lnTo>
                    <a:pt x="543587" y="1050132"/>
                  </a:lnTo>
                  <a:lnTo>
                    <a:pt x="535262" y="1062038"/>
                  </a:lnTo>
                  <a:lnTo>
                    <a:pt x="526936" y="1074341"/>
                  </a:lnTo>
                  <a:lnTo>
                    <a:pt x="519800" y="1087438"/>
                  </a:lnTo>
                  <a:lnTo>
                    <a:pt x="513061" y="1100535"/>
                  </a:lnTo>
                  <a:lnTo>
                    <a:pt x="507114" y="1114028"/>
                  </a:lnTo>
                  <a:lnTo>
                    <a:pt x="501564" y="1127522"/>
                  </a:lnTo>
                  <a:lnTo>
                    <a:pt x="496806" y="1142207"/>
                  </a:lnTo>
                  <a:lnTo>
                    <a:pt x="492842" y="1156494"/>
                  </a:lnTo>
                  <a:lnTo>
                    <a:pt x="489274" y="1171178"/>
                  </a:lnTo>
                  <a:lnTo>
                    <a:pt x="486499" y="1186260"/>
                  </a:lnTo>
                  <a:lnTo>
                    <a:pt x="484517" y="1201341"/>
                  </a:lnTo>
                  <a:lnTo>
                    <a:pt x="483327" y="1216819"/>
                  </a:lnTo>
                  <a:lnTo>
                    <a:pt x="482931" y="1232694"/>
                  </a:lnTo>
                  <a:lnTo>
                    <a:pt x="483327" y="1248172"/>
                  </a:lnTo>
                  <a:lnTo>
                    <a:pt x="484517" y="1263650"/>
                  </a:lnTo>
                  <a:lnTo>
                    <a:pt x="486499" y="1279129"/>
                  </a:lnTo>
                  <a:lnTo>
                    <a:pt x="489274" y="1294210"/>
                  </a:lnTo>
                  <a:lnTo>
                    <a:pt x="492842" y="1308894"/>
                  </a:lnTo>
                  <a:lnTo>
                    <a:pt x="496806" y="1323579"/>
                  </a:lnTo>
                  <a:lnTo>
                    <a:pt x="501564" y="1337469"/>
                  </a:lnTo>
                  <a:lnTo>
                    <a:pt x="507114" y="1351360"/>
                  </a:lnTo>
                  <a:lnTo>
                    <a:pt x="513061" y="1365250"/>
                  </a:lnTo>
                  <a:lnTo>
                    <a:pt x="519800" y="1377950"/>
                  </a:lnTo>
                  <a:lnTo>
                    <a:pt x="526936" y="1390650"/>
                  </a:lnTo>
                  <a:lnTo>
                    <a:pt x="535262" y="1402954"/>
                  </a:lnTo>
                  <a:lnTo>
                    <a:pt x="543587" y="1415257"/>
                  </a:lnTo>
                  <a:lnTo>
                    <a:pt x="552705" y="1426766"/>
                  </a:lnTo>
                  <a:lnTo>
                    <a:pt x="562220" y="1437879"/>
                  </a:lnTo>
                  <a:lnTo>
                    <a:pt x="572131" y="1448197"/>
                  </a:lnTo>
                  <a:lnTo>
                    <a:pt x="583232" y="1458516"/>
                  </a:lnTo>
                  <a:lnTo>
                    <a:pt x="593936" y="1468041"/>
                  </a:lnTo>
                  <a:lnTo>
                    <a:pt x="605432" y="1477169"/>
                  </a:lnTo>
                  <a:lnTo>
                    <a:pt x="617326" y="1485504"/>
                  </a:lnTo>
                  <a:lnTo>
                    <a:pt x="630012" y="1493441"/>
                  </a:lnTo>
                  <a:lnTo>
                    <a:pt x="642698" y="1500585"/>
                  </a:lnTo>
                  <a:lnTo>
                    <a:pt x="655781" y="1507729"/>
                  </a:lnTo>
                  <a:lnTo>
                    <a:pt x="669260" y="1513682"/>
                  </a:lnTo>
                  <a:lnTo>
                    <a:pt x="683136" y="1519238"/>
                  </a:lnTo>
                  <a:lnTo>
                    <a:pt x="697408" y="1524001"/>
                  </a:lnTo>
                  <a:lnTo>
                    <a:pt x="711680" y="1527969"/>
                  </a:lnTo>
                  <a:lnTo>
                    <a:pt x="726745" y="1531541"/>
                  </a:lnTo>
                  <a:lnTo>
                    <a:pt x="741810" y="1534319"/>
                  </a:lnTo>
                  <a:lnTo>
                    <a:pt x="756875" y="1536304"/>
                  </a:lnTo>
                  <a:lnTo>
                    <a:pt x="772732" y="1537494"/>
                  </a:lnTo>
                  <a:lnTo>
                    <a:pt x="788194" y="1537891"/>
                  </a:lnTo>
                  <a:lnTo>
                    <a:pt x="803655" y="1537494"/>
                  </a:lnTo>
                  <a:lnTo>
                    <a:pt x="819513" y="1536304"/>
                  </a:lnTo>
                  <a:lnTo>
                    <a:pt x="834578" y="1534319"/>
                  </a:lnTo>
                  <a:lnTo>
                    <a:pt x="849643" y="1531541"/>
                  </a:lnTo>
                  <a:lnTo>
                    <a:pt x="864708" y="1527969"/>
                  </a:lnTo>
                  <a:lnTo>
                    <a:pt x="878980" y="1524001"/>
                  </a:lnTo>
                  <a:lnTo>
                    <a:pt x="892855" y="1519238"/>
                  </a:lnTo>
                  <a:lnTo>
                    <a:pt x="907127" y="1513682"/>
                  </a:lnTo>
                  <a:lnTo>
                    <a:pt x="920606" y="1507729"/>
                  </a:lnTo>
                  <a:lnTo>
                    <a:pt x="933689" y="1500585"/>
                  </a:lnTo>
                  <a:lnTo>
                    <a:pt x="946772" y="1493441"/>
                  </a:lnTo>
                  <a:lnTo>
                    <a:pt x="958665" y="1485504"/>
                  </a:lnTo>
                  <a:lnTo>
                    <a:pt x="970559" y="1477169"/>
                  </a:lnTo>
                  <a:lnTo>
                    <a:pt x="982056" y="1468041"/>
                  </a:lnTo>
                  <a:lnTo>
                    <a:pt x="993552" y="1458516"/>
                  </a:lnTo>
                  <a:lnTo>
                    <a:pt x="1003860" y="1448197"/>
                  </a:lnTo>
                  <a:lnTo>
                    <a:pt x="1014168" y="1437879"/>
                  </a:lnTo>
                  <a:lnTo>
                    <a:pt x="1023682" y="1426766"/>
                  </a:lnTo>
                  <a:lnTo>
                    <a:pt x="1032404" y="1415257"/>
                  </a:lnTo>
                  <a:lnTo>
                    <a:pt x="1041522" y="1402954"/>
                  </a:lnTo>
                  <a:lnTo>
                    <a:pt x="1049055" y="1390650"/>
                  </a:lnTo>
                  <a:lnTo>
                    <a:pt x="1056587" y="1377950"/>
                  </a:lnTo>
                  <a:lnTo>
                    <a:pt x="1063327" y="1365250"/>
                  </a:lnTo>
                  <a:lnTo>
                    <a:pt x="1069273" y="1351360"/>
                  </a:lnTo>
                  <a:lnTo>
                    <a:pt x="1074824" y="1337469"/>
                  </a:lnTo>
                  <a:lnTo>
                    <a:pt x="1079581" y="1323579"/>
                  </a:lnTo>
                  <a:lnTo>
                    <a:pt x="1083942" y="1308894"/>
                  </a:lnTo>
                  <a:lnTo>
                    <a:pt x="1087510" y="1294210"/>
                  </a:lnTo>
                  <a:lnTo>
                    <a:pt x="1089889" y="1279129"/>
                  </a:lnTo>
                  <a:lnTo>
                    <a:pt x="1091871" y="1263650"/>
                  </a:lnTo>
                  <a:lnTo>
                    <a:pt x="1093060" y="1248172"/>
                  </a:lnTo>
                  <a:lnTo>
                    <a:pt x="1093457" y="1232694"/>
                  </a:lnTo>
                  <a:lnTo>
                    <a:pt x="1093060" y="1216819"/>
                  </a:lnTo>
                  <a:lnTo>
                    <a:pt x="1091871" y="1201341"/>
                  </a:lnTo>
                  <a:lnTo>
                    <a:pt x="1089889" y="1186260"/>
                  </a:lnTo>
                  <a:lnTo>
                    <a:pt x="1087510" y="1171178"/>
                  </a:lnTo>
                  <a:lnTo>
                    <a:pt x="1083942" y="1156494"/>
                  </a:lnTo>
                  <a:lnTo>
                    <a:pt x="1079581" y="1142207"/>
                  </a:lnTo>
                  <a:lnTo>
                    <a:pt x="1074824" y="1127522"/>
                  </a:lnTo>
                  <a:lnTo>
                    <a:pt x="1069273" y="1114028"/>
                  </a:lnTo>
                  <a:lnTo>
                    <a:pt x="1063327" y="1100535"/>
                  </a:lnTo>
                  <a:lnTo>
                    <a:pt x="1056587" y="1087438"/>
                  </a:lnTo>
                  <a:lnTo>
                    <a:pt x="1049055" y="1074341"/>
                  </a:lnTo>
                  <a:lnTo>
                    <a:pt x="1041522" y="1062038"/>
                  </a:lnTo>
                  <a:lnTo>
                    <a:pt x="1032404" y="1050132"/>
                  </a:lnTo>
                  <a:lnTo>
                    <a:pt x="1023682" y="1038622"/>
                  </a:lnTo>
                  <a:lnTo>
                    <a:pt x="1014168" y="1027510"/>
                  </a:lnTo>
                  <a:lnTo>
                    <a:pt x="1003860" y="1016794"/>
                  </a:lnTo>
                  <a:lnTo>
                    <a:pt x="993552" y="1006872"/>
                  </a:lnTo>
                  <a:lnTo>
                    <a:pt x="982056" y="997347"/>
                  </a:lnTo>
                  <a:lnTo>
                    <a:pt x="970559" y="988219"/>
                  </a:lnTo>
                  <a:lnTo>
                    <a:pt x="958665" y="979488"/>
                  </a:lnTo>
                  <a:lnTo>
                    <a:pt x="946772" y="971947"/>
                  </a:lnTo>
                  <a:lnTo>
                    <a:pt x="933689" y="964406"/>
                  </a:lnTo>
                  <a:lnTo>
                    <a:pt x="920606" y="957660"/>
                  </a:lnTo>
                  <a:lnTo>
                    <a:pt x="907127" y="951706"/>
                  </a:lnTo>
                  <a:lnTo>
                    <a:pt x="892855" y="945753"/>
                  </a:lnTo>
                  <a:lnTo>
                    <a:pt x="878980" y="940991"/>
                  </a:lnTo>
                  <a:lnTo>
                    <a:pt x="864708" y="937022"/>
                  </a:lnTo>
                  <a:lnTo>
                    <a:pt x="849643" y="933847"/>
                  </a:lnTo>
                  <a:lnTo>
                    <a:pt x="834578" y="931069"/>
                  </a:lnTo>
                  <a:lnTo>
                    <a:pt x="819513" y="929085"/>
                  </a:lnTo>
                  <a:lnTo>
                    <a:pt x="803655" y="927894"/>
                  </a:lnTo>
                  <a:lnTo>
                    <a:pt x="788194" y="927497"/>
                  </a:lnTo>
                  <a:close/>
                  <a:moveTo>
                    <a:pt x="788194" y="866775"/>
                  </a:moveTo>
                  <a:lnTo>
                    <a:pt x="806827" y="867569"/>
                  </a:lnTo>
                  <a:lnTo>
                    <a:pt x="825460" y="868760"/>
                  </a:lnTo>
                  <a:lnTo>
                    <a:pt x="843696" y="871141"/>
                  </a:lnTo>
                  <a:lnTo>
                    <a:pt x="861933" y="874316"/>
                  </a:lnTo>
                  <a:lnTo>
                    <a:pt x="879773" y="878285"/>
                  </a:lnTo>
                  <a:lnTo>
                    <a:pt x="896820" y="883444"/>
                  </a:lnTo>
                  <a:lnTo>
                    <a:pt x="913867" y="889000"/>
                  </a:lnTo>
                  <a:lnTo>
                    <a:pt x="930518" y="895350"/>
                  </a:lnTo>
                  <a:lnTo>
                    <a:pt x="947168" y="903288"/>
                  </a:lnTo>
                  <a:lnTo>
                    <a:pt x="962630" y="911225"/>
                  </a:lnTo>
                  <a:lnTo>
                    <a:pt x="977695" y="919956"/>
                  </a:lnTo>
                  <a:lnTo>
                    <a:pt x="992760" y="929481"/>
                  </a:lnTo>
                  <a:lnTo>
                    <a:pt x="1007032" y="939403"/>
                  </a:lnTo>
                  <a:lnTo>
                    <a:pt x="1020907" y="950516"/>
                  </a:lnTo>
                  <a:lnTo>
                    <a:pt x="1033990" y="962025"/>
                  </a:lnTo>
                  <a:lnTo>
                    <a:pt x="1047073" y="973931"/>
                  </a:lnTo>
                  <a:lnTo>
                    <a:pt x="1058966" y="986631"/>
                  </a:lnTo>
                  <a:lnTo>
                    <a:pt x="1070463" y="1000125"/>
                  </a:lnTo>
                  <a:lnTo>
                    <a:pt x="1081167" y="1014016"/>
                  </a:lnTo>
                  <a:lnTo>
                    <a:pt x="1091871" y="1027906"/>
                  </a:lnTo>
                  <a:lnTo>
                    <a:pt x="1100989" y="1042988"/>
                  </a:lnTo>
                  <a:lnTo>
                    <a:pt x="1109711" y="1058466"/>
                  </a:lnTo>
                  <a:lnTo>
                    <a:pt x="1118036" y="1073944"/>
                  </a:lnTo>
                  <a:lnTo>
                    <a:pt x="1125172" y="1090613"/>
                  </a:lnTo>
                  <a:lnTo>
                    <a:pt x="1131912" y="1106885"/>
                  </a:lnTo>
                  <a:lnTo>
                    <a:pt x="1137859" y="1123950"/>
                  </a:lnTo>
                  <a:lnTo>
                    <a:pt x="1142616" y="1141413"/>
                  </a:lnTo>
                  <a:lnTo>
                    <a:pt x="1146580" y="1158875"/>
                  </a:lnTo>
                  <a:lnTo>
                    <a:pt x="1149752" y="1176735"/>
                  </a:lnTo>
                  <a:lnTo>
                    <a:pt x="1152131" y="1195388"/>
                  </a:lnTo>
                  <a:lnTo>
                    <a:pt x="1153716" y="1213644"/>
                  </a:lnTo>
                  <a:lnTo>
                    <a:pt x="1154113" y="1232694"/>
                  </a:lnTo>
                  <a:lnTo>
                    <a:pt x="1153716" y="1251347"/>
                  </a:lnTo>
                  <a:lnTo>
                    <a:pt x="1152131" y="1270000"/>
                  </a:lnTo>
                  <a:lnTo>
                    <a:pt x="1149752" y="1288257"/>
                  </a:lnTo>
                  <a:lnTo>
                    <a:pt x="1146580" y="1306116"/>
                  </a:lnTo>
                  <a:lnTo>
                    <a:pt x="1142616" y="1324372"/>
                  </a:lnTo>
                  <a:lnTo>
                    <a:pt x="1137859" y="1341438"/>
                  </a:lnTo>
                  <a:lnTo>
                    <a:pt x="1131912" y="1358107"/>
                  </a:lnTo>
                  <a:lnTo>
                    <a:pt x="1125172" y="1375172"/>
                  </a:lnTo>
                  <a:lnTo>
                    <a:pt x="1118036" y="1391047"/>
                  </a:lnTo>
                  <a:lnTo>
                    <a:pt x="1109711" y="1406922"/>
                  </a:lnTo>
                  <a:lnTo>
                    <a:pt x="1100989" y="1422401"/>
                  </a:lnTo>
                  <a:lnTo>
                    <a:pt x="1091871" y="1437085"/>
                  </a:lnTo>
                  <a:lnTo>
                    <a:pt x="1081167" y="1451372"/>
                  </a:lnTo>
                  <a:lnTo>
                    <a:pt x="1070463" y="1465660"/>
                  </a:lnTo>
                  <a:lnTo>
                    <a:pt x="1058966" y="1478757"/>
                  </a:lnTo>
                  <a:lnTo>
                    <a:pt x="1047073" y="1491060"/>
                  </a:lnTo>
                  <a:lnTo>
                    <a:pt x="1033990" y="1503760"/>
                  </a:lnTo>
                  <a:lnTo>
                    <a:pt x="1020907" y="1514872"/>
                  </a:lnTo>
                  <a:lnTo>
                    <a:pt x="1007032" y="1525588"/>
                  </a:lnTo>
                  <a:lnTo>
                    <a:pt x="992760" y="1535907"/>
                  </a:lnTo>
                  <a:lnTo>
                    <a:pt x="977695" y="1545432"/>
                  </a:lnTo>
                  <a:lnTo>
                    <a:pt x="962630" y="1554560"/>
                  </a:lnTo>
                  <a:lnTo>
                    <a:pt x="947168" y="1562498"/>
                  </a:lnTo>
                  <a:lnTo>
                    <a:pt x="930518" y="1569641"/>
                  </a:lnTo>
                  <a:lnTo>
                    <a:pt x="913867" y="1576388"/>
                  </a:lnTo>
                  <a:lnTo>
                    <a:pt x="896820" y="1581944"/>
                  </a:lnTo>
                  <a:lnTo>
                    <a:pt x="879773" y="1586707"/>
                  </a:lnTo>
                  <a:lnTo>
                    <a:pt x="861933" y="1590676"/>
                  </a:lnTo>
                  <a:lnTo>
                    <a:pt x="843696" y="1594248"/>
                  </a:lnTo>
                  <a:lnTo>
                    <a:pt x="825460" y="1596629"/>
                  </a:lnTo>
                  <a:lnTo>
                    <a:pt x="806827" y="1598216"/>
                  </a:lnTo>
                  <a:lnTo>
                    <a:pt x="788194" y="1598613"/>
                  </a:lnTo>
                  <a:lnTo>
                    <a:pt x="769561" y="1598216"/>
                  </a:lnTo>
                  <a:lnTo>
                    <a:pt x="750531" y="1596629"/>
                  </a:lnTo>
                  <a:lnTo>
                    <a:pt x="732295" y="1594248"/>
                  </a:lnTo>
                  <a:lnTo>
                    <a:pt x="714058" y="1590676"/>
                  </a:lnTo>
                  <a:lnTo>
                    <a:pt x="696615" y="1586707"/>
                  </a:lnTo>
                  <a:lnTo>
                    <a:pt x="679568" y="1581944"/>
                  </a:lnTo>
                  <a:lnTo>
                    <a:pt x="662124" y="1576388"/>
                  </a:lnTo>
                  <a:lnTo>
                    <a:pt x="645870" y="1569641"/>
                  </a:lnTo>
                  <a:lnTo>
                    <a:pt x="629616" y="1562498"/>
                  </a:lnTo>
                  <a:lnTo>
                    <a:pt x="613758" y="1554560"/>
                  </a:lnTo>
                  <a:lnTo>
                    <a:pt x="598296" y="1545432"/>
                  </a:lnTo>
                  <a:lnTo>
                    <a:pt x="583628" y="1535907"/>
                  </a:lnTo>
                  <a:lnTo>
                    <a:pt x="568960" y="1525588"/>
                  </a:lnTo>
                  <a:lnTo>
                    <a:pt x="555480" y="1514872"/>
                  </a:lnTo>
                  <a:lnTo>
                    <a:pt x="542398" y="1503760"/>
                  </a:lnTo>
                  <a:lnTo>
                    <a:pt x="529315" y="1491060"/>
                  </a:lnTo>
                  <a:lnTo>
                    <a:pt x="517025" y="1478757"/>
                  </a:lnTo>
                  <a:lnTo>
                    <a:pt x="505925" y="1465660"/>
                  </a:lnTo>
                  <a:lnTo>
                    <a:pt x="494824" y="1451372"/>
                  </a:lnTo>
                  <a:lnTo>
                    <a:pt x="484517" y="1437085"/>
                  </a:lnTo>
                  <a:lnTo>
                    <a:pt x="475002" y="1422401"/>
                  </a:lnTo>
                  <a:lnTo>
                    <a:pt x="466280" y="1406922"/>
                  </a:lnTo>
                  <a:lnTo>
                    <a:pt x="458351" y="1391047"/>
                  </a:lnTo>
                  <a:lnTo>
                    <a:pt x="451215" y="1375172"/>
                  </a:lnTo>
                  <a:lnTo>
                    <a:pt x="444476" y="1358107"/>
                  </a:lnTo>
                  <a:lnTo>
                    <a:pt x="438529" y="1341438"/>
                  </a:lnTo>
                  <a:lnTo>
                    <a:pt x="433375" y="1324372"/>
                  </a:lnTo>
                  <a:lnTo>
                    <a:pt x="429411" y="1306116"/>
                  </a:lnTo>
                  <a:lnTo>
                    <a:pt x="426239" y="1288257"/>
                  </a:lnTo>
                  <a:lnTo>
                    <a:pt x="423861" y="1270000"/>
                  </a:lnTo>
                  <a:lnTo>
                    <a:pt x="422671" y="1251347"/>
                  </a:lnTo>
                  <a:lnTo>
                    <a:pt x="422275" y="1232694"/>
                  </a:lnTo>
                  <a:lnTo>
                    <a:pt x="422671" y="1213644"/>
                  </a:lnTo>
                  <a:lnTo>
                    <a:pt x="423861" y="1195388"/>
                  </a:lnTo>
                  <a:lnTo>
                    <a:pt x="426239" y="1176735"/>
                  </a:lnTo>
                  <a:lnTo>
                    <a:pt x="429411" y="1158875"/>
                  </a:lnTo>
                  <a:lnTo>
                    <a:pt x="433375" y="1141413"/>
                  </a:lnTo>
                  <a:lnTo>
                    <a:pt x="438529" y="1123950"/>
                  </a:lnTo>
                  <a:lnTo>
                    <a:pt x="444476" y="1106885"/>
                  </a:lnTo>
                  <a:lnTo>
                    <a:pt x="451215" y="1090613"/>
                  </a:lnTo>
                  <a:lnTo>
                    <a:pt x="458351" y="1073944"/>
                  </a:lnTo>
                  <a:lnTo>
                    <a:pt x="466280" y="1058466"/>
                  </a:lnTo>
                  <a:lnTo>
                    <a:pt x="475002" y="1042988"/>
                  </a:lnTo>
                  <a:lnTo>
                    <a:pt x="484517" y="1027906"/>
                  </a:lnTo>
                  <a:lnTo>
                    <a:pt x="494824" y="1014016"/>
                  </a:lnTo>
                  <a:lnTo>
                    <a:pt x="505925" y="1000125"/>
                  </a:lnTo>
                  <a:lnTo>
                    <a:pt x="517025" y="986631"/>
                  </a:lnTo>
                  <a:lnTo>
                    <a:pt x="529315" y="973931"/>
                  </a:lnTo>
                  <a:lnTo>
                    <a:pt x="542398" y="962025"/>
                  </a:lnTo>
                  <a:lnTo>
                    <a:pt x="555480" y="950516"/>
                  </a:lnTo>
                  <a:lnTo>
                    <a:pt x="568960" y="939403"/>
                  </a:lnTo>
                  <a:lnTo>
                    <a:pt x="583628" y="929481"/>
                  </a:lnTo>
                  <a:lnTo>
                    <a:pt x="598296" y="919956"/>
                  </a:lnTo>
                  <a:lnTo>
                    <a:pt x="613758" y="911225"/>
                  </a:lnTo>
                  <a:lnTo>
                    <a:pt x="629616" y="903288"/>
                  </a:lnTo>
                  <a:lnTo>
                    <a:pt x="645870" y="895350"/>
                  </a:lnTo>
                  <a:lnTo>
                    <a:pt x="662124" y="889000"/>
                  </a:lnTo>
                  <a:lnTo>
                    <a:pt x="679568" y="883444"/>
                  </a:lnTo>
                  <a:lnTo>
                    <a:pt x="696615" y="878285"/>
                  </a:lnTo>
                  <a:lnTo>
                    <a:pt x="714058" y="874316"/>
                  </a:lnTo>
                  <a:lnTo>
                    <a:pt x="732295" y="871141"/>
                  </a:lnTo>
                  <a:lnTo>
                    <a:pt x="750531" y="868760"/>
                  </a:lnTo>
                  <a:lnTo>
                    <a:pt x="769561" y="867569"/>
                  </a:lnTo>
                  <a:lnTo>
                    <a:pt x="788194" y="866775"/>
                  </a:lnTo>
                  <a:close/>
                  <a:moveTo>
                    <a:pt x="781447" y="832045"/>
                  </a:moveTo>
                  <a:lnTo>
                    <a:pt x="771525" y="832443"/>
                  </a:lnTo>
                  <a:lnTo>
                    <a:pt x="761603" y="832840"/>
                  </a:lnTo>
                  <a:lnTo>
                    <a:pt x="751284" y="833634"/>
                  </a:lnTo>
                  <a:lnTo>
                    <a:pt x="741363" y="834428"/>
                  </a:lnTo>
                  <a:lnTo>
                    <a:pt x="731838" y="836016"/>
                  </a:lnTo>
                  <a:lnTo>
                    <a:pt x="721916" y="837207"/>
                  </a:lnTo>
                  <a:lnTo>
                    <a:pt x="711994" y="839193"/>
                  </a:lnTo>
                  <a:lnTo>
                    <a:pt x="702469" y="841178"/>
                  </a:lnTo>
                  <a:lnTo>
                    <a:pt x="692944" y="843164"/>
                  </a:lnTo>
                  <a:lnTo>
                    <a:pt x="683419" y="845546"/>
                  </a:lnTo>
                  <a:lnTo>
                    <a:pt x="674291" y="848326"/>
                  </a:lnTo>
                  <a:lnTo>
                    <a:pt x="655637" y="854282"/>
                  </a:lnTo>
                  <a:lnTo>
                    <a:pt x="637381" y="861429"/>
                  </a:lnTo>
                  <a:lnTo>
                    <a:pt x="619522" y="868973"/>
                  </a:lnTo>
                  <a:lnTo>
                    <a:pt x="602456" y="877709"/>
                  </a:lnTo>
                  <a:lnTo>
                    <a:pt x="585787" y="886842"/>
                  </a:lnTo>
                  <a:lnTo>
                    <a:pt x="569119" y="896769"/>
                  </a:lnTo>
                  <a:lnTo>
                    <a:pt x="553641" y="908284"/>
                  </a:lnTo>
                  <a:lnTo>
                    <a:pt x="538162" y="919799"/>
                  </a:lnTo>
                  <a:lnTo>
                    <a:pt x="523478" y="931711"/>
                  </a:lnTo>
                  <a:lnTo>
                    <a:pt x="509587" y="944815"/>
                  </a:lnTo>
                  <a:lnTo>
                    <a:pt x="496094" y="958712"/>
                  </a:lnTo>
                  <a:lnTo>
                    <a:pt x="482997" y="973007"/>
                  </a:lnTo>
                  <a:lnTo>
                    <a:pt x="470694" y="987699"/>
                  </a:lnTo>
                  <a:lnTo>
                    <a:pt x="459581" y="1003582"/>
                  </a:lnTo>
                  <a:lnTo>
                    <a:pt x="448866" y="1019465"/>
                  </a:lnTo>
                  <a:lnTo>
                    <a:pt x="438547" y="1036142"/>
                  </a:lnTo>
                  <a:lnTo>
                    <a:pt x="434181" y="1045275"/>
                  </a:lnTo>
                  <a:lnTo>
                    <a:pt x="429816" y="1053613"/>
                  </a:lnTo>
                  <a:lnTo>
                    <a:pt x="425450" y="1062349"/>
                  </a:lnTo>
                  <a:lnTo>
                    <a:pt x="421481" y="1071482"/>
                  </a:lnTo>
                  <a:lnTo>
                    <a:pt x="417512" y="1080217"/>
                  </a:lnTo>
                  <a:lnTo>
                    <a:pt x="413941" y="1089747"/>
                  </a:lnTo>
                  <a:lnTo>
                    <a:pt x="410766" y="1098880"/>
                  </a:lnTo>
                  <a:lnTo>
                    <a:pt x="407591" y="1108410"/>
                  </a:lnTo>
                  <a:lnTo>
                    <a:pt x="404416" y="1117940"/>
                  </a:lnTo>
                  <a:lnTo>
                    <a:pt x="402034" y="1127469"/>
                  </a:lnTo>
                  <a:lnTo>
                    <a:pt x="399256" y="1137396"/>
                  </a:lnTo>
                  <a:lnTo>
                    <a:pt x="397272" y="1147323"/>
                  </a:lnTo>
                  <a:lnTo>
                    <a:pt x="395287" y="1157250"/>
                  </a:lnTo>
                  <a:lnTo>
                    <a:pt x="392906" y="1167177"/>
                  </a:lnTo>
                  <a:lnTo>
                    <a:pt x="391319" y="1177104"/>
                  </a:lnTo>
                  <a:lnTo>
                    <a:pt x="390128" y="1187825"/>
                  </a:lnTo>
                  <a:lnTo>
                    <a:pt x="389334" y="1197752"/>
                  </a:lnTo>
                  <a:lnTo>
                    <a:pt x="388541" y="1208076"/>
                  </a:lnTo>
                  <a:lnTo>
                    <a:pt x="388144" y="1218003"/>
                  </a:lnTo>
                  <a:lnTo>
                    <a:pt x="387747" y="1228724"/>
                  </a:lnTo>
                  <a:lnTo>
                    <a:pt x="387747" y="1238650"/>
                  </a:lnTo>
                  <a:lnTo>
                    <a:pt x="388144" y="1248577"/>
                  </a:lnTo>
                  <a:lnTo>
                    <a:pt x="388541" y="1258504"/>
                  </a:lnTo>
                  <a:lnTo>
                    <a:pt x="389334" y="1268431"/>
                  </a:lnTo>
                  <a:lnTo>
                    <a:pt x="390525" y="1278755"/>
                  </a:lnTo>
                  <a:lnTo>
                    <a:pt x="391716" y="1288285"/>
                  </a:lnTo>
                  <a:lnTo>
                    <a:pt x="393303" y="1297815"/>
                  </a:lnTo>
                  <a:lnTo>
                    <a:pt x="395287" y="1307742"/>
                  </a:lnTo>
                  <a:lnTo>
                    <a:pt x="397272" y="1317668"/>
                  </a:lnTo>
                  <a:lnTo>
                    <a:pt x="399653" y="1326801"/>
                  </a:lnTo>
                  <a:lnTo>
                    <a:pt x="402034" y="1336331"/>
                  </a:lnTo>
                  <a:lnTo>
                    <a:pt x="404416" y="1345464"/>
                  </a:lnTo>
                  <a:lnTo>
                    <a:pt x="410369" y="1364523"/>
                  </a:lnTo>
                  <a:lnTo>
                    <a:pt x="417512" y="1382392"/>
                  </a:lnTo>
                  <a:lnTo>
                    <a:pt x="425053" y="1399863"/>
                  </a:lnTo>
                  <a:lnTo>
                    <a:pt x="433387" y="1417334"/>
                  </a:lnTo>
                  <a:lnTo>
                    <a:pt x="443309" y="1434011"/>
                  </a:lnTo>
                  <a:lnTo>
                    <a:pt x="453231" y="1450291"/>
                  </a:lnTo>
                  <a:lnTo>
                    <a:pt x="463947" y="1466174"/>
                  </a:lnTo>
                  <a:lnTo>
                    <a:pt x="475456" y="1481660"/>
                  </a:lnTo>
                  <a:lnTo>
                    <a:pt x="488156" y="1495955"/>
                  </a:lnTo>
                  <a:lnTo>
                    <a:pt x="501253" y="1510250"/>
                  </a:lnTo>
                  <a:lnTo>
                    <a:pt x="514747" y="1523750"/>
                  </a:lnTo>
                  <a:lnTo>
                    <a:pt x="529034" y="1536457"/>
                  </a:lnTo>
                  <a:lnTo>
                    <a:pt x="544116" y="1548766"/>
                  </a:lnTo>
                  <a:lnTo>
                    <a:pt x="559594" y="1560281"/>
                  </a:lnTo>
                  <a:lnTo>
                    <a:pt x="575469" y="1571002"/>
                  </a:lnTo>
                  <a:lnTo>
                    <a:pt x="592534" y="1580532"/>
                  </a:lnTo>
                  <a:lnTo>
                    <a:pt x="601266" y="1585297"/>
                  </a:lnTo>
                  <a:lnTo>
                    <a:pt x="609600" y="1589665"/>
                  </a:lnTo>
                  <a:lnTo>
                    <a:pt x="618331" y="1594430"/>
                  </a:lnTo>
                  <a:lnTo>
                    <a:pt x="627856" y="1598401"/>
                  </a:lnTo>
                  <a:lnTo>
                    <a:pt x="636587" y="1601974"/>
                  </a:lnTo>
                  <a:lnTo>
                    <a:pt x="645716" y="1605548"/>
                  </a:lnTo>
                  <a:lnTo>
                    <a:pt x="655241" y="1609122"/>
                  </a:lnTo>
                  <a:lnTo>
                    <a:pt x="664369" y="1612298"/>
                  </a:lnTo>
                  <a:lnTo>
                    <a:pt x="674291" y="1615078"/>
                  </a:lnTo>
                  <a:lnTo>
                    <a:pt x="683816" y="1617857"/>
                  </a:lnTo>
                  <a:lnTo>
                    <a:pt x="693738" y="1620240"/>
                  </a:lnTo>
                  <a:lnTo>
                    <a:pt x="703263" y="1622622"/>
                  </a:lnTo>
                  <a:lnTo>
                    <a:pt x="713184" y="1624607"/>
                  </a:lnTo>
                  <a:lnTo>
                    <a:pt x="723503" y="1626196"/>
                  </a:lnTo>
                  <a:lnTo>
                    <a:pt x="733822" y="1627784"/>
                  </a:lnTo>
                  <a:lnTo>
                    <a:pt x="743744" y="1628975"/>
                  </a:lnTo>
                  <a:lnTo>
                    <a:pt x="754063" y="1630167"/>
                  </a:lnTo>
                  <a:lnTo>
                    <a:pt x="764778" y="1630961"/>
                  </a:lnTo>
                  <a:lnTo>
                    <a:pt x="774700" y="1631358"/>
                  </a:lnTo>
                  <a:lnTo>
                    <a:pt x="784622" y="1631755"/>
                  </a:lnTo>
                  <a:lnTo>
                    <a:pt x="794941" y="1631755"/>
                  </a:lnTo>
                  <a:lnTo>
                    <a:pt x="804863" y="1631358"/>
                  </a:lnTo>
                  <a:lnTo>
                    <a:pt x="815181" y="1630564"/>
                  </a:lnTo>
                  <a:lnTo>
                    <a:pt x="825103" y="1630167"/>
                  </a:lnTo>
                  <a:lnTo>
                    <a:pt x="834628" y="1628975"/>
                  </a:lnTo>
                  <a:lnTo>
                    <a:pt x="844550" y="1627784"/>
                  </a:lnTo>
                  <a:lnTo>
                    <a:pt x="854472" y="1626196"/>
                  </a:lnTo>
                  <a:lnTo>
                    <a:pt x="864394" y="1624607"/>
                  </a:lnTo>
                  <a:lnTo>
                    <a:pt x="873919" y="1622622"/>
                  </a:lnTo>
                  <a:lnTo>
                    <a:pt x="883444" y="1620240"/>
                  </a:lnTo>
                  <a:lnTo>
                    <a:pt x="892572" y="1617857"/>
                  </a:lnTo>
                  <a:lnTo>
                    <a:pt x="902494" y="1615078"/>
                  </a:lnTo>
                  <a:lnTo>
                    <a:pt x="920750" y="1609122"/>
                  </a:lnTo>
                  <a:lnTo>
                    <a:pt x="938609" y="1602371"/>
                  </a:lnTo>
                  <a:lnTo>
                    <a:pt x="956469" y="1594827"/>
                  </a:lnTo>
                  <a:lnTo>
                    <a:pt x="973931" y="1586091"/>
                  </a:lnTo>
                  <a:lnTo>
                    <a:pt x="990600" y="1576561"/>
                  </a:lnTo>
                  <a:lnTo>
                    <a:pt x="1006872" y="1566635"/>
                  </a:lnTo>
                  <a:lnTo>
                    <a:pt x="1022747" y="1555914"/>
                  </a:lnTo>
                  <a:lnTo>
                    <a:pt x="1038225" y="1544001"/>
                  </a:lnTo>
                  <a:lnTo>
                    <a:pt x="1052910" y="1531692"/>
                  </a:lnTo>
                  <a:lnTo>
                    <a:pt x="1066800" y="1518588"/>
                  </a:lnTo>
                  <a:lnTo>
                    <a:pt x="1080294" y="1505088"/>
                  </a:lnTo>
                  <a:lnTo>
                    <a:pt x="1093391" y="1490396"/>
                  </a:lnTo>
                  <a:lnTo>
                    <a:pt x="1105297" y="1475704"/>
                  </a:lnTo>
                  <a:lnTo>
                    <a:pt x="1116806" y="1460218"/>
                  </a:lnTo>
                  <a:lnTo>
                    <a:pt x="1127125" y="1443938"/>
                  </a:lnTo>
                  <a:lnTo>
                    <a:pt x="1137444" y="1427261"/>
                  </a:lnTo>
                  <a:lnTo>
                    <a:pt x="1142206" y="1418923"/>
                  </a:lnTo>
                  <a:lnTo>
                    <a:pt x="1146572" y="1410187"/>
                  </a:lnTo>
                  <a:lnTo>
                    <a:pt x="1150938" y="1401054"/>
                  </a:lnTo>
                  <a:lnTo>
                    <a:pt x="1154906" y="1392319"/>
                  </a:lnTo>
                  <a:lnTo>
                    <a:pt x="1158478" y="1383186"/>
                  </a:lnTo>
                  <a:lnTo>
                    <a:pt x="1162050" y="1374053"/>
                  </a:lnTo>
                  <a:lnTo>
                    <a:pt x="1165622" y="1364920"/>
                  </a:lnTo>
                  <a:lnTo>
                    <a:pt x="1168797" y="1354993"/>
                  </a:lnTo>
                  <a:lnTo>
                    <a:pt x="1171575" y="1345861"/>
                  </a:lnTo>
                  <a:lnTo>
                    <a:pt x="1174353" y="1335934"/>
                  </a:lnTo>
                  <a:lnTo>
                    <a:pt x="1177131" y="1326404"/>
                  </a:lnTo>
                  <a:lnTo>
                    <a:pt x="1179513" y="1316874"/>
                  </a:lnTo>
                  <a:lnTo>
                    <a:pt x="1181497" y="1306550"/>
                  </a:lnTo>
                  <a:lnTo>
                    <a:pt x="1183085" y="1296623"/>
                  </a:lnTo>
                  <a:lnTo>
                    <a:pt x="1184672" y="1286299"/>
                  </a:lnTo>
                  <a:lnTo>
                    <a:pt x="1185863" y="1276373"/>
                  </a:lnTo>
                  <a:lnTo>
                    <a:pt x="1187053" y="1265652"/>
                  </a:lnTo>
                  <a:lnTo>
                    <a:pt x="1187847" y="1255328"/>
                  </a:lnTo>
                  <a:lnTo>
                    <a:pt x="1188244" y="1245401"/>
                  </a:lnTo>
                  <a:lnTo>
                    <a:pt x="1188641" y="1235474"/>
                  </a:lnTo>
                  <a:lnTo>
                    <a:pt x="1188641" y="1225150"/>
                  </a:lnTo>
                  <a:lnTo>
                    <a:pt x="1188244" y="1214826"/>
                  </a:lnTo>
                  <a:lnTo>
                    <a:pt x="1187847" y="1204899"/>
                  </a:lnTo>
                  <a:lnTo>
                    <a:pt x="1187053" y="1194972"/>
                  </a:lnTo>
                  <a:lnTo>
                    <a:pt x="1185863" y="1185442"/>
                  </a:lnTo>
                  <a:lnTo>
                    <a:pt x="1184672" y="1175118"/>
                  </a:lnTo>
                  <a:lnTo>
                    <a:pt x="1183085" y="1165589"/>
                  </a:lnTo>
                  <a:lnTo>
                    <a:pt x="1181497" y="1156059"/>
                  </a:lnTo>
                  <a:lnTo>
                    <a:pt x="1179513" y="1146529"/>
                  </a:lnTo>
                  <a:lnTo>
                    <a:pt x="1177131" y="1136999"/>
                  </a:lnTo>
                  <a:lnTo>
                    <a:pt x="1174353" y="1127072"/>
                  </a:lnTo>
                  <a:lnTo>
                    <a:pt x="1171575" y="1117940"/>
                  </a:lnTo>
                  <a:lnTo>
                    <a:pt x="1165622" y="1099674"/>
                  </a:lnTo>
                  <a:lnTo>
                    <a:pt x="1158875" y="1081012"/>
                  </a:lnTo>
                  <a:lnTo>
                    <a:pt x="1151335" y="1063540"/>
                  </a:lnTo>
                  <a:lnTo>
                    <a:pt x="1143000" y="1046466"/>
                  </a:lnTo>
                  <a:lnTo>
                    <a:pt x="1133475" y="1029392"/>
                  </a:lnTo>
                  <a:lnTo>
                    <a:pt x="1123156" y="1013112"/>
                  </a:lnTo>
                  <a:lnTo>
                    <a:pt x="1112441" y="997626"/>
                  </a:lnTo>
                  <a:lnTo>
                    <a:pt x="1100931" y="982140"/>
                  </a:lnTo>
                  <a:lnTo>
                    <a:pt x="1088628" y="967448"/>
                  </a:lnTo>
                  <a:lnTo>
                    <a:pt x="1075135" y="953550"/>
                  </a:lnTo>
                  <a:lnTo>
                    <a:pt x="1061641" y="939653"/>
                  </a:lnTo>
                  <a:lnTo>
                    <a:pt x="1047353" y="926946"/>
                  </a:lnTo>
                  <a:lnTo>
                    <a:pt x="1032272" y="915034"/>
                  </a:lnTo>
                  <a:lnTo>
                    <a:pt x="1016794" y="903519"/>
                  </a:lnTo>
                  <a:lnTo>
                    <a:pt x="1000522" y="892798"/>
                  </a:lnTo>
                  <a:lnTo>
                    <a:pt x="983456" y="882871"/>
                  </a:lnTo>
                  <a:lnTo>
                    <a:pt x="975122" y="878106"/>
                  </a:lnTo>
                  <a:lnTo>
                    <a:pt x="966391" y="873738"/>
                  </a:lnTo>
                  <a:lnTo>
                    <a:pt x="957659" y="869371"/>
                  </a:lnTo>
                  <a:lnTo>
                    <a:pt x="948928" y="865400"/>
                  </a:lnTo>
                  <a:lnTo>
                    <a:pt x="939403" y="861826"/>
                  </a:lnTo>
                  <a:lnTo>
                    <a:pt x="930275" y="858252"/>
                  </a:lnTo>
                  <a:lnTo>
                    <a:pt x="921147" y="854282"/>
                  </a:lnTo>
                  <a:lnTo>
                    <a:pt x="911622" y="851105"/>
                  </a:lnTo>
                  <a:lnTo>
                    <a:pt x="902494" y="848326"/>
                  </a:lnTo>
                  <a:lnTo>
                    <a:pt x="892175" y="845546"/>
                  </a:lnTo>
                  <a:lnTo>
                    <a:pt x="882650" y="843164"/>
                  </a:lnTo>
                  <a:lnTo>
                    <a:pt x="872728" y="840781"/>
                  </a:lnTo>
                  <a:lnTo>
                    <a:pt x="863203" y="838796"/>
                  </a:lnTo>
                  <a:lnTo>
                    <a:pt x="852488" y="837207"/>
                  </a:lnTo>
                  <a:lnTo>
                    <a:pt x="842566" y="835619"/>
                  </a:lnTo>
                  <a:lnTo>
                    <a:pt x="832247" y="834428"/>
                  </a:lnTo>
                  <a:lnTo>
                    <a:pt x="822325" y="833237"/>
                  </a:lnTo>
                  <a:lnTo>
                    <a:pt x="812006" y="832840"/>
                  </a:lnTo>
                  <a:lnTo>
                    <a:pt x="801688" y="832045"/>
                  </a:lnTo>
                  <a:lnTo>
                    <a:pt x="791369" y="832045"/>
                  </a:lnTo>
                  <a:lnTo>
                    <a:pt x="781447" y="832045"/>
                  </a:lnTo>
                  <a:close/>
                  <a:moveTo>
                    <a:pt x="802481" y="444500"/>
                  </a:moveTo>
                  <a:lnTo>
                    <a:pt x="823913" y="445294"/>
                  </a:lnTo>
                  <a:lnTo>
                    <a:pt x="844947" y="446486"/>
                  </a:lnTo>
                  <a:lnTo>
                    <a:pt x="866775" y="448471"/>
                  </a:lnTo>
                  <a:lnTo>
                    <a:pt x="887413" y="450853"/>
                  </a:lnTo>
                  <a:lnTo>
                    <a:pt x="908844" y="453633"/>
                  </a:lnTo>
                  <a:lnTo>
                    <a:pt x="929878" y="457207"/>
                  </a:lnTo>
                  <a:lnTo>
                    <a:pt x="950913" y="461177"/>
                  </a:lnTo>
                  <a:lnTo>
                    <a:pt x="971550" y="465545"/>
                  </a:lnTo>
                  <a:lnTo>
                    <a:pt x="977106" y="467530"/>
                  </a:lnTo>
                  <a:lnTo>
                    <a:pt x="981869" y="470310"/>
                  </a:lnTo>
                  <a:lnTo>
                    <a:pt x="985838" y="473487"/>
                  </a:lnTo>
                  <a:lnTo>
                    <a:pt x="989013" y="477060"/>
                  </a:lnTo>
                  <a:lnTo>
                    <a:pt x="991791" y="481428"/>
                  </a:lnTo>
                  <a:lnTo>
                    <a:pt x="992981" y="483413"/>
                  </a:lnTo>
                  <a:lnTo>
                    <a:pt x="993378" y="485796"/>
                  </a:lnTo>
                  <a:lnTo>
                    <a:pt x="993775" y="488575"/>
                  </a:lnTo>
                  <a:lnTo>
                    <a:pt x="993775" y="490561"/>
                  </a:lnTo>
                  <a:lnTo>
                    <a:pt x="993775" y="492943"/>
                  </a:lnTo>
                  <a:lnTo>
                    <a:pt x="993378" y="495326"/>
                  </a:lnTo>
                  <a:lnTo>
                    <a:pt x="989409" y="520341"/>
                  </a:lnTo>
                  <a:lnTo>
                    <a:pt x="985838" y="546151"/>
                  </a:lnTo>
                  <a:lnTo>
                    <a:pt x="978297" y="596580"/>
                  </a:lnTo>
                  <a:lnTo>
                    <a:pt x="977503" y="600948"/>
                  </a:lnTo>
                  <a:lnTo>
                    <a:pt x="977106" y="605316"/>
                  </a:lnTo>
                  <a:lnTo>
                    <a:pt x="977900" y="609683"/>
                  </a:lnTo>
                  <a:lnTo>
                    <a:pt x="979488" y="613654"/>
                  </a:lnTo>
                  <a:lnTo>
                    <a:pt x="981472" y="617625"/>
                  </a:lnTo>
                  <a:lnTo>
                    <a:pt x="983853" y="620801"/>
                  </a:lnTo>
                  <a:lnTo>
                    <a:pt x="987028" y="623581"/>
                  </a:lnTo>
                  <a:lnTo>
                    <a:pt x="990600" y="626361"/>
                  </a:lnTo>
                  <a:lnTo>
                    <a:pt x="1005681" y="631920"/>
                  </a:lnTo>
                  <a:lnTo>
                    <a:pt x="1020366" y="637479"/>
                  </a:lnTo>
                  <a:lnTo>
                    <a:pt x="1034653" y="643435"/>
                  </a:lnTo>
                  <a:lnTo>
                    <a:pt x="1049338" y="649391"/>
                  </a:lnTo>
                  <a:lnTo>
                    <a:pt x="1063625" y="656141"/>
                  </a:lnTo>
                  <a:lnTo>
                    <a:pt x="1077516" y="662891"/>
                  </a:lnTo>
                  <a:lnTo>
                    <a:pt x="1091803" y="670039"/>
                  </a:lnTo>
                  <a:lnTo>
                    <a:pt x="1105297" y="677583"/>
                  </a:lnTo>
                  <a:lnTo>
                    <a:pt x="1118791" y="685525"/>
                  </a:lnTo>
                  <a:lnTo>
                    <a:pt x="1132285" y="693863"/>
                  </a:lnTo>
                  <a:lnTo>
                    <a:pt x="1144985" y="702599"/>
                  </a:lnTo>
                  <a:lnTo>
                    <a:pt x="1157685" y="711335"/>
                  </a:lnTo>
                  <a:lnTo>
                    <a:pt x="1170385" y="720864"/>
                  </a:lnTo>
                  <a:lnTo>
                    <a:pt x="1183085" y="730394"/>
                  </a:lnTo>
                  <a:lnTo>
                    <a:pt x="1195388" y="739924"/>
                  </a:lnTo>
                  <a:lnTo>
                    <a:pt x="1207294" y="749851"/>
                  </a:lnTo>
                  <a:lnTo>
                    <a:pt x="1211263" y="751836"/>
                  </a:lnTo>
                  <a:lnTo>
                    <a:pt x="1215231" y="753028"/>
                  </a:lnTo>
                  <a:lnTo>
                    <a:pt x="1219597" y="753425"/>
                  </a:lnTo>
                  <a:lnTo>
                    <a:pt x="1224360" y="753425"/>
                  </a:lnTo>
                  <a:lnTo>
                    <a:pt x="1228328" y="752630"/>
                  </a:lnTo>
                  <a:lnTo>
                    <a:pt x="1232297" y="751042"/>
                  </a:lnTo>
                  <a:lnTo>
                    <a:pt x="1236266" y="748660"/>
                  </a:lnTo>
                  <a:lnTo>
                    <a:pt x="1239441" y="745880"/>
                  </a:lnTo>
                  <a:lnTo>
                    <a:pt x="1320006" y="681554"/>
                  </a:lnTo>
                  <a:lnTo>
                    <a:pt x="1321594" y="679966"/>
                  </a:lnTo>
                  <a:lnTo>
                    <a:pt x="1323181" y="678774"/>
                  </a:lnTo>
                  <a:lnTo>
                    <a:pt x="1325166" y="677583"/>
                  </a:lnTo>
                  <a:lnTo>
                    <a:pt x="1327547" y="676789"/>
                  </a:lnTo>
                  <a:lnTo>
                    <a:pt x="1329531" y="676392"/>
                  </a:lnTo>
                  <a:lnTo>
                    <a:pt x="1331913" y="675995"/>
                  </a:lnTo>
                  <a:lnTo>
                    <a:pt x="1336675" y="675995"/>
                  </a:lnTo>
                  <a:lnTo>
                    <a:pt x="1341835" y="676789"/>
                  </a:lnTo>
                  <a:lnTo>
                    <a:pt x="1346597" y="678774"/>
                  </a:lnTo>
                  <a:lnTo>
                    <a:pt x="1351360" y="681554"/>
                  </a:lnTo>
                  <a:lnTo>
                    <a:pt x="1355725" y="685128"/>
                  </a:lnTo>
                  <a:lnTo>
                    <a:pt x="1370410" y="700614"/>
                  </a:lnTo>
                  <a:lnTo>
                    <a:pt x="1384300" y="716497"/>
                  </a:lnTo>
                  <a:lnTo>
                    <a:pt x="1397794" y="733174"/>
                  </a:lnTo>
                  <a:lnTo>
                    <a:pt x="1411685" y="749454"/>
                  </a:lnTo>
                  <a:lnTo>
                    <a:pt x="1424385" y="766925"/>
                  </a:lnTo>
                  <a:lnTo>
                    <a:pt x="1436688" y="783999"/>
                  </a:lnTo>
                  <a:lnTo>
                    <a:pt x="1448594" y="801471"/>
                  </a:lnTo>
                  <a:lnTo>
                    <a:pt x="1460103" y="819736"/>
                  </a:lnTo>
                  <a:lnTo>
                    <a:pt x="1462485" y="824898"/>
                  </a:lnTo>
                  <a:lnTo>
                    <a:pt x="1464072" y="830060"/>
                  </a:lnTo>
                  <a:lnTo>
                    <a:pt x="1464866" y="835619"/>
                  </a:lnTo>
                  <a:lnTo>
                    <a:pt x="1464469" y="840384"/>
                  </a:lnTo>
                  <a:lnTo>
                    <a:pt x="1463278" y="845149"/>
                  </a:lnTo>
                  <a:lnTo>
                    <a:pt x="1462485" y="847134"/>
                  </a:lnTo>
                  <a:lnTo>
                    <a:pt x="1461294" y="849120"/>
                  </a:lnTo>
                  <a:lnTo>
                    <a:pt x="1460103" y="851105"/>
                  </a:lnTo>
                  <a:lnTo>
                    <a:pt x="1458516" y="852693"/>
                  </a:lnTo>
                  <a:lnTo>
                    <a:pt x="1456532" y="853885"/>
                  </a:lnTo>
                  <a:lnTo>
                    <a:pt x="1454944" y="855076"/>
                  </a:lnTo>
                  <a:lnTo>
                    <a:pt x="1434307" y="871356"/>
                  </a:lnTo>
                  <a:lnTo>
                    <a:pt x="1413669" y="886445"/>
                  </a:lnTo>
                  <a:lnTo>
                    <a:pt x="1393032" y="901931"/>
                  </a:lnTo>
                  <a:lnTo>
                    <a:pt x="1372394" y="917020"/>
                  </a:lnTo>
                  <a:lnTo>
                    <a:pt x="1368822" y="919402"/>
                  </a:lnTo>
                  <a:lnTo>
                    <a:pt x="1365647" y="922579"/>
                  </a:lnTo>
                  <a:lnTo>
                    <a:pt x="1362869" y="925755"/>
                  </a:lnTo>
                  <a:lnTo>
                    <a:pt x="1361281" y="929726"/>
                  </a:lnTo>
                  <a:lnTo>
                    <a:pt x="1360091" y="933697"/>
                  </a:lnTo>
                  <a:lnTo>
                    <a:pt x="1359297" y="938065"/>
                  </a:lnTo>
                  <a:lnTo>
                    <a:pt x="1359694" y="942432"/>
                  </a:lnTo>
                  <a:lnTo>
                    <a:pt x="1360488" y="946800"/>
                  </a:lnTo>
                  <a:lnTo>
                    <a:pt x="1366838" y="961492"/>
                  </a:lnTo>
                  <a:lnTo>
                    <a:pt x="1373188" y="975390"/>
                  </a:lnTo>
                  <a:lnTo>
                    <a:pt x="1379141" y="989684"/>
                  </a:lnTo>
                  <a:lnTo>
                    <a:pt x="1384697" y="1004773"/>
                  </a:lnTo>
                  <a:lnTo>
                    <a:pt x="1390253" y="1019068"/>
                  </a:lnTo>
                  <a:lnTo>
                    <a:pt x="1395413" y="1033760"/>
                  </a:lnTo>
                  <a:lnTo>
                    <a:pt x="1400175" y="1048849"/>
                  </a:lnTo>
                  <a:lnTo>
                    <a:pt x="1404938" y="1063937"/>
                  </a:lnTo>
                  <a:lnTo>
                    <a:pt x="1408510" y="1079026"/>
                  </a:lnTo>
                  <a:lnTo>
                    <a:pt x="1412082" y="1094512"/>
                  </a:lnTo>
                  <a:lnTo>
                    <a:pt x="1415257" y="1109601"/>
                  </a:lnTo>
                  <a:lnTo>
                    <a:pt x="1418035" y="1125087"/>
                  </a:lnTo>
                  <a:lnTo>
                    <a:pt x="1420416" y="1140573"/>
                  </a:lnTo>
                  <a:lnTo>
                    <a:pt x="1422400" y="1156059"/>
                  </a:lnTo>
                  <a:lnTo>
                    <a:pt x="1424385" y="1171545"/>
                  </a:lnTo>
                  <a:lnTo>
                    <a:pt x="1425575" y="1187428"/>
                  </a:lnTo>
                  <a:lnTo>
                    <a:pt x="1427163" y="1191398"/>
                  </a:lnTo>
                  <a:lnTo>
                    <a:pt x="1429147" y="1195369"/>
                  </a:lnTo>
                  <a:lnTo>
                    <a:pt x="1431925" y="1198546"/>
                  </a:lnTo>
                  <a:lnTo>
                    <a:pt x="1435100" y="1201722"/>
                  </a:lnTo>
                  <a:lnTo>
                    <a:pt x="1438672" y="1204105"/>
                  </a:lnTo>
                  <a:lnTo>
                    <a:pt x="1442641" y="1205693"/>
                  </a:lnTo>
                  <a:lnTo>
                    <a:pt x="1446610" y="1206884"/>
                  </a:lnTo>
                  <a:lnTo>
                    <a:pt x="1451769" y="1206884"/>
                  </a:lnTo>
                  <a:lnTo>
                    <a:pt x="1476772" y="1209267"/>
                  </a:lnTo>
                  <a:lnTo>
                    <a:pt x="1502569" y="1212046"/>
                  </a:lnTo>
                  <a:lnTo>
                    <a:pt x="1527969" y="1214826"/>
                  </a:lnTo>
                  <a:lnTo>
                    <a:pt x="1553766" y="1218003"/>
                  </a:lnTo>
                  <a:lnTo>
                    <a:pt x="1555750" y="1218003"/>
                  </a:lnTo>
                  <a:lnTo>
                    <a:pt x="1558132" y="1218400"/>
                  </a:lnTo>
                  <a:lnTo>
                    <a:pt x="1560116" y="1219194"/>
                  </a:lnTo>
                  <a:lnTo>
                    <a:pt x="1562497" y="1219988"/>
                  </a:lnTo>
                  <a:lnTo>
                    <a:pt x="1564482" y="1221179"/>
                  </a:lnTo>
                  <a:lnTo>
                    <a:pt x="1566069" y="1222767"/>
                  </a:lnTo>
                  <a:lnTo>
                    <a:pt x="1569641" y="1226341"/>
                  </a:lnTo>
                  <a:lnTo>
                    <a:pt x="1572419" y="1230709"/>
                  </a:lnTo>
                  <a:lnTo>
                    <a:pt x="1574404" y="1235474"/>
                  </a:lnTo>
                  <a:lnTo>
                    <a:pt x="1575991" y="1240636"/>
                  </a:lnTo>
                  <a:lnTo>
                    <a:pt x="1576388" y="1246195"/>
                  </a:lnTo>
                  <a:lnTo>
                    <a:pt x="1575594" y="1267240"/>
                  </a:lnTo>
                  <a:lnTo>
                    <a:pt x="1574404" y="1289079"/>
                  </a:lnTo>
                  <a:lnTo>
                    <a:pt x="1572419" y="1310124"/>
                  </a:lnTo>
                  <a:lnTo>
                    <a:pt x="1570038" y="1331169"/>
                  </a:lnTo>
                  <a:lnTo>
                    <a:pt x="1567260" y="1352214"/>
                  </a:lnTo>
                  <a:lnTo>
                    <a:pt x="1563688" y="1373656"/>
                  </a:lnTo>
                  <a:lnTo>
                    <a:pt x="1559719" y="1394304"/>
                  </a:lnTo>
                  <a:lnTo>
                    <a:pt x="1555353" y="1415349"/>
                  </a:lnTo>
                  <a:lnTo>
                    <a:pt x="1553369" y="1420511"/>
                  </a:lnTo>
                  <a:lnTo>
                    <a:pt x="1550591" y="1425276"/>
                  </a:lnTo>
                  <a:lnTo>
                    <a:pt x="1547416" y="1429644"/>
                  </a:lnTo>
                  <a:lnTo>
                    <a:pt x="1543447" y="1432820"/>
                  </a:lnTo>
                  <a:lnTo>
                    <a:pt x="1539082" y="1435203"/>
                  </a:lnTo>
                  <a:lnTo>
                    <a:pt x="1536700" y="1435997"/>
                  </a:lnTo>
                  <a:lnTo>
                    <a:pt x="1534716" y="1436791"/>
                  </a:lnTo>
                  <a:lnTo>
                    <a:pt x="1532335" y="1437188"/>
                  </a:lnTo>
                  <a:lnTo>
                    <a:pt x="1530350" y="1437188"/>
                  </a:lnTo>
                  <a:lnTo>
                    <a:pt x="1527969" y="1436791"/>
                  </a:lnTo>
                  <a:lnTo>
                    <a:pt x="1525588" y="1436394"/>
                  </a:lnTo>
                  <a:lnTo>
                    <a:pt x="1474788" y="1429644"/>
                  </a:lnTo>
                  <a:lnTo>
                    <a:pt x="1448991" y="1425673"/>
                  </a:lnTo>
                  <a:lnTo>
                    <a:pt x="1423988" y="1421702"/>
                  </a:lnTo>
                  <a:lnTo>
                    <a:pt x="1419622" y="1420908"/>
                  </a:lnTo>
                  <a:lnTo>
                    <a:pt x="1415257" y="1420908"/>
                  </a:lnTo>
                  <a:lnTo>
                    <a:pt x="1410891" y="1421702"/>
                  </a:lnTo>
                  <a:lnTo>
                    <a:pt x="1406922" y="1422893"/>
                  </a:lnTo>
                  <a:lnTo>
                    <a:pt x="1402953" y="1424879"/>
                  </a:lnTo>
                  <a:lnTo>
                    <a:pt x="1399382" y="1427658"/>
                  </a:lnTo>
                  <a:lnTo>
                    <a:pt x="1396603" y="1430835"/>
                  </a:lnTo>
                  <a:lnTo>
                    <a:pt x="1394222" y="1434408"/>
                  </a:lnTo>
                  <a:lnTo>
                    <a:pt x="1388666" y="1449100"/>
                  </a:lnTo>
                  <a:lnTo>
                    <a:pt x="1383110" y="1464189"/>
                  </a:lnTo>
                  <a:lnTo>
                    <a:pt x="1377156" y="1478484"/>
                  </a:lnTo>
                  <a:lnTo>
                    <a:pt x="1371203" y="1492381"/>
                  </a:lnTo>
                  <a:lnTo>
                    <a:pt x="1364456" y="1507073"/>
                  </a:lnTo>
                  <a:lnTo>
                    <a:pt x="1357313" y="1520971"/>
                  </a:lnTo>
                  <a:lnTo>
                    <a:pt x="1350169" y="1534869"/>
                  </a:lnTo>
                  <a:lnTo>
                    <a:pt x="1343025" y="1548766"/>
                  </a:lnTo>
                  <a:lnTo>
                    <a:pt x="1335088" y="1561870"/>
                  </a:lnTo>
                  <a:lnTo>
                    <a:pt x="1326753" y="1574973"/>
                  </a:lnTo>
                  <a:lnTo>
                    <a:pt x="1318022" y="1588077"/>
                  </a:lnTo>
                  <a:lnTo>
                    <a:pt x="1308894" y="1601180"/>
                  </a:lnTo>
                  <a:lnTo>
                    <a:pt x="1299766" y="1613886"/>
                  </a:lnTo>
                  <a:lnTo>
                    <a:pt x="1290241" y="1626196"/>
                  </a:lnTo>
                  <a:lnTo>
                    <a:pt x="1280716" y="1638902"/>
                  </a:lnTo>
                  <a:lnTo>
                    <a:pt x="1270794" y="1650814"/>
                  </a:lnTo>
                  <a:lnTo>
                    <a:pt x="1268810" y="1654785"/>
                  </a:lnTo>
                  <a:lnTo>
                    <a:pt x="1267619" y="1658756"/>
                  </a:lnTo>
                  <a:lnTo>
                    <a:pt x="1266825" y="1663124"/>
                  </a:lnTo>
                  <a:lnTo>
                    <a:pt x="1267222" y="1667095"/>
                  </a:lnTo>
                  <a:lnTo>
                    <a:pt x="1268016" y="1671462"/>
                  </a:lnTo>
                  <a:lnTo>
                    <a:pt x="1269603" y="1675433"/>
                  </a:lnTo>
                  <a:lnTo>
                    <a:pt x="1271588" y="1679007"/>
                  </a:lnTo>
                  <a:lnTo>
                    <a:pt x="1274763" y="1682580"/>
                  </a:lnTo>
                  <a:lnTo>
                    <a:pt x="1339056" y="1762790"/>
                  </a:lnTo>
                  <a:lnTo>
                    <a:pt x="1340644" y="1764378"/>
                  </a:lnTo>
                  <a:lnTo>
                    <a:pt x="1341835" y="1766363"/>
                  </a:lnTo>
                  <a:lnTo>
                    <a:pt x="1343025" y="1768349"/>
                  </a:lnTo>
                  <a:lnTo>
                    <a:pt x="1343819" y="1770334"/>
                  </a:lnTo>
                  <a:lnTo>
                    <a:pt x="1344216" y="1772717"/>
                  </a:lnTo>
                  <a:lnTo>
                    <a:pt x="1344613" y="1774702"/>
                  </a:lnTo>
                  <a:lnTo>
                    <a:pt x="1344613" y="1779864"/>
                  </a:lnTo>
                  <a:lnTo>
                    <a:pt x="1343819" y="1785026"/>
                  </a:lnTo>
                  <a:lnTo>
                    <a:pt x="1341835" y="1789791"/>
                  </a:lnTo>
                  <a:lnTo>
                    <a:pt x="1339056" y="1794556"/>
                  </a:lnTo>
                  <a:lnTo>
                    <a:pt x="1335485" y="1798923"/>
                  </a:lnTo>
                  <a:lnTo>
                    <a:pt x="1320006" y="1813218"/>
                  </a:lnTo>
                  <a:lnTo>
                    <a:pt x="1303735" y="1827513"/>
                  </a:lnTo>
                  <a:lnTo>
                    <a:pt x="1287463" y="1841013"/>
                  </a:lnTo>
                  <a:lnTo>
                    <a:pt x="1271191" y="1854514"/>
                  </a:lnTo>
                  <a:lnTo>
                    <a:pt x="1253728" y="1867220"/>
                  </a:lnTo>
                  <a:lnTo>
                    <a:pt x="1236663" y="1879927"/>
                  </a:lnTo>
                  <a:lnTo>
                    <a:pt x="1218406" y="1891442"/>
                  </a:lnTo>
                  <a:lnTo>
                    <a:pt x="1200547" y="1902957"/>
                  </a:lnTo>
                  <a:lnTo>
                    <a:pt x="1195388" y="1905340"/>
                  </a:lnTo>
                  <a:lnTo>
                    <a:pt x="1190228" y="1906928"/>
                  </a:lnTo>
                  <a:lnTo>
                    <a:pt x="1185069" y="1907325"/>
                  </a:lnTo>
                  <a:lnTo>
                    <a:pt x="1179910" y="1906928"/>
                  </a:lnTo>
                  <a:lnTo>
                    <a:pt x="1175544" y="1906134"/>
                  </a:lnTo>
                  <a:lnTo>
                    <a:pt x="1172766" y="1904943"/>
                  </a:lnTo>
                  <a:lnTo>
                    <a:pt x="1170781" y="1903751"/>
                  </a:lnTo>
                  <a:lnTo>
                    <a:pt x="1169194" y="1902560"/>
                  </a:lnTo>
                  <a:lnTo>
                    <a:pt x="1167606" y="1900972"/>
                  </a:lnTo>
                  <a:lnTo>
                    <a:pt x="1166019" y="1899383"/>
                  </a:lnTo>
                  <a:lnTo>
                    <a:pt x="1164828" y="1897398"/>
                  </a:lnTo>
                  <a:lnTo>
                    <a:pt x="1149350" y="1877147"/>
                  </a:lnTo>
                  <a:lnTo>
                    <a:pt x="1133872" y="1856499"/>
                  </a:lnTo>
                  <a:lnTo>
                    <a:pt x="1103313" y="1815204"/>
                  </a:lnTo>
                  <a:lnTo>
                    <a:pt x="1100931" y="1811630"/>
                  </a:lnTo>
                  <a:lnTo>
                    <a:pt x="1097756" y="1808453"/>
                  </a:lnTo>
                  <a:lnTo>
                    <a:pt x="1094581" y="1806071"/>
                  </a:lnTo>
                  <a:lnTo>
                    <a:pt x="1090613" y="1804085"/>
                  </a:lnTo>
                  <a:lnTo>
                    <a:pt x="1086644" y="1802894"/>
                  </a:lnTo>
                  <a:lnTo>
                    <a:pt x="1081881" y="1802497"/>
                  </a:lnTo>
                  <a:lnTo>
                    <a:pt x="1077516" y="1802497"/>
                  </a:lnTo>
                  <a:lnTo>
                    <a:pt x="1073150" y="1803291"/>
                  </a:lnTo>
                  <a:lnTo>
                    <a:pt x="1058863" y="1810042"/>
                  </a:lnTo>
                  <a:lnTo>
                    <a:pt x="1044972" y="1815998"/>
                  </a:lnTo>
                  <a:lnTo>
                    <a:pt x="1029891" y="1821954"/>
                  </a:lnTo>
                  <a:lnTo>
                    <a:pt x="1015603" y="1828307"/>
                  </a:lnTo>
                  <a:lnTo>
                    <a:pt x="1000919" y="1833469"/>
                  </a:lnTo>
                  <a:lnTo>
                    <a:pt x="985838" y="1838631"/>
                  </a:lnTo>
                  <a:lnTo>
                    <a:pt x="971153" y="1843396"/>
                  </a:lnTo>
                  <a:lnTo>
                    <a:pt x="956469" y="1847764"/>
                  </a:lnTo>
                  <a:lnTo>
                    <a:pt x="940991" y="1851337"/>
                  </a:lnTo>
                  <a:lnTo>
                    <a:pt x="925909" y="1854911"/>
                  </a:lnTo>
                  <a:lnTo>
                    <a:pt x="910431" y="1857691"/>
                  </a:lnTo>
                  <a:lnTo>
                    <a:pt x="894953" y="1860470"/>
                  </a:lnTo>
                  <a:lnTo>
                    <a:pt x="879475" y="1863250"/>
                  </a:lnTo>
                  <a:lnTo>
                    <a:pt x="863997" y="1865235"/>
                  </a:lnTo>
                  <a:lnTo>
                    <a:pt x="848122" y="1867220"/>
                  </a:lnTo>
                  <a:lnTo>
                    <a:pt x="832644" y="1868412"/>
                  </a:lnTo>
                  <a:lnTo>
                    <a:pt x="828675" y="1870397"/>
                  </a:lnTo>
                  <a:lnTo>
                    <a:pt x="824706" y="1872382"/>
                  </a:lnTo>
                  <a:lnTo>
                    <a:pt x="821531" y="1875162"/>
                  </a:lnTo>
                  <a:lnTo>
                    <a:pt x="818753" y="1878339"/>
                  </a:lnTo>
                  <a:lnTo>
                    <a:pt x="816372" y="1881912"/>
                  </a:lnTo>
                  <a:lnTo>
                    <a:pt x="814388" y="1885883"/>
                  </a:lnTo>
                  <a:lnTo>
                    <a:pt x="813594" y="1889854"/>
                  </a:lnTo>
                  <a:lnTo>
                    <a:pt x="813197" y="1894222"/>
                  </a:lnTo>
                  <a:lnTo>
                    <a:pt x="810816" y="1920031"/>
                  </a:lnTo>
                  <a:lnTo>
                    <a:pt x="808038" y="1945444"/>
                  </a:lnTo>
                  <a:lnTo>
                    <a:pt x="804863" y="1970857"/>
                  </a:lnTo>
                  <a:lnTo>
                    <a:pt x="801688" y="1996270"/>
                  </a:lnTo>
                  <a:lnTo>
                    <a:pt x="801688" y="1998652"/>
                  </a:lnTo>
                  <a:lnTo>
                    <a:pt x="801291" y="2001035"/>
                  </a:lnTo>
                  <a:lnTo>
                    <a:pt x="800497" y="2003020"/>
                  </a:lnTo>
                  <a:lnTo>
                    <a:pt x="799703" y="2005005"/>
                  </a:lnTo>
                  <a:lnTo>
                    <a:pt x="798513" y="2007388"/>
                  </a:lnTo>
                  <a:lnTo>
                    <a:pt x="797322" y="2009373"/>
                  </a:lnTo>
                  <a:lnTo>
                    <a:pt x="793750" y="2012550"/>
                  </a:lnTo>
                  <a:lnTo>
                    <a:pt x="789384" y="2015329"/>
                  </a:lnTo>
                  <a:lnTo>
                    <a:pt x="784622" y="2017315"/>
                  </a:lnTo>
                  <a:lnTo>
                    <a:pt x="779463" y="2018903"/>
                  </a:lnTo>
                  <a:lnTo>
                    <a:pt x="773906" y="2019300"/>
                  </a:lnTo>
                  <a:lnTo>
                    <a:pt x="752078" y="2018506"/>
                  </a:lnTo>
                  <a:lnTo>
                    <a:pt x="731044" y="2017315"/>
                  </a:lnTo>
                  <a:lnTo>
                    <a:pt x="709613" y="2015727"/>
                  </a:lnTo>
                  <a:lnTo>
                    <a:pt x="688578" y="2013344"/>
                  </a:lnTo>
                  <a:lnTo>
                    <a:pt x="667147" y="2010167"/>
                  </a:lnTo>
                  <a:lnTo>
                    <a:pt x="646509" y="2006197"/>
                  </a:lnTo>
                  <a:lnTo>
                    <a:pt x="625475" y="2002226"/>
                  </a:lnTo>
                  <a:lnTo>
                    <a:pt x="604441" y="1997858"/>
                  </a:lnTo>
                  <a:lnTo>
                    <a:pt x="599281" y="1995873"/>
                  </a:lnTo>
                  <a:lnTo>
                    <a:pt x="594519" y="1993093"/>
                  </a:lnTo>
                  <a:lnTo>
                    <a:pt x="590550" y="1989917"/>
                  </a:lnTo>
                  <a:lnTo>
                    <a:pt x="586978" y="1986343"/>
                  </a:lnTo>
                  <a:lnTo>
                    <a:pt x="584597" y="1981975"/>
                  </a:lnTo>
                  <a:lnTo>
                    <a:pt x="583803" y="1979990"/>
                  </a:lnTo>
                  <a:lnTo>
                    <a:pt x="583009" y="1977607"/>
                  </a:lnTo>
                  <a:lnTo>
                    <a:pt x="583009" y="1975622"/>
                  </a:lnTo>
                  <a:lnTo>
                    <a:pt x="582612" y="1973239"/>
                  </a:lnTo>
                  <a:lnTo>
                    <a:pt x="583009" y="1970857"/>
                  </a:lnTo>
                  <a:lnTo>
                    <a:pt x="583406" y="1968872"/>
                  </a:lnTo>
                  <a:lnTo>
                    <a:pt x="586581" y="1943062"/>
                  </a:lnTo>
                  <a:lnTo>
                    <a:pt x="590153" y="1918046"/>
                  </a:lnTo>
                  <a:lnTo>
                    <a:pt x="598091" y="1866823"/>
                  </a:lnTo>
                  <a:lnTo>
                    <a:pt x="598884" y="1862456"/>
                  </a:lnTo>
                  <a:lnTo>
                    <a:pt x="598884" y="1858088"/>
                  </a:lnTo>
                  <a:lnTo>
                    <a:pt x="598487" y="1853720"/>
                  </a:lnTo>
                  <a:lnTo>
                    <a:pt x="596900" y="1849749"/>
                  </a:lnTo>
                  <a:lnTo>
                    <a:pt x="594916" y="1846175"/>
                  </a:lnTo>
                  <a:lnTo>
                    <a:pt x="592137" y="1842602"/>
                  </a:lnTo>
                  <a:lnTo>
                    <a:pt x="588962" y="1839822"/>
                  </a:lnTo>
                  <a:lnTo>
                    <a:pt x="585391" y="1837440"/>
                  </a:lnTo>
                  <a:lnTo>
                    <a:pt x="570309" y="1831881"/>
                  </a:lnTo>
                  <a:lnTo>
                    <a:pt x="556022" y="1826322"/>
                  </a:lnTo>
                  <a:lnTo>
                    <a:pt x="541734" y="1820366"/>
                  </a:lnTo>
                  <a:lnTo>
                    <a:pt x="527050" y="1814012"/>
                  </a:lnTo>
                  <a:lnTo>
                    <a:pt x="512762" y="1807659"/>
                  </a:lnTo>
                  <a:lnTo>
                    <a:pt x="498872" y="1800909"/>
                  </a:lnTo>
                  <a:lnTo>
                    <a:pt x="484584" y="1793762"/>
                  </a:lnTo>
                  <a:lnTo>
                    <a:pt x="471091" y="1786217"/>
                  </a:lnTo>
                  <a:lnTo>
                    <a:pt x="457597" y="1778276"/>
                  </a:lnTo>
                  <a:lnTo>
                    <a:pt x="444500" y="1769540"/>
                  </a:lnTo>
                  <a:lnTo>
                    <a:pt x="431006" y="1760804"/>
                  </a:lnTo>
                  <a:lnTo>
                    <a:pt x="418306" y="1752069"/>
                  </a:lnTo>
                  <a:lnTo>
                    <a:pt x="406003" y="1742936"/>
                  </a:lnTo>
                  <a:lnTo>
                    <a:pt x="392906" y="1733803"/>
                  </a:lnTo>
                  <a:lnTo>
                    <a:pt x="381000" y="1723479"/>
                  </a:lnTo>
                  <a:lnTo>
                    <a:pt x="369094" y="1713552"/>
                  </a:lnTo>
                  <a:lnTo>
                    <a:pt x="365125" y="1711567"/>
                  </a:lnTo>
                  <a:lnTo>
                    <a:pt x="360759" y="1710376"/>
                  </a:lnTo>
                  <a:lnTo>
                    <a:pt x="356791" y="1709979"/>
                  </a:lnTo>
                  <a:lnTo>
                    <a:pt x="352425" y="1709979"/>
                  </a:lnTo>
                  <a:lnTo>
                    <a:pt x="347662" y="1710773"/>
                  </a:lnTo>
                  <a:lnTo>
                    <a:pt x="343694" y="1712361"/>
                  </a:lnTo>
                  <a:lnTo>
                    <a:pt x="340122" y="1714744"/>
                  </a:lnTo>
                  <a:lnTo>
                    <a:pt x="336947" y="1717523"/>
                  </a:lnTo>
                  <a:lnTo>
                    <a:pt x="256778" y="1782246"/>
                  </a:lnTo>
                  <a:lnTo>
                    <a:pt x="254794" y="1783835"/>
                  </a:lnTo>
                  <a:lnTo>
                    <a:pt x="252809" y="1785026"/>
                  </a:lnTo>
                  <a:lnTo>
                    <a:pt x="250825" y="1786217"/>
                  </a:lnTo>
                  <a:lnTo>
                    <a:pt x="248840" y="1787011"/>
                  </a:lnTo>
                  <a:lnTo>
                    <a:pt x="246459" y="1787805"/>
                  </a:lnTo>
                  <a:lnTo>
                    <a:pt x="244475" y="1787805"/>
                  </a:lnTo>
                  <a:lnTo>
                    <a:pt x="239712" y="1788202"/>
                  </a:lnTo>
                  <a:lnTo>
                    <a:pt x="234553" y="1787011"/>
                  </a:lnTo>
                  <a:lnTo>
                    <a:pt x="229790" y="1785423"/>
                  </a:lnTo>
                  <a:lnTo>
                    <a:pt x="225028" y="1782643"/>
                  </a:lnTo>
                  <a:lnTo>
                    <a:pt x="222647" y="1780658"/>
                  </a:lnTo>
                  <a:lnTo>
                    <a:pt x="220662" y="1779070"/>
                  </a:lnTo>
                  <a:lnTo>
                    <a:pt x="205978" y="1762790"/>
                  </a:lnTo>
                  <a:lnTo>
                    <a:pt x="192087" y="1746907"/>
                  </a:lnTo>
                  <a:lnTo>
                    <a:pt x="178197" y="1731024"/>
                  </a:lnTo>
                  <a:lnTo>
                    <a:pt x="165100" y="1713949"/>
                  </a:lnTo>
                  <a:lnTo>
                    <a:pt x="152003" y="1696875"/>
                  </a:lnTo>
                  <a:lnTo>
                    <a:pt x="139700" y="1679404"/>
                  </a:lnTo>
                  <a:lnTo>
                    <a:pt x="127794" y="1661933"/>
                  </a:lnTo>
                  <a:lnTo>
                    <a:pt x="116284" y="1644064"/>
                  </a:lnTo>
                  <a:lnTo>
                    <a:pt x="113506" y="1638902"/>
                  </a:lnTo>
                  <a:lnTo>
                    <a:pt x="112315" y="1633343"/>
                  </a:lnTo>
                  <a:lnTo>
                    <a:pt x="111522" y="1628181"/>
                  </a:lnTo>
                  <a:lnTo>
                    <a:pt x="111919" y="1623019"/>
                  </a:lnTo>
                  <a:lnTo>
                    <a:pt x="113109" y="1618651"/>
                  </a:lnTo>
                  <a:lnTo>
                    <a:pt x="113903" y="1616269"/>
                  </a:lnTo>
                  <a:lnTo>
                    <a:pt x="115094" y="1614284"/>
                  </a:lnTo>
                  <a:lnTo>
                    <a:pt x="116284" y="1612695"/>
                  </a:lnTo>
                  <a:lnTo>
                    <a:pt x="117872" y="1610710"/>
                  </a:lnTo>
                  <a:lnTo>
                    <a:pt x="119856" y="1609519"/>
                  </a:lnTo>
                  <a:lnTo>
                    <a:pt x="121840" y="1608327"/>
                  </a:lnTo>
                  <a:lnTo>
                    <a:pt x="162322" y="1576958"/>
                  </a:lnTo>
                  <a:lnTo>
                    <a:pt x="183356" y="1561870"/>
                  </a:lnTo>
                  <a:lnTo>
                    <a:pt x="203994" y="1546781"/>
                  </a:lnTo>
                  <a:lnTo>
                    <a:pt x="207565" y="1544001"/>
                  </a:lnTo>
                  <a:lnTo>
                    <a:pt x="211137" y="1540825"/>
                  </a:lnTo>
                  <a:lnTo>
                    <a:pt x="213519" y="1537648"/>
                  </a:lnTo>
                  <a:lnTo>
                    <a:pt x="215503" y="1533677"/>
                  </a:lnTo>
                  <a:lnTo>
                    <a:pt x="216694" y="1529707"/>
                  </a:lnTo>
                  <a:lnTo>
                    <a:pt x="217090" y="1525339"/>
                  </a:lnTo>
                  <a:lnTo>
                    <a:pt x="217090" y="1520971"/>
                  </a:lnTo>
                  <a:lnTo>
                    <a:pt x="216297" y="1516603"/>
                  </a:lnTo>
                  <a:lnTo>
                    <a:pt x="209153" y="1502705"/>
                  </a:lnTo>
                  <a:lnTo>
                    <a:pt x="202803" y="1488014"/>
                  </a:lnTo>
                  <a:lnTo>
                    <a:pt x="196850" y="1473719"/>
                  </a:lnTo>
                  <a:lnTo>
                    <a:pt x="191294" y="1459027"/>
                  </a:lnTo>
                  <a:lnTo>
                    <a:pt x="186134" y="1444335"/>
                  </a:lnTo>
                  <a:lnTo>
                    <a:pt x="180975" y="1429644"/>
                  </a:lnTo>
                  <a:lnTo>
                    <a:pt x="176212" y="1414952"/>
                  </a:lnTo>
                  <a:lnTo>
                    <a:pt x="171847" y="1399466"/>
                  </a:lnTo>
                  <a:lnTo>
                    <a:pt x="167878" y="1384377"/>
                  </a:lnTo>
                  <a:lnTo>
                    <a:pt x="164703" y="1369288"/>
                  </a:lnTo>
                  <a:lnTo>
                    <a:pt x="161131" y="1353802"/>
                  </a:lnTo>
                  <a:lnTo>
                    <a:pt x="158353" y="1338713"/>
                  </a:lnTo>
                  <a:lnTo>
                    <a:pt x="155972" y="1323227"/>
                  </a:lnTo>
                  <a:lnTo>
                    <a:pt x="153987" y="1307344"/>
                  </a:lnTo>
                  <a:lnTo>
                    <a:pt x="152003" y="1291859"/>
                  </a:lnTo>
                  <a:lnTo>
                    <a:pt x="150812" y="1276373"/>
                  </a:lnTo>
                  <a:lnTo>
                    <a:pt x="149225" y="1272402"/>
                  </a:lnTo>
                  <a:lnTo>
                    <a:pt x="146844" y="1268034"/>
                  </a:lnTo>
                  <a:lnTo>
                    <a:pt x="144462" y="1264857"/>
                  </a:lnTo>
                  <a:lnTo>
                    <a:pt x="141287" y="1262078"/>
                  </a:lnTo>
                  <a:lnTo>
                    <a:pt x="137715" y="1259695"/>
                  </a:lnTo>
                  <a:lnTo>
                    <a:pt x="133747" y="1257710"/>
                  </a:lnTo>
                  <a:lnTo>
                    <a:pt x="129778" y="1256916"/>
                  </a:lnTo>
                  <a:lnTo>
                    <a:pt x="125015" y="1256519"/>
                  </a:lnTo>
                  <a:lnTo>
                    <a:pt x="99219" y="1254136"/>
                  </a:lnTo>
                  <a:lnTo>
                    <a:pt x="74215" y="1251357"/>
                  </a:lnTo>
                  <a:lnTo>
                    <a:pt x="22622" y="1245401"/>
                  </a:lnTo>
                  <a:lnTo>
                    <a:pt x="20240" y="1245401"/>
                  </a:lnTo>
                  <a:lnTo>
                    <a:pt x="18256" y="1245004"/>
                  </a:lnTo>
                  <a:lnTo>
                    <a:pt x="15875" y="1244209"/>
                  </a:lnTo>
                  <a:lnTo>
                    <a:pt x="13890" y="1243415"/>
                  </a:lnTo>
                  <a:lnTo>
                    <a:pt x="11906" y="1242224"/>
                  </a:lnTo>
                  <a:lnTo>
                    <a:pt x="9922" y="1241033"/>
                  </a:lnTo>
                  <a:lnTo>
                    <a:pt x="6747" y="1237459"/>
                  </a:lnTo>
                  <a:lnTo>
                    <a:pt x="3969" y="1233488"/>
                  </a:lnTo>
                  <a:lnTo>
                    <a:pt x="1984" y="1228724"/>
                  </a:lnTo>
                  <a:lnTo>
                    <a:pt x="397" y="1222767"/>
                  </a:lnTo>
                  <a:lnTo>
                    <a:pt x="0" y="1219988"/>
                  </a:lnTo>
                  <a:lnTo>
                    <a:pt x="0" y="1217208"/>
                  </a:lnTo>
                  <a:lnTo>
                    <a:pt x="794" y="1196163"/>
                  </a:lnTo>
                  <a:lnTo>
                    <a:pt x="1984" y="1174721"/>
                  </a:lnTo>
                  <a:lnTo>
                    <a:pt x="3572" y="1153676"/>
                  </a:lnTo>
                  <a:lnTo>
                    <a:pt x="6350" y="1132631"/>
                  </a:lnTo>
                  <a:lnTo>
                    <a:pt x="9128" y="1111189"/>
                  </a:lnTo>
                  <a:lnTo>
                    <a:pt x="12700" y="1090541"/>
                  </a:lnTo>
                  <a:lnTo>
                    <a:pt x="16669" y="1069099"/>
                  </a:lnTo>
                  <a:lnTo>
                    <a:pt x="21034" y="1048451"/>
                  </a:lnTo>
                  <a:lnTo>
                    <a:pt x="23019" y="1043289"/>
                  </a:lnTo>
                  <a:lnTo>
                    <a:pt x="25797" y="1038127"/>
                  </a:lnTo>
                  <a:lnTo>
                    <a:pt x="29369" y="1034157"/>
                  </a:lnTo>
                  <a:lnTo>
                    <a:pt x="32940" y="1030583"/>
                  </a:lnTo>
                  <a:lnTo>
                    <a:pt x="37306" y="1028201"/>
                  </a:lnTo>
                  <a:lnTo>
                    <a:pt x="39290" y="1027406"/>
                  </a:lnTo>
                  <a:lnTo>
                    <a:pt x="41672" y="1026612"/>
                  </a:lnTo>
                  <a:lnTo>
                    <a:pt x="44053" y="1026612"/>
                  </a:lnTo>
                  <a:lnTo>
                    <a:pt x="46037" y="1026215"/>
                  </a:lnTo>
                  <a:lnTo>
                    <a:pt x="48419" y="1026612"/>
                  </a:lnTo>
                  <a:lnTo>
                    <a:pt x="50800" y="1027009"/>
                  </a:lnTo>
                  <a:lnTo>
                    <a:pt x="101600" y="1033760"/>
                  </a:lnTo>
                  <a:lnTo>
                    <a:pt x="127000" y="1037730"/>
                  </a:lnTo>
                  <a:lnTo>
                    <a:pt x="152400" y="1042098"/>
                  </a:lnTo>
                  <a:lnTo>
                    <a:pt x="156765" y="1042892"/>
                  </a:lnTo>
                  <a:lnTo>
                    <a:pt x="161131" y="1042892"/>
                  </a:lnTo>
                  <a:lnTo>
                    <a:pt x="165497" y="1042495"/>
                  </a:lnTo>
                  <a:lnTo>
                    <a:pt x="169862" y="1040907"/>
                  </a:lnTo>
                  <a:lnTo>
                    <a:pt x="173434" y="1038525"/>
                  </a:lnTo>
                  <a:lnTo>
                    <a:pt x="177006" y="1035745"/>
                  </a:lnTo>
                  <a:lnTo>
                    <a:pt x="179784" y="1032568"/>
                  </a:lnTo>
                  <a:lnTo>
                    <a:pt x="182165" y="1028995"/>
                  </a:lnTo>
                  <a:lnTo>
                    <a:pt x="187325" y="1014303"/>
                  </a:lnTo>
                  <a:lnTo>
                    <a:pt x="192881" y="1000008"/>
                  </a:lnTo>
                  <a:lnTo>
                    <a:pt x="198834" y="985316"/>
                  </a:lnTo>
                  <a:lnTo>
                    <a:pt x="205184" y="971022"/>
                  </a:lnTo>
                  <a:lnTo>
                    <a:pt x="211931" y="957124"/>
                  </a:lnTo>
                  <a:lnTo>
                    <a:pt x="218678" y="942432"/>
                  </a:lnTo>
                  <a:lnTo>
                    <a:pt x="225822" y="928932"/>
                  </a:lnTo>
                  <a:lnTo>
                    <a:pt x="233362" y="915034"/>
                  </a:lnTo>
                  <a:lnTo>
                    <a:pt x="241300" y="901931"/>
                  </a:lnTo>
                  <a:lnTo>
                    <a:pt x="249634" y="888430"/>
                  </a:lnTo>
                  <a:lnTo>
                    <a:pt x="258762" y="875327"/>
                  </a:lnTo>
                  <a:lnTo>
                    <a:pt x="267494" y="862620"/>
                  </a:lnTo>
                  <a:lnTo>
                    <a:pt x="276622" y="849517"/>
                  </a:lnTo>
                  <a:lnTo>
                    <a:pt x="286147" y="837207"/>
                  </a:lnTo>
                  <a:lnTo>
                    <a:pt x="295672" y="825295"/>
                  </a:lnTo>
                  <a:lnTo>
                    <a:pt x="305990" y="812986"/>
                  </a:lnTo>
                  <a:lnTo>
                    <a:pt x="307975" y="809015"/>
                  </a:lnTo>
                  <a:lnTo>
                    <a:pt x="309165" y="804647"/>
                  </a:lnTo>
                  <a:lnTo>
                    <a:pt x="309562" y="800279"/>
                  </a:lnTo>
                  <a:lnTo>
                    <a:pt x="309562" y="796309"/>
                  </a:lnTo>
                  <a:lnTo>
                    <a:pt x="308769" y="791941"/>
                  </a:lnTo>
                  <a:lnTo>
                    <a:pt x="307181" y="787970"/>
                  </a:lnTo>
                  <a:lnTo>
                    <a:pt x="304800" y="784396"/>
                  </a:lnTo>
                  <a:lnTo>
                    <a:pt x="301625" y="780823"/>
                  </a:lnTo>
                  <a:lnTo>
                    <a:pt x="237331" y="700614"/>
                  </a:lnTo>
                  <a:lnTo>
                    <a:pt x="235744" y="699025"/>
                  </a:lnTo>
                  <a:lnTo>
                    <a:pt x="234553" y="697437"/>
                  </a:lnTo>
                  <a:lnTo>
                    <a:pt x="233362" y="695452"/>
                  </a:lnTo>
                  <a:lnTo>
                    <a:pt x="232569" y="693069"/>
                  </a:lnTo>
                  <a:lnTo>
                    <a:pt x="231775" y="691084"/>
                  </a:lnTo>
                  <a:lnTo>
                    <a:pt x="231775" y="688701"/>
                  </a:lnTo>
                  <a:lnTo>
                    <a:pt x="231775" y="683936"/>
                  </a:lnTo>
                  <a:lnTo>
                    <a:pt x="232569" y="678774"/>
                  </a:lnTo>
                  <a:lnTo>
                    <a:pt x="234156" y="674010"/>
                  </a:lnTo>
                  <a:lnTo>
                    <a:pt x="236934" y="668848"/>
                  </a:lnTo>
                  <a:lnTo>
                    <a:pt x="240506" y="664480"/>
                  </a:lnTo>
                  <a:lnTo>
                    <a:pt x="256778" y="650185"/>
                  </a:lnTo>
                  <a:lnTo>
                    <a:pt x="272653" y="636287"/>
                  </a:lnTo>
                  <a:lnTo>
                    <a:pt x="288925" y="622390"/>
                  </a:lnTo>
                  <a:lnTo>
                    <a:pt x="305594" y="609286"/>
                  </a:lnTo>
                  <a:lnTo>
                    <a:pt x="322659" y="596183"/>
                  </a:lnTo>
                  <a:lnTo>
                    <a:pt x="339725" y="583874"/>
                  </a:lnTo>
                  <a:lnTo>
                    <a:pt x="357584" y="571961"/>
                  </a:lnTo>
                  <a:lnTo>
                    <a:pt x="375841" y="560446"/>
                  </a:lnTo>
                  <a:lnTo>
                    <a:pt x="381000" y="558064"/>
                  </a:lnTo>
                  <a:lnTo>
                    <a:pt x="386159" y="556475"/>
                  </a:lnTo>
                  <a:lnTo>
                    <a:pt x="391319" y="556078"/>
                  </a:lnTo>
                  <a:lnTo>
                    <a:pt x="396478" y="556475"/>
                  </a:lnTo>
                  <a:lnTo>
                    <a:pt x="401241" y="557667"/>
                  </a:lnTo>
                  <a:lnTo>
                    <a:pt x="403225" y="558461"/>
                  </a:lnTo>
                  <a:lnTo>
                    <a:pt x="405606" y="559652"/>
                  </a:lnTo>
                  <a:lnTo>
                    <a:pt x="407194" y="560843"/>
                  </a:lnTo>
                  <a:lnTo>
                    <a:pt x="408781" y="562431"/>
                  </a:lnTo>
                  <a:lnTo>
                    <a:pt x="410369" y="564020"/>
                  </a:lnTo>
                  <a:lnTo>
                    <a:pt x="411559" y="566005"/>
                  </a:lnTo>
                  <a:lnTo>
                    <a:pt x="427037" y="586653"/>
                  </a:lnTo>
                  <a:lnTo>
                    <a:pt x="442912" y="606904"/>
                  </a:lnTo>
                  <a:lnTo>
                    <a:pt x="457994" y="627552"/>
                  </a:lnTo>
                  <a:lnTo>
                    <a:pt x="472678" y="648200"/>
                  </a:lnTo>
                  <a:lnTo>
                    <a:pt x="475456" y="652170"/>
                  </a:lnTo>
                  <a:lnTo>
                    <a:pt x="478234" y="654950"/>
                  </a:lnTo>
                  <a:lnTo>
                    <a:pt x="481806" y="657729"/>
                  </a:lnTo>
                  <a:lnTo>
                    <a:pt x="486172" y="659318"/>
                  </a:lnTo>
                  <a:lnTo>
                    <a:pt x="490141" y="660509"/>
                  </a:lnTo>
                  <a:lnTo>
                    <a:pt x="494506" y="661303"/>
                  </a:lnTo>
                  <a:lnTo>
                    <a:pt x="498872" y="660906"/>
                  </a:lnTo>
                  <a:lnTo>
                    <a:pt x="503237" y="660112"/>
                  </a:lnTo>
                  <a:lnTo>
                    <a:pt x="517128" y="653759"/>
                  </a:lnTo>
                  <a:lnTo>
                    <a:pt x="531416" y="647406"/>
                  </a:lnTo>
                  <a:lnTo>
                    <a:pt x="546100" y="641449"/>
                  </a:lnTo>
                  <a:lnTo>
                    <a:pt x="560387" y="635890"/>
                  </a:lnTo>
                  <a:lnTo>
                    <a:pt x="575072" y="630331"/>
                  </a:lnTo>
                  <a:lnTo>
                    <a:pt x="590153" y="625566"/>
                  </a:lnTo>
                  <a:lnTo>
                    <a:pt x="604837" y="620404"/>
                  </a:lnTo>
                  <a:lnTo>
                    <a:pt x="619919" y="615640"/>
                  </a:lnTo>
                  <a:lnTo>
                    <a:pt x="635397" y="612066"/>
                  </a:lnTo>
                  <a:lnTo>
                    <a:pt x="650478" y="608492"/>
                  </a:lnTo>
                  <a:lnTo>
                    <a:pt x="665956" y="605713"/>
                  </a:lnTo>
                  <a:lnTo>
                    <a:pt x="681434" y="602933"/>
                  </a:lnTo>
                  <a:lnTo>
                    <a:pt x="696913" y="600154"/>
                  </a:lnTo>
                  <a:lnTo>
                    <a:pt x="711994" y="598168"/>
                  </a:lnTo>
                  <a:lnTo>
                    <a:pt x="727869" y="596580"/>
                  </a:lnTo>
                  <a:lnTo>
                    <a:pt x="743347" y="594992"/>
                  </a:lnTo>
                  <a:lnTo>
                    <a:pt x="747713" y="593403"/>
                  </a:lnTo>
                  <a:lnTo>
                    <a:pt x="751284" y="591418"/>
                  </a:lnTo>
                  <a:lnTo>
                    <a:pt x="754856" y="588638"/>
                  </a:lnTo>
                  <a:lnTo>
                    <a:pt x="757634" y="585462"/>
                  </a:lnTo>
                  <a:lnTo>
                    <a:pt x="760016" y="582285"/>
                  </a:lnTo>
                  <a:lnTo>
                    <a:pt x="762397" y="577917"/>
                  </a:lnTo>
                  <a:lnTo>
                    <a:pt x="763191" y="573550"/>
                  </a:lnTo>
                  <a:lnTo>
                    <a:pt x="763588" y="569182"/>
                  </a:lnTo>
                  <a:lnTo>
                    <a:pt x="765969" y="543769"/>
                  </a:lnTo>
                  <a:lnTo>
                    <a:pt x="768747" y="517959"/>
                  </a:lnTo>
                  <a:lnTo>
                    <a:pt x="771525" y="492943"/>
                  </a:lnTo>
                  <a:lnTo>
                    <a:pt x="774700" y="467133"/>
                  </a:lnTo>
                  <a:lnTo>
                    <a:pt x="774700" y="464751"/>
                  </a:lnTo>
                  <a:lnTo>
                    <a:pt x="775097" y="462766"/>
                  </a:lnTo>
                  <a:lnTo>
                    <a:pt x="775891" y="460383"/>
                  </a:lnTo>
                  <a:lnTo>
                    <a:pt x="776684" y="458398"/>
                  </a:lnTo>
                  <a:lnTo>
                    <a:pt x="777875" y="456412"/>
                  </a:lnTo>
                  <a:lnTo>
                    <a:pt x="779066" y="454824"/>
                  </a:lnTo>
                  <a:lnTo>
                    <a:pt x="782638" y="451250"/>
                  </a:lnTo>
                  <a:lnTo>
                    <a:pt x="786606" y="448471"/>
                  </a:lnTo>
                  <a:lnTo>
                    <a:pt x="791369" y="446486"/>
                  </a:lnTo>
                  <a:lnTo>
                    <a:pt x="796925" y="444897"/>
                  </a:lnTo>
                  <a:lnTo>
                    <a:pt x="802481" y="444500"/>
                  </a:lnTo>
                  <a:close/>
                  <a:moveTo>
                    <a:pt x="1780579" y="266729"/>
                  </a:moveTo>
                  <a:lnTo>
                    <a:pt x="1770667" y="267126"/>
                  </a:lnTo>
                  <a:lnTo>
                    <a:pt x="1761944" y="267921"/>
                  </a:lnTo>
                  <a:lnTo>
                    <a:pt x="1752824" y="269113"/>
                  </a:lnTo>
                  <a:lnTo>
                    <a:pt x="1744101" y="270304"/>
                  </a:lnTo>
                  <a:lnTo>
                    <a:pt x="1735378" y="272688"/>
                  </a:lnTo>
                  <a:lnTo>
                    <a:pt x="1727052" y="275071"/>
                  </a:lnTo>
                  <a:lnTo>
                    <a:pt x="1718329" y="277852"/>
                  </a:lnTo>
                  <a:lnTo>
                    <a:pt x="1710399" y="281030"/>
                  </a:lnTo>
                  <a:lnTo>
                    <a:pt x="1702469" y="284605"/>
                  </a:lnTo>
                  <a:lnTo>
                    <a:pt x="1694539" y="288578"/>
                  </a:lnTo>
                  <a:lnTo>
                    <a:pt x="1687005" y="292550"/>
                  </a:lnTo>
                  <a:lnTo>
                    <a:pt x="1679472" y="297317"/>
                  </a:lnTo>
                  <a:lnTo>
                    <a:pt x="1672731" y="302482"/>
                  </a:lnTo>
                  <a:lnTo>
                    <a:pt x="1665991" y="308043"/>
                  </a:lnTo>
                  <a:lnTo>
                    <a:pt x="1659250" y="313605"/>
                  </a:lnTo>
                  <a:lnTo>
                    <a:pt x="1653303" y="319563"/>
                  </a:lnTo>
                  <a:lnTo>
                    <a:pt x="1647355" y="325919"/>
                  </a:lnTo>
                  <a:lnTo>
                    <a:pt x="1641804" y="332275"/>
                  </a:lnTo>
                  <a:lnTo>
                    <a:pt x="1636253" y="339029"/>
                  </a:lnTo>
                  <a:lnTo>
                    <a:pt x="1631098" y="346179"/>
                  </a:lnTo>
                  <a:lnTo>
                    <a:pt x="1626340" y="353727"/>
                  </a:lnTo>
                  <a:lnTo>
                    <a:pt x="1621979" y="361275"/>
                  </a:lnTo>
                  <a:lnTo>
                    <a:pt x="1618014" y="368822"/>
                  </a:lnTo>
                  <a:lnTo>
                    <a:pt x="1614445" y="376767"/>
                  </a:lnTo>
                  <a:lnTo>
                    <a:pt x="1611273" y="384712"/>
                  </a:lnTo>
                  <a:lnTo>
                    <a:pt x="1608498" y="393055"/>
                  </a:lnTo>
                  <a:lnTo>
                    <a:pt x="1606119" y="401794"/>
                  </a:lnTo>
                  <a:lnTo>
                    <a:pt x="1604136" y="410534"/>
                  </a:lnTo>
                  <a:lnTo>
                    <a:pt x="1602550" y="419273"/>
                  </a:lnTo>
                  <a:lnTo>
                    <a:pt x="1601361" y="428410"/>
                  </a:lnTo>
                  <a:lnTo>
                    <a:pt x="1600568" y="437547"/>
                  </a:lnTo>
                  <a:lnTo>
                    <a:pt x="1600171" y="447081"/>
                  </a:lnTo>
                  <a:lnTo>
                    <a:pt x="1600568" y="456218"/>
                  </a:lnTo>
                  <a:lnTo>
                    <a:pt x="1601361" y="465354"/>
                  </a:lnTo>
                  <a:lnTo>
                    <a:pt x="1602550" y="474094"/>
                  </a:lnTo>
                  <a:lnTo>
                    <a:pt x="1604136" y="482833"/>
                  </a:lnTo>
                  <a:lnTo>
                    <a:pt x="1606119" y="491970"/>
                  </a:lnTo>
                  <a:lnTo>
                    <a:pt x="1608498" y="500312"/>
                  </a:lnTo>
                  <a:lnTo>
                    <a:pt x="1611273" y="508655"/>
                  </a:lnTo>
                  <a:lnTo>
                    <a:pt x="1614445" y="516997"/>
                  </a:lnTo>
                  <a:lnTo>
                    <a:pt x="1618014" y="524545"/>
                  </a:lnTo>
                  <a:lnTo>
                    <a:pt x="1621979" y="532490"/>
                  </a:lnTo>
                  <a:lnTo>
                    <a:pt x="1626340" y="540435"/>
                  </a:lnTo>
                  <a:lnTo>
                    <a:pt x="1631098" y="547585"/>
                  </a:lnTo>
                  <a:lnTo>
                    <a:pt x="1636253" y="554338"/>
                  </a:lnTo>
                  <a:lnTo>
                    <a:pt x="1641804" y="561092"/>
                  </a:lnTo>
                  <a:lnTo>
                    <a:pt x="1647355" y="567845"/>
                  </a:lnTo>
                  <a:lnTo>
                    <a:pt x="1653303" y="573804"/>
                  </a:lnTo>
                  <a:lnTo>
                    <a:pt x="1659250" y="580160"/>
                  </a:lnTo>
                  <a:lnTo>
                    <a:pt x="1665991" y="585721"/>
                  </a:lnTo>
                  <a:lnTo>
                    <a:pt x="1672731" y="591283"/>
                  </a:lnTo>
                  <a:lnTo>
                    <a:pt x="1679472" y="596050"/>
                  </a:lnTo>
                  <a:lnTo>
                    <a:pt x="1687005" y="600817"/>
                  </a:lnTo>
                  <a:lnTo>
                    <a:pt x="1694539" y="605186"/>
                  </a:lnTo>
                  <a:lnTo>
                    <a:pt x="1702469" y="609159"/>
                  </a:lnTo>
                  <a:lnTo>
                    <a:pt x="1710399" y="612734"/>
                  </a:lnTo>
                  <a:lnTo>
                    <a:pt x="1718329" y="615912"/>
                  </a:lnTo>
                  <a:lnTo>
                    <a:pt x="1727052" y="618693"/>
                  </a:lnTo>
                  <a:lnTo>
                    <a:pt x="1735378" y="621076"/>
                  </a:lnTo>
                  <a:lnTo>
                    <a:pt x="1744101" y="623063"/>
                  </a:lnTo>
                  <a:lnTo>
                    <a:pt x="1752824" y="624652"/>
                  </a:lnTo>
                  <a:lnTo>
                    <a:pt x="1761944" y="626241"/>
                  </a:lnTo>
                  <a:lnTo>
                    <a:pt x="1770667" y="626638"/>
                  </a:lnTo>
                  <a:lnTo>
                    <a:pt x="1780579" y="627035"/>
                  </a:lnTo>
                  <a:lnTo>
                    <a:pt x="1789699" y="626638"/>
                  </a:lnTo>
                  <a:lnTo>
                    <a:pt x="1798819" y="626241"/>
                  </a:lnTo>
                  <a:lnTo>
                    <a:pt x="1807542" y="624652"/>
                  </a:lnTo>
                  <a:lnTo>
                    <a:pt x="1816265" y="623063"/>
                  </a:lnTo>
                  <a:lnTo>
                    <a:pt x="1825384" y="621076"/>
                  </a:lnTo>
                  <a:lnTo>
                    <a:pt x="1833711" y="618693"/>
                  </a:lnTo>
                  <a:lnTo>
                    <a:pt x="1842037" y="615912"/>
                  </a:lnTo>
                  <a:lnTo>
                    <a:pt x="1850364" y="612734"/>
                  </a:lnTo>
                  <a:lnTo>
                    <a:pt x="1858294" y="609159"/>
                  </a:lnTo>
                  <a:lnTo>
                    <a:pt x="1866224" y="605186"/>
                  </a:lnTo>
                  <a:lnTo>
                    <a:pt x="1873757" y="600817"/>
                  </a:lnTo>
                  <a:lnTo>
                    <a:pt x="1880894" y="596050"/>
                  </a:lnTo>
                  <a:lnTo>
                    <a:pt x="1888031" y="591283"/>
                  </a:lnTo>
                  <a:lnTo>
                    <a:pt x="1894772" y="585721"/>
                  </a:lnTo>
                  <a:lnTo>
                    <a:pt x="1901116" y="580160"/>
                  </a:lnTo>
                  <a:lnTo>
                    <a:pt x="1907460" y="573804"/>
                  </a:lnTo>
                  <a:lnTo>
                    <a:pt x="1913804" y="567845"/>
                  </a:lnTo>
                  <a:lnTo>
                    <a:pt x="1919355" y="561092"/>
                  </a:lnTo>
                  <a:lnTo>
                    <a:pt x="1924509" y="554338"/>
                  </a:lnTo>
                  <a:lnTo>
                    <a:pt x="1929664" y="547585"/>
                  </a:lnTo>
                  <a:lnTo>
                    <a:pt x="1934026" y="540435"/>
                  </a:lnTo>
                  <a:lnTo>
                    <a:pt x="1938387" y="532490"/>
                  </a:lnTo>
                  <a:lnTo>
                    <a:pt x="1942352" y="524545"/>
                  </a:lnTo>
                  <a:lnTo>
                    <a:pt x="1945921" y="516997"/>
                  </a:lnTo>
                  <a:lnTo>
                    <a:pt x="1949093" y="508655"/>
                  </a:lnTo>
                  <a:lnTo>
                    <a:pt x="1951868" y="500312"/>
                  </a:lnTo>
                  <a:lnTo>
                    <a:pt x="1954247" y="491970"/>
                  </a:lnTo>
                  <a:lnTo>
                    <a:pt x="1957023" y="482833"/>
                  </a:lnTo>
                  <a:lnTo>
                    <a:pt x="1958212" y="474094"/>
                  </a:lnTo>
                  <a:lnTo>
                    <a:pt x="1959402" y="465354"/>
                  </a:lnTo>
                  <a:lnTo>
                    <a:pt x="1960195" y="456218"/>
                  </a:lnTo>
                  <a:lnTo>
                    <a:pt x="1960591" y="447081"/>
                  </a:lnTo>
                  <a:lnTo>
                    <a:pt x="1960195" y="437547"/>
                  </a:lnTo>
                  <a:lnTo>
                    <a:pt x="1959402" y="428410"/>
                  </a:lnTo>
                  <a:lnTo>
                    <a:pt x="1958212" y="419273"/>
                  </a:lnTo>
                  <a:lnTo>
                    <a:pt x="1957023" y="410534"/>
                  </a:lnTo>
                  <a:lnTo>
                    <a:pt x="1954247" y="401794"/>
                  </a:lnTo>
                  <a:lnTo>
                    <a:pt x="1951868" y="393055"/>
                  </a:lnTo>
                  <a:lnTo>
                    <a:pt x="1949093" y="384712"/>
                  </a:lnTo>
                  <a:lnTo>
                    <a:pt x="1945921" y="376767"/>
                  </a:lnTo>
                  <a:lnTo>
                    <a:pt x="1942352" y="368822"/>
                  </a:lnTo>
                  <a:lnTo>
                    <a:pt x="1938387" y="361275"/>
                  </a:lnTo>
                  <a:lnTo>
                    <a:pt x="1934026" y="353727"/>
                  </a:lnTo>
                  <a:lnTo>
                    <a:pt x="1929664" y="346179"/>
                  </a:lnTo>
                  <a:lnTo>
                    <a:pt x="1924509" y="339029"/>
                  </a:lnTo>
                  <a:lnTo>
                    <a:pt x="1919355" y="332275"/>
                  </a:lnTo>
                  <a:lnTo>
                    <a:pt x="1913804" y="325919"/>
                  </a:lnTo>
                  <a:lnTo>
                    <a:pt x="1907460" y="319563"/>
                  </a:lnTo>
                  <a:lnTo>
                    <a:pt x="1901116" y="313605"/>
                  </a:lnTo>
                  <a:lnTo>
                    <a:pt x="1894772" y="308043"/>
                  </a:lnTo>
                  <a:lnTo>
                    <a:pt x="1888031" y="302482"/>
                  </a:lnTo>
                  <a:lnTo>
                    <a:pt x="1880894" y="297317"/>
                  </a:lnTo>
                  <a:lnTo>
                    <a:pt x="1873757" y="292550"/>
                  </a:lnTo>
                  <a:lnTo>
                    <a:pt x="1866224" y="288578"/>
                  </a:lnTo>
                  <a:lnTo>
                    <a:pt x="1858294" y="284605"/>
                  </a:lnTo>
                  <a:lnTo>
                    <a:pt x="1850364" y="281030"/>
                  </a:lnTo>
                  <a:lnTo>
                    <a:pt x="1842037" y="277852"/>
                  </a:lnTo>
                  <a:lnTo>
                    <a:pt x="1833711" y="275071"/>
                  </a:lnTo>
                  <a:lnTo>
                    <a:pt x="1825384" y="272688"/>
                  </a:lnTo>
                  <a:lnTo>
                    <a:pt x="1816265" y="270304"/>
                  </a:lnTo>
                  <a:lnTo>
                    <a:pt x="1807542" y="269113"/>
                  </a:lnTo>
                  <a:lnTo>
                    <a:pt x="1798819" y="267921"/>
                  </a:lnTo>
                  <a:lnTo>
                    <a:pt x="1789699" y="267126"/>
                  </a:lnTo>
                  <a:lnTo>
                    <a:pt x="1780579" y="266729"/>
                  </a:lnTo>
                  <a:close/>
                  <a:moveTo>
                    <a:pt x="1769477" y="236538"/>
                  </a:moveTo>
                  <a:lnTo>
                    <a:pt x="1780579" y="236538"/>
                  </a:lnTo>
                  <a:lnTo>
                    <a:pt x="1791285" y="236538"/>
                  </a:lnTo>
                  <a:lnTo>
                    <a:pt x="1801594" y="237333"/>
                  </a:lnTo>
                  <a:lnTo>
                    <a:pt x="1812300" y="238922"/>
                  </a:lnTo>
                  <a:lnTo>
                    <a:pt x="1823005" y="240511"/>
                  </a:lnTo>
                  <a:lnTo>
                    <a:pt x="1832918" y="242894"/>
                  </a:lnTo>
                  <a:lnTo>
                    <a:pt x="1842830" y="245675"/>
                  </a:lnTo>
                  <a:lnTo>
                    <a:pt x="1852346" y="248853"/>
                  </a:lnTo>
                  <a:lnTo>
                    <a:pt x="1861862" y="252825"/>
                  </a:lnTo>
                  <a:lnTo>
                    <a:pt x="1871775" y="256798"/>
                  </a:lnTo>
                  <a:lnTo>
                    <a:pt x="1880498" y="261962"/>
                  </a:lnTo>
                  <a:lnTo>
                    <a:pt x="1889221" y="267126"/>
                  </a:lnTo>
                  <a:lnTo>
                    <a:pt x="1897944" y="272291"/>
                  </a:lnTo>
                  <a:lnTo>
                    <a:pt x="1905874" y="278249"/>
                  </a:lnTo>
                  <a:lnTo>
                    <a:pt x="1914200" y="284208"/>
                  </a:lnTo>
                  <a:lnTo>
                    <a:pt x="1921734" y="290961"/>
                  </a:lnTo>
                  <a:lnTo>
                    <a:pt x="1929268" y="297715"/>
                  </a:lnTo>
                  <a:lnTo>
                    <a:pt x="1936008" y="305660"/>
                  </a:lnTo>
                  <a:lnTo>
                    <a:pt x="1942352" y="313207"/>
                  </a:lnTo>
                  <a:lnTo>
                    <a:pt x="1948696" y="320755"/>
                  </a:lnTo>
                  <a:lnTo>
                    <a:pt x="1954644" y="329097"/>
                  </a:lnTo>
                  <a:lnTo>
                    <a:pt x="1960195" y="337440"/>
                  </a:lnTo>
                  <a:lnTo>
                    <a:pt x="1965349" y="346179"/>
                  </a:lnTo>
                  <a:lnTo>
                    <a:pt x="1970107" y="355713"/>
                  </a:lnTo>
                  <a:lnTo>
                    <a:pt x="1974072" y="364850"/>
                  </a:lnTo>
                  <a:lnTo>
                    <a:pt x="1978037" y="374384"/>
                  </a:lnTo>
                  <a:lnTo>
                    <a:pt x="1981209" y="384315"/>
                  </a:lnTo>
                  <a:lnTo>
                    <a:pt x="1983985" y="393849"/>
                  </a:lnTo>
                  <a:lnTo>
                    <a:pt x="1986364" y="404575"/>
                  </a:lnTo>
                  <a:lnTo>
                    <a:pt x="1988346" y="414903"/>
                  </a:lnTo>
                  <a:lnTo>
                    <a:pt x="1989536" y="425232"/>
                  </a:lnTo>
                  <a:lnTo>
                    <a:pt x="1990329" y="435958"/>
                  </a:lnTo>
                  <a:lnTo>
                    <a:pt x="1990725" y="447081"/>
                  </a:lnTo>
                  <a:lnTo>
                    <a:pt x="1990329" y="457807"/>
                  </a:lnTo>
                  <a:lnTo>
                    <a:pt x="1989536" y="468135"/>
                  </a:lnTo>
                  <a:lnTo>
                    <a:pt x="1988346" y="478861"/>
                  </a:lnTo>
                  <a:lnTo>
                    <a:pt x="1986364" y="489587"/>
                  </a:lnTo>
                  <a:lnTo>
                    <a:pt x="1983985" y="499518"/>
                  </a:lnTo>
                  <a:lnTo>
                    <a:pt x="1981209" y="509449"/>
                  </a:lnTo>
                  <a:lnTo>
                    <a:pt x="1978037" y="518983"/>
                  </a:lnTo>
                  <a:lnTo>
                    <a:pt x="1974072" y="528517"/>
                  </a:lnTo>
                  <a:lnTo>
                    <a:pt x="1970107" y="538051"/>
                  </a:lnTo>
                  <a:lnTo>
                    <a:pt x="1965349" y="547188"/>
                  </a:lnTo>
                  <a:lnTo>
                    <a:pt x="1960195" y="555927"/>
                  </a:lnTo>
                  <a:lnTo>
                    <a:pt x="1954644" y="564270"/>
                  </a:lnTo>
                  <a:lnTo>
                    <a:pt x="1948696" y="572612"/>
                  </a:lnTo>
                  <a:lnTo>
                    <a:pt x="1942352" y="580954"/>
                  </a:lnTo>
                  <a:lnTo>
                    <a:pt x="1936008" y="588502"/>
                  </a:lnTo>
                  <a:lnTo>
                    <a:pt x="1929268" y="595652"/>
                  </a:lnTo>
                  <a:lnTo>
                    <a:pt x="1921734" y="602406"/>
                  </a:lnTo>
                  <a:lnTo>
                    <a:pt x="1914200" y="609159"/>
                  </a:lnTo>
                  <a:lnTo>
                    <a:pt x="1905874" y="615118"/>
                  </a:lnTo>
                  <a:lnTo>
                    <a:pt x="1897944" y="621076"/>
                  </a:lnTo>
                  <a:lnTo>
                    <a:pt x="1889221" y="627035"/>
                  </a:lnTo>
                  <a:lnTo>
                    <a:pt x="1880498" y="631802"/>
                  </a:lnTo>
                  <a:lnTo>
                    <a:pt x="1871775" y="636569"/>
                  </a:lnTo>
                  <a:lnTo>
                    <a:pt x="1861862" y="640542"/>
                  </a:lnTo>
                  <a:lnTo>
                    <a:pt x="1852346" y="644514"/>
                  </a:lnTo>
                  <a:lnTo>
                    <a:pt x="1842830" y="647692"/>
                  </a:lnTo>
                  <a:lnTo>
                    <a:pt x="1832918" y="650473"/>
                  </a:lnTo>
                  <a:lnTo>
                    <a:pt x="1823005" y="652856"/>
                  </a:lnTo>
                  <a:lnTo>
                    <a:pt x="1812300" y="654843"/>
                  </a:lnTo>
                  <a:lnTo>
                    <a:pt x="1801594" y="656034"/>
                  </a:lnTo>
                  <a:lnTo>
                    <a:pt x="1791285" y="656829"/>
                  </a:lnTo>
                  <a:lnTo>
                    <a:pt x="1780579" y="657226"/>
                  </a:lnTo>
                  <a:lnTo>
                    <a:pt x="1769477" y="656829"/>
                  </a:lnTo>
                  <a:lnTo>
                    <a:pt x="1758772" y="656034"/>
                  </a:lnTo>
                  <a:lnTo>
                    <a:pt x="1748463" y="654843"/>
                  </a:lnTo>
                  <a:lnTo>
                    <a:pt x="1738154" y="652856"/>
                  </a:lnTo>
                  <a:lnTo>
                    <a:pt x="1727845" y="650473"/>
                  </a:lnTo>
                  <a:lnTo>
                    <a:pt x="1717536" y="647692"/>
                  </a:lnTo>
                  <a:lnTo>
                    <a:pt x="1708020" y="644514"/>
                  </a:lnTo>
                  <a:lnTo>
                    <a:pt x="1698504" y="640542"/>
                  </a:lnTo>
                  <a:lnTo>
                    <a:pt x="1689384" y="636569"/>
                  </a:lnTo>
                  <a:lnTo>
                    <a:pt x="1680265" y="631802"/>
                  </a:lnTo>
                  <a:lnTo>
                    <a:pt x="1671145" y="627035"/>
                  </a:lnTo>
                  <a:lnTo>
                    <a:pt x="1662819" y="621076"/>
                  </a:lnTo>
                  <a:lnTo>
                    <a:pt x="1654492" y="615118"/>
                  </a:lnTo>
                  <a:lnTo>
                    <a:pt x="1646562" y="609159"/>
                  </a:lnTo>
                  <a:lnTo>
                    <a:pt x="1639028" y="602406"/>
                  </a:lnTo>
                  <a:lnTo>
                    <a:pt x="1631495" y="595652"/>
                  </a:lnTo>
                  <a:lnTo>
                    <a:pt x="1624358" y="588502"/>
                  </a:lnTo>
                  <a:lnTo>
                    <a:pt x="1618014" y="580954"/>
                  </a:lnTo>
                  <a:lnTo>
                    <a:pt x="1611670" y="572612"/>
                  </a:lnTo>
                  <a:lnTo>
                    <a:pt x="1606119" y="564270"/>
                  </a:lnTo>
                  <a:lnTo>
                    <a:pt x="1600568" y="555927"/>
                  </a:lnTo>
                  <a:lnTo>
                    <a:pt x="1595413" y="547188"/>
                  </a:lnTo>
                  <a:lnTo>
                    <a:pt x="1591052" y="538051"/>
                  </a:lnTo>
                  <a:lnTo>
                    <a:pt x="1586294" y="528517"/>
                  </a:lnTo>
                  <a:lnTo>
                    <a:pt x="1582725" y="518983"/>
                  </a:lnTo>
                  <a:lnTo>
                    <a:pt x="1579553" y="509449"/>
                  </a:lnTo>
                  <a:lnTo>
                    <a:pt x="1576381" y="499518"/>
                  </a:lnTo>
                  <a:lnTo>
                    <a:pt x="1574399" y="489587"/>
                  </a:lnTo>
                  <a:lnTo>
                    <a:pt x="1572416" y="478861"/>
                  </a:lnTo>
                  <a:lnTo>
                    <a:pt x="1571227" y="468135"/>
                  </a:lnTo>
                  <a:lnTo>
                    <a:pt x="1570434" y="457807"/>
                  </a:lnTo>
                  <a:lnTo>
                    <a:pt x="1570037" y="447081"/>
                  </a:lnTo>
                  <a:lnTo>
                    <a:pt x="1570434" y="435958"/>
                  </a:lnTo>
                  <a:lnTo>
                    <a:pt x="1571227" y="425232"/>
                  </a:lnTo>
                  <a:lnTo>
                    <a:pt x="1572416" y="414903"/>
                  </a:lnTo>
                  <a:lnTo>
                    <a:pt x="1574399" y="404575"/>
                  </a:lnTo>
                  <a:lnTo>
                    <a:pt x="1576381" y="393849"/>
                  </a:lnTo>
                  <a:lnTo>
                    <a:pt x="1579553" y="384315"/>
                  </a:lnTo>
                  <a:lnTo>
                    <a:pt x="1582725" y="374384"/>
                  </a:lnTo>
                  <a:lnTo>
                    <a:pt x="1586294" y="364850"/>
                  </a:lnTo>
                  <a:lnTo>
                    <a:pt x="1591052" y="355713"/>
                  </a:lnTo>
                  <a:lnTo>
                    <a:pt x="1595413" y="346179"/>
                  </a:lnTo>
                  <a:lnTo>
                    <a:pt x="1600568" y="337440"/>
                  </a:lnTo>
                  <a:lnTo>
                    <a:pt x="1606119" y="329097"/>
                  </a:lnTo>
                  <a:lnTo>
                    <a:pt x="1611670" y="320755"/>
                  </a:lnTo>
                  <a:lnTo>
                    <a:pt x="1618014" y="313207"/>
                  </a:lnTo>
                  <a:lnTo>
                    <a:pt x="1624358" y="305660"/>
                  </a:lnTo>
                  <a:lnTo>
                    <a:pt x="1631495" y="297715"/>
                  </a:lnTo>
                  <a:lnTo>
                    <a:pt x="1639028" y="290961"/>
                  </a:lnTo>
                  <a:lnTo>
                    <a:pt x="1646562" y="284208"/>
                  </a:lnTo>
                  <a:lnTo>
                    <a:pt x="1654492" y="278249"/>
                  </a:lnTo>
                  <a:lnTo>
                    <a:pt x="1662819" y="272291"/>
                  </a:lnTo>
                  <a:lnTo>
                    <a:pt x="1671145" y="267126"/>
                  </a:lnTo>
                  <a:lnTo>
                    <a:pt x="1680265" y="261962"/>
                  </a:lnTo>
                  <a:lnTo>
                    <a:pt x="1689384" y="256798"/>
                  </a:lnTo>
                  <a:lnTo>
                    <a:pt x="1698504" y="252825"/>
                  </a:lnTo>
                  <a:lnTo>
                    <a:pt x="1708020" y="248853"/>
                  </a:lnTo>
                  <a:lnTo>
                    <a:pt x="1717536" y="245675"/>
                  </a:lnTo>
                  <a:lnTo>
                    <a:pt x="1727845" y="242894"/>
                  </a:lnTo>
                  <a:lnTo>
                    <a:pt x="1738154" y="240511"/>
                  </a:lnTo>
                  <a:lnTo>
                    <a:pt x="1748463" y="238922"/>
                  </a:lnTo>
                  <a:lnTo>
                    <a:pt x="1758772" y="237333"/>
                  </a:lnTo>
                  <a:lnTo>
                    <a:pt x="1769477" y="236538"/>
                  </a:lnTo>
                  <a:close/>
                  <a:moveTo>
                    <a:pt x="1775815" y="217488"/>
                  </a:moveTo>
                  <a:lnTo>
                    <a:pt x="1764301" y="218281"/>
                  </a:lnTo>
                  <a:lnTo>
                    <a:pt x="1752786" y="219472"/>
                  </a:lnTo>
                  <a:lnTo>
                    <a:pt x="1741669" y="221059"/>
                  </a:lnTo>
                  <a:lnTo>
                    <a:pt x="1730154" y="223441"/>
                  </a:lnTo>
                  <a:lnTo>
                    <a:pt x="1718243" y="226219"/>
                  </a:lnTo>
                  <a:lnTo>
                    <a:pt x="1707125" y="229791"/>
                  </a:lnTo>
                  <a:lnTo>
                    <a:pt x="1696405" y="233759"/>
                  </a:lnTo>
                  <a:lnTo>
                    <a:pt x="1685684" y="238125"/>
                  </a:lnTo>
                  <a:lnTo>
                    <a:pt x="1674964" y="243285"/>
                  </a:lnTo>
                  <a:lnTo>
                    <a:pt x="1665038" y="248841"/>
                  </a:lnTo>
                  <a:lnTo>
                    <a:pt x="1655509" y="254794"/>
                  </a:lnTo>
                  <a:lnTo>
                    <a:pt x="1646376" y="261541"/>
                  </a:lnTo>
                  <a:lnTo>
                    <a:pt x="1637641" y="268288"/>
                  </a:lnTo>
                  <a:lnTo>
                    <a:pt x="1628906" y="275035"/>
                  </a:lnTo>
                  <a:lnTo>
                    <a:pt x="1620568" y="282575"/>
                  </a:lnTo>
                  <a:lnTo>
                    <a:pt x="1613024" y="290513"/>
                  </a:lnTo>
                  <a:lnTo>
                    <a:pt x="1605877" y="298847"/>
                  </a:lnTo>
                  <a:lnTo>
                    <a:pt x="1598730" y="307578"/>
                  </a:lnTo>
                  <a:lnTo>
                    <a:pt x="1592377" y="316707"/>
                  </a:lnTo>
                  <a:lnTo>
                    <a:pt x="1586025" y="325835"/>
                  </a:lnTo>
                  <a:lnTo>
                    <a:pt x="1580466" y="334963"/>
                  </a:lnTo>
                  <a:lnTo>
                    <a:pt x="1575304" y="344885"/>
                  </a:lnTo>
                  <a:lnTo>
                    <a:pt x="1570937" y="355203"/>
                  </a:lnTo>
                  <a:lnTo>
                    <a:pt x="1566569" y="365125"/>
                  </a:lnTo>
                  <a:lnTo>
                    <a:pt x="1562995" y="375444"/>
                  </a:lnTo>
                  <a:lnTo>
                    <a:pt x="1559819" y="385763"/>
                  </a:lnTo>
                  <a:lnTo>
                    <a:pt x="1557039" y="396875"/>
                  </a:lnTo>
                  <a:lnTo>
                    <a:pt x="1555054" y="407988"/>
                  </a:lnTo>
                  <a:lnTo>
                    <a:pt x="1553466" y="418703"/>
                  </a:lnTo>
                  <a:lnTo>
                    <a:pt x="1552275" y="429816"/>
                  </a:lnTo>
                  <a:lnTo>
                    <a:pt x="1551481" y="440929"/>
                  </a:lnTo>
                  <a:lnTo>
                    <a:pt x="1551481" y="452438"/>
                  </a:lnTo>
                  <a:lnTo>
                    <a:pt x="1552275" y="463947"/>
                  </a:lnTo>
                  <a:lnTo>
                    <a:pt x="1553466" y="475060"/>
                  </a:lnTo>
                  <a:lnTo>
                    <a:pt x="1555054" y="486569"/>
                  </a:lnTo>
                  <a:lnTo>
                    <a:pt x="1557437" y="498079"/>
                  </a:lnTo>
                  <a:lnTo>
                    <a:pt x="1560216" y="509588"/>
                  </a:lnTo>
                  <a:lnTo>
                    <a:pt x="1563789" y="520700"/>
                  </a:lnTo>
                  <a:lnTo>
                    <a:pt x="1567760" y="531416"/>
                  </a:lnTo>
                  <a:lnTo>
                    <a:pt x="1572525" y="542529"/>
                  </a:lnTo>
                  <a:lnTo>
                    <a:pt x="1577290" y="552847"/>
                  </a:lnTo>
                  <a:lnTo>
                    <a:pt x="1582848" y="562769"/>
                  </a:lnTo>
                  <a:lnTo>
                    <a:pt x="1589201" y="572294"/>
                  </a:lnTo>
                  <a:lnTo>
                    <a:pt x="1595554" y="581819"/>
                  </a:lnTo>
                  <a:lnTo>
                    <a:pt x="1602304" y="590550"/>
                  </a:lnTo>
                  <a:lnTo>
                    <a:pt x="1609451" y="598885"/>
                  </a:lnTo>
                  <a:lnTo>
                    <a:pt x="1616995" y="607219"/>
                  </a:lnTo>
                  <a:lnTo>
                    <a:pt x="1624936" y="614760"/>
                  </a:lnTo>
                  <a:lnTo>
                    <a:pt x="1632877" y="621904"/>
                  </a:lnTo>
                  <a:lnTo>
                    <a:pt x="1642009" y="629047"/>
                  </a:lnTo>
                  <a:lnTo>
                    <a:pt x="1650744" y="635794"/>
                  </a:lnTo>
                  <a:lnTo>
                    <a:pt x="1659876" y="641747"/>
                  </a:lnTo>
                  <a:lnTo>
                    <a:pt x="1669405" y="647304"/>
                  </a:lnTo>
                  <a:lnTo>
                    <a:pt x="1678935" y="652066"/>
                  </a:lnTo>
                  <a:lnTo>
                    <a:pt x="1689258" y="656829"/>
                  </a:lnTo>
                  <a:lnTo>
                    <a:pt x="1699581" y="661194"/>
                  </a:lnTo>
                  <a:lnTo>
                    <a:pt x="1709905" y="664766"/>
                  </a:lnTo>
                  <a:lnTo>
                    <a:pt x="1720228" y="667941"/>
                  </a:lnTo>
                  <a:lnTo>
                    <a:pt x="1731345" y="670719"/>
                  </a:lnTo>
                  <a:lnTo>
                    <a:pt x="1742066" y="673101"/>
                  </a:lnTo>
                  <a:lnTo>
                    <a:pt x="1753183" y="674688"/>
                  </a:lnTo>
                  <a:lnTo>
                    <a:pt x="1764301" y="675879"/>
                  </a:lnTo>
                  <a:lnTo>
                    <a:pt x="1775815" y="676276"/>
                  </a:lnTo>
                  <a:lnTo>
                    <a:pt x="1786932" y="676276"/>
                  </a:lnTo>
                  <a:lnTo>
                    <a:pt x="1798447" y="675879"/>
                  </a:lnTo>
                  <a:lnTo>
                    <a:pt x="1809564" y="674688"/>
                  </a:lnTo>
                  <a:lnTo>
                    <a:pt x="1821476" y="673101"/>
                  </a:lnTo>
                  <a:lnTo>
                    <a:pt x="1832593" y="670322"/>
                  </a:lnTo>
                  <a:lnTo>
                    <a:pt x="1844108" y="667544"/>
                  </a:lnTo>
                  <a:lnTo>
                    <a:pt x="1855225" y="663972"/>
                  </a:lnTo>
                  <a:lnTo>
                    <a:pt x="1866740" y="660004"/>
                  </a:lnTo>
                  <a:lnTo>
                    <a:pt x="1877063" y="655241"/>
                  </a:lnTo>
                  <a:lnTo>
                    <a:pt x="1887386" y="650479"/>
                  </a:lnTo>
                  <a:lnTo>
                    <a:pt x="1897313" y="644922"/>
                  </a:lnTo>
                  <a:lnTo>
                    <a:pt x="1906842" y="638969"/>
                  </a:lnTo>
                  <a:lnTo>
                    <a:pt x="1916371" y="632619"/>
                  </a:lnTo>
                  <a:lnTo>
                    <a:pt x="1925503" y="625872"/>
                  </a:lnTo>
                  <a:lnTo>
                    <a:pt x="1933841" y="618332"/>
                  </a:lnTo>
                  <a:lnTo>
                    <a:pt x="1941782" y="610791"/>
                  </a:lnTo>
                  <a:lnTo>
                    <a:pt x="1949723" y="603250"/>
                  </a:lnTo>
                  <a:lnTo>
                    <a:pt x="1957267" y="594916"/>
                  </a:lnTo>
                  <a:lnTo>
                    <a:pt x="1964017" y="586185"/>
                  </a:lnTo>
                  <a:lnTo>
                    <a:pt x="1970370" y="577057"/>
                  </a:lnTo>
                  <a:lnTo>
                    <a:pt x="1976326" y="567929"/>
                  </a:lnTo>
                  <a:lnTo>
                    <a:pt x="1981884" y="558404"/>
                  </a:lnTo>
                  <a:lnTo>
                    <a:pt x="1987046" y="548879"/>
                  </a:lnTo>
                  <a:lnTo>
                    <a:pt x="1991811" y="538957"/>
                  </a:lnTo>
                  <a:lnTo>
                    <a:pt x="1995781" y="528638"/>
                  </a:lnTo>
                  <a:lnTo>
                    <a:pt x="1999752" y="518319"/>
                  </a:lnTo>
                  <a:lnTo>
                    <a:pt x="2003325" y="507604"/>
                  </a:lnTo>
                  <a:lnTo>
                    <a:pt x="2005708" y="496888"/>
                  </a:lnTo>
                  <a:lnTo>
                    <a:pt x="2008090" y="485775"/>
                  </a:lnTo>
                  <a:lnTo>
                    <a:pt x="2009678" y="475060"/>
                  </a:lnTo>
                  <a:lnTo>
                    <a:pt x="2010869" y="463947"/>
                  </a:lnTo>
                  <a:lnTo>
                    <a:pt x="2011266" y="452835"/>
                  </a:lnTo>
                  <a:lnTo>
                    <a:pt x="2011266" y="441325"/>
                  </a:lnTo>
                  <a:lnTo>
                    <a:pt x="2010869" y="429816"/>
                  </a:lnTo>
                  <a:lnTo>
                    <a:pt x="2009678" y="418703"/>
                  </a:lnTo>
                  <a:lnTo>
                    <a:pt x="2007693" y="407194"/>
                  </a:lnTo>
                  <a:lnTo>
                    <a:pt x="2005311" y="395288"/>
                  </a:lnTo>
                  <a:lnTo>
                    <a:pt x="2002531" y="384175"/>
                  </a:lnTo>
                  <a:lnTo>
                    <a:pt x="1998561" y="373063"/>
                  </a:lnTo>
                  <a:lnTo>
                    <a:pt x="1994590" y="361950"/>
                  </a:lnTo>
                  <a:lnTo>
                    <a:pt x="1990223" y="351632"/>
                  </a:lnTo>
                  <a:lnTo>
                    <a:pt x="1985061" y="340916"/>
                  </a:lnTo>
                  <a:lnTo>
                    <a:pt x="1979899" y="330994"/>
                  </a:lnTo>
                  <a:lnTo>
                    <a:pt x="1973943" y="321469"/>
                  </a:lnTo>
                  <a:lnTo>
                    <a:pt x="1967591" y="312341"/>
                  </a:lnTo>
                  <a:lnTo>
                    <a:pt x="1960841" y="303213"/>
                  </a:lnTo>
                  <a:lnTo>
                    <a:pt x="1953297" y="294482"/>
                  </a:lnTo>
                  <a:lnTo>
                    <a:pt x="1945753" y="286544"/>
                  </a:lnTo>
                  <a:lnTo>
                    <a:pt x="1937812" y="279003"/>
                  </a:lnTo>
                  <a:lnTo>
                    <a:pt x="1929474" y="271860"/>
                  </a:lnTo>
                  <a:lnTo>
                    <a:pt x="1921136" y="264716"/>
                  </a:lnTo>
                  <a:lnTo>
                    <a:pt x="1912004" y="258366"/>
                  </a:lnTo>
                  <a:lnTo>
                    <a:pt x="1902474" y="252016"/>
                  </a:lnTo>
                  <a:lnTo>
                    <a:pt x="1893342" y="246460"/>
                  </a:lnTo>
                  <a:lnTo>
                    <a:pt x="1883416" y="241300"/>
                  </a:lnTo>
                  <a:lnTo>
                    <a:pt x="1873490" y="236935"/>
                  </a:lnTo>
                  <a:lnTo>
                    <a:pt x="1863166" y="232569"/>
                  </a:lnTo>
                  <a:lnTo>
                    <a:pt x="1852843" y="228997"/>
                  </a:lnTo>
                  <a:lnTo>
                    <a:pt x="1842123" y="225822"/>
                  </a:lnTo>
                  <a:lnTo>
                    <a:pt x="1831402" y="223044"/>
                  </a:lnTo>
                  <a:lnTo>
                    <a:pt x="1820682" y="221059"/>
                  </a:lnTo>
                  <a:lnTo>
                    <a:pt x="1809564" y="219472"/>
                  </a:lnTo>
                  <a:lnTo>
                    <a:pt x="1798447" y="218281"/>
                  </a:lnTo>
                  <a:lnTo>
                    <a:pt x="1787330" y="217488"/>
                  </a:lnTo>
                  <a:lnTo>
                    <a:pt x="1775815" y="217488"/>
                  </a:lnTo>
                  <a:close/>
                  <a:moveTo>
                    <a:pt x="1712287" y="0"/>
                  </a:moveTo>
                  <a:lnTo>
                    <a:pt x="1715860" y="0"/>
                  </a:lnTo>
                  <a:lnTo>
                    <a:pt x="1718640" y="397"/>
                  </a:lnTo>
                  <a:lnTo>
                    <a:pt x="1721816" y="1191"/>
                  </a:lnTo>
                  <a:lnTo>
                    <a:pt x="1724198" y="2778"/>
                  </a:lnTo>
                  <a:lnTo>
                    <a:pt x="1726978" y="4366"/>
                  </a:lnTo>
                  <a:lnTo>
                    <a:pt x="1728566" y="6350"/>
                  </a:lnTo>
                  <a:lnTo>
                    <a:pt x="1729757" y="8731"/>
                  </a:lnTo>
                  <a:lnTo>
                    <a:pt x="1730551" y="11112"/>
                  </a:lnTo>
                  <a:lnTo>
                    <a:pt x="1737698" y="39687"/>
                  </a:lnTo>
                  <a:lnTo>
                    <a:pt x="1744448" y="68262"/>
                  </a:lnTo>
                  <a:lnTo>
                    <a:pt x="1744845" y="70644"/>
                  </a:lnTo>
                  <a:lnTo>
                    <a:pt x="1746036" y="73025"/>
                  </a:lnTo>
                  <a:lnTo>
                    <a:pt x="1747227" y="75406"/>
                  </a:lnTo>
                  <a:lnTo>
                    <a:pt x="1748816" y="77391"/>
                  </a:lnTo>
                  <a:lnTo>
                    <a:pt x="1750801" y="78978"/>
                  </a:lnTo>
                  <a:lnTo>
                    <a:pt x="1752786" y="80169"/>
                  </a:lnTo>
                  <a:lnTo>
                    <a:pt x="1755168" y="80962"/>
                  </a:lnTo>
                  <a:lnTo>
                    <a:pt x="1757551" y="81756"/>
                  </a:lnTo>
                  <a:lnTo>
                    <a:pt x="1775815" y="80962"/>
                  </a:lnTo>
                  <a:lnTo>
                    <a:pt x="1793682" y="81359"/>
                  </a:lnTo>
                  <a:lnTo>
                    <a:pt x="1811550" y="82153"/>
                  </a:lnTo>
                  <a:lnTo>
                    <a:pt x="1829814" y="84137"/>
                  </a:lnTo>
                  <a:lnTo>
                    <a:pt x="1847284" y="86916"/>
                  </a:lnTo>
                  <a:lnTo>
                    <a:pt x="1865152" y="90487"/>
                  </a:lnTo>
                  <a:lnTo>
                    <a:pt x="1882225" y="94853"/>
                  </a:lnTo>
                  <a:lnTo>
                    <a:pt x="1899298" y="100012"/>
                  </a:lnTo>
                  <a:lnTo>
                    <a:pt x="1902077" y="100409"/>
                  </a:lnTo>
                  <a:lnTo>
                    <a:pt x="1904460" y="100012"/>
                  </a:lnTo>
                  <a:lnTo>
                    <a:pt x="1906842" y="99616"/>
                  </a:lnTo>
                  <a:lnTo>
                    <a:pt x="1908827" y="98425"/>
                  </a:lnTo>
                  <a:lnTo>
                    <a:pt x="1911606" y="97234"/>
                  </a:lnTo>
                  <a:lnTo>
                    <a:pt x="1913195" y="95250"/>
                  </a:lnTo>
                  <a:lnTo>
                    <a:pt x="1914783" y="93266"/>
                  </a:lnTo>
                  <a:lnTo>
                    <a:pt x="1915974" y="91281"/>
                  </a:lnTo>
                  <a:lnTo>
                    <a:pt x="1944165" y="39687"/>
                  </a:lnTo>
                  <a:lnTo>
                    <a:pt x="1945356" y="37306"/>
                  </a:lnTo>
                  <a:lnTo>
                    <a:pt x="1947341" y="35322"/>
                  </a:lnTo>
                  <a:lnTo>
                    <a:pt x="1949326" y="34131"/>
                  </a:lnTo>
                  <a:lnTo>
                    <a:pt x="1952106" y="32941"/>
                  </a:lnTo>
                  <a:lnTo>
                    <a:pt x="1954885" y="32147"/>
                  </a:lnTo>
                  <a:lnTo>
                    <a:pt x="1958061" y="32147"/>
                  </a:lnTo>
                  <a:lnTo>
                    <a:pt x="1961238" y="32544"/>
                  </a:lnTo>
                  <a:lnTo>
                    <a:pt x="1964414" y="33734"/>
                  </a:lnTo>
                  <a:lnTo>
                    <a:pt x="1975532" y="38894"/>
                  </a:lnTo>
                  <a:lnTo>
                    <a:pt x="1986252" y="44053"/>
                  </a:lnTo>
                  <a:lnTo>
                    <a:pt x="1996972" y="50006"/>
                  </a:lnTo>
                  <a:lnTo>
                    <a:pt x="2008090" y="55959"/>
                  </a:lnTo>
                  <a:lnTo>
                    <a:pt x="2018413" y="61912"/>
                  </a:lnTo>
                  <a:lnTo>
                    <a:pt x="2028737" y="68659"/>
                  </a:lnTo>
                  <a:lnTo>
                    <a:pt x="2039060" y="75803"/>
                  </a:lnTo>
                  <a:lnTo>
                    <a:pt x="2049383" y="82550"/>
                  </a:lnTo>
                  <a:lnTo>
                    <a:pt x="2051765" y="84931"/>
                  </a:lnTo>
                  <a:lnTo>
                    <a:pt x="2053751" y="87312"/>
                  </a:lnTo>
                  <a:lnTo>
                    <a:pt x="2054942" y="90091"/>
                  </a:lnTo>
                  <a:lnTo>
                    <a:pt x="2055736" y="92472"/>
                  </a:lnTo>
                  <a:lnTo>
                    <a:pt x="2056133" y="95250"/>
                  </a:lnTo>
                  <a:lnTo>
                    <a:pt x="2056133" y="98028"/>
                  </a:lnTo>
                  <a:lnTo>
                    <a:pt x="2055339" y="100409"/>
                  </a:lnTo>
                  <a:lnTo>
                    <a:pt x="2054148" y="102791"/>
                  </a:lnTo>
                  <a:lnTo>
                    <a:pt x="2038663" y="128191"/>
                  </a:lnTo>
                  <a:lnTo>
                    <a:pt x="2023575" y="153194"/>
                  </a:lnTo>
                  <a:lnTo>
                    <a:pt x="2021987" y="155178"/>
                  </a:lnTo>
                  <a:lnTo>
                    <a:pt x="2021193" y="157559"/>
                  </a:lnTo>
                  <a:lnTo>
                    <a:pt x="2020398" y="159941"/>
                  </a:lnTo>
                  <a:lnTo>
                    <a:pt x="2020398" y="162322"/>
                  </a:lnTo>
                  <a:lnTo>
                    <a:pt x="2020398" y="164703"/>
                  </a:lnTo>
                  <a:lnTo>
                    <a:pt x="2021193" y="167481"/>
                  </a:lnTo>
                  <a:lnTo>
                    <a:pt x="2022384" y="169863"/>
                  </a:lnTo>
                  <a:lnTo>
                    <a:pt x="2023575" y="171847"/>
                  </a:lnTo>
                  <a:lnTo>
                    <a:pt x="2036678" y="184150"/>
                  </a:lnTo>
                  <a:lnTo>
                    <a:pt x="2049383" y="196850"/>
                  </a:lnTo>
                  <a:lnTo>
                    <a:pt x="2061295" y="210344"/>
                  </a:lnTo>
                  <a:lnTo>
                    <a:pt x="2072809" y="224234"/>
                  </a:lnTo>
                  <a:lnTo>
                    <a:pt x="2083133" y="238919"/>
                  </a:lnTo>
                  <a:lnTo>
                    <a:pt x="2092662" y="253603"/>
                  </a:lnTo>
                  <a:lnTo>
                    <a:pt x="2102191" y="269478"/>
                  </a:lnTo>
                  <a:lnTo>
                    <a:pt x="2110529" y="284956"/>
                  </a:lnTo>
                  <a:lnTo>
                    <a:pt x="2112514" y="286941"/>
                  </a:lnTo>
                  <a:lnTo>
                    <a:pt x="2114102" y="288528"/>
                  </a:lnTo>
                  <a:lnTo>
                    <a:pt x="2116485" y="289719"/>
                  </a:lnTo>
                  <a:lnTo>
                    <a:pt x="2118867" y="290513"/>
                  </a:lnTo>
                  <a:lnTo>
                    <a:pt x="2121249" y="290910"/>
                  </a:lnTo>
                  <a:lnTo>
                    <a:pt x="2123632" y="291307"/>
                  </a:lnTo>
                  <a:lnTo>
                    <a:pt x="2126014" y="290910"/>
                  </a:lnTo>
                  <a:lnTo>
                    <a:pt x="2128396" y="290116"/>
                  </a:lnTo>
                  <a:lnTo>
                    <a:pt x="2156984" y="281781"/>
                  </a:lnTo>
                  <a:lnTo>
                    <a:pt x="2185572" y="273844"/>
                  </a:lnTo>
                  <a:lnTo>
                    <a:pt x="2187954" y="273447"/>
                  </a:lnTo>
                  <a:lnTo>
                    <a:pt x="2190733" y="273050"/>
                  </a:lnTo>
                  <a:lnTo>
                    <a:pt x="2193116" y="273844"/>
                  </a:lnTo>
                  <a:lnTo>
                    <a:pt x="2195498" y="274638"/>
                  </a:lnTo>
                  <a:lnTo>
                    <a:pt x="2197880" y="276225"/>
                  </a:lnTo>
                  <a:lnTo>
                    <a:pt x="2200263" y="278210"/>
                  </a:lnTo>
                  <a:lnTo>
                    <a:pt x="2202248" y="280988"/>
                  </a:lnTo>
                  <a:lnTo>
                    <a:pt x="2203439" y="283766"/>
                  </a:lnTo>
                  <a:lnTo>
                    <a:pt x="2207807" y="295275"/>
                  </a:lnTo>
                  <a:lnTo>
                    <a:pt x="2211777" y="307182"/>
                  </a:lnTo>
                  <a:lnTo>
                    <a:pt x="2215350" y="318691"/>
                  </a:lnTo>
                  <a:lnTo>
                    <a:pt x="2218527" y="330200"/>
                  </a:lnTo>
                  <a:lnTo>
                    <a:pt x="2221703" y="342107"/>
                  </a:lnTo>
                  <a:lnTo>
                    <a:pt x="2224086" y="354410"/>
                  </a:lnTo>
                  <a:lnTo>
                    <a:pt x="2226468" y="366316"/>
                  </a:lnTo>
                  <a:lnTo>
                    <a:pt x="2228850" y="378222"/>
                  </a:lnTo>
                  <a:lnTo>
                    <a:pt x="2228850" y="381397"/>
                  </a:lnTo>
                  <a:lnTo>
                    <a:pt x="2228453" y="384572"/>
                  </a:lnTo>
                  <a:lnTo>
                    <a:pt x="2227659" y="387350"/>
                  </a:lnTo>
                  <a:lnTo>
                    <a:pt x="2226468" y="390128"/>
                  </a:lnTo>
                  <a:lnTo>
                    <a:pt x="2224880" y="392113"/>
                  </a:lnTo>
                  <a:lnTo>
                    <a:pt x="2222894" y="393700"/>
                  </a:lnTo>
                  <a:lnTo>
                    <a:pt x="2220512" y="394891"/>
                  </a:lnTo>
                  <a:lnTo>
                    <a:pt x="2217733" y="396082"/>
                  </a:lnTo>
                  <a:lnTo>
                    <a:pt x="2189542" y="403225"/>
                  </a:lnTo>
                  <a:lnTo>
                    <a:pt x="2160557" y="409972"/>
                  </a:lnTo>
                  <a:lnTo>
                    <a:pt x="2158175" y="410766"/>
                  </a:lnTo>
                  <a:lnTo>
                    <a:pt x="2155793" y="411560"/>
                  </a:lnTo>
                  <a:lnTo>
                    <a:pt x="2153808" y="412750"/>
                  </a:lnTo>
                  <a:lnTo>
                    <a:pt x="2151822" y="414338"/>
                  </a:lnTo>
                  <a:lnTo>
                    <a:pt x="2150234" y="416322"/>
                  </a:lnTo>
                  <a:lnTo>
                    <a:pt x="2149043" y="418307"/>
                  </a:lnTo>
                  <a:lnTo>
                    <a:pt x="2148249" y="420688"/>
                  </a:lnTo>
                  <a:lnTo>
                    <a:pt x="2147852" y="423069"/>
                  </a:lnTo>
                  <a:lnTo>
                    <a:pt x="2148249" y="440929"/>
                  </a:lnTo>
                  <a:lnTo>
                    <a:pt x="2147852" y="459185"/>
                  </a:lnTo>
                  <a:lnTo>
                    <a:pt x="2147058" y="477044"/>
                  </a:lnTo>
                  <a:lnTo>
                    <a:pt x="2145072" y="494904"/>
                  </a:lnTo>
                  <a:lnTo>
                    <a:pt x="2142293" y="512763"/>
                  </a:lnTo>
                  <a:lnTo>
                    <a:pt x="2138323" y="530225"/>
                  </a:lnTo>
                  <a:lnTo>
                    <a:pt x="2133955" y="547688"/>
                  </a:lnTo>
                  <a:lnTo>
                    <a:pt x="2128793" y="564754"/>
                  </a:lnTo>
                  <a:lnTo>
                    <a:pt x="2128396" y="567135"/>
                  </a:lnTo>
                  <a:lnTo>
                    <a:pt x="2128793" y="569913"/>
                  </a:lnTo>
                  <a:lnTo>
                    <a:pt x="2129190" y="572294"/>
                  </a:lnTo>
                  <a:lnTo>
                    <a:pt x="2130382" y="574279"/>
                  </a:lnTo>
                  <a:lnTo>
                    <a:pt x="2131573" y="576263"/>
                  </a:lnTo>
                  <a:lnTo>
                    <a:pt x="2133558" y="578247"/>
                  </a:lnTo>
                  <a:lnTo>
                    <a:pt x="2135543" y="580232"/>
                  </a:lnTo>
                  <a:lnTo>
                    <a:pt x="2137926" y="581025"/>
                  </a:lnTo>
                  <a:lnTo>
                    <a:pt x="2189542" y="609600"/>
                  </a:lnTo>
                  <a:lnTo>
                    <a:pt x="2191924" y="610791"/>
                  </a:lnTo>
                  <a:lnTo>
                    <a:pt x="2193910" y="612379"/>
                  </a:lnTo>
                  <a:lnTo>
                    <a:pt x="2195498" y="614760"/>
                  </a:lnTo>
                  <a:lnTo>
                    <a:pt x="2196292" y="617141"/>
                  </a:lnTo>
                  <a:lnTo>
                    <a:pt x="2197086" y="619919"/>
                  </a:lnTo>
                  <a:lnTo>
                    <a:pt x="2197086" y="623094"/>
                  </a:lnTo>
                  <a:lnTo>
                    <a:pt x="2196689" y="626666"/>
                  </a:lnTo>
                  <a:lnTo>
                    <a:pt x="2195498" y="629841"/>
                  </a:lnTo>
                  <a:lnTo>
                    <a:pt x="2190336" y="640557"/>
                  </a:lnTo>
                  <a:lnTo>
                    <a:pt x="2184778" y="651669"/>
                  </a:lnTo>
                  <a:lnTo>
                    <a:pt x="2178822" y="662385"/>
                  </a:lnTo>
                  <a:lnTo>
                    <a:pt x="2173263" y="673101"/>
                  </a:lnTo>
                  <a:lnTo>
                    <a:pt x="2166910" y="683816"/>
                  </a:lnTo>
                  <a:lnTo>
                    <a:pt x="2160557" y="693738"/>
                  </a:lnTo>
                  <a:lnTo>
                    <a:pt x="2153808" y="704057"/>
                  </a:lnTo>
                  <a:lnTo>
                    <a:pt x="2146661" y="713979"/>
                  </a:lnTo>
                  <a:lnTo>
                    <a:pt x="2144278" y="716360"/>
                  </a:lnTo>
                  <a:lnTo>
                    <a:pt x="2141896" y="718741"/>
                  </a:lnTo>
                  <a:lnTo>
                    <a:pt x="2138720" y="719932"/>
                  </a:lnTo>
                  <a:lnTo>
                    <a:pt x="2136337" y="721122"/>
                  </a:lnTo>
                  <a:lnTo>
                    <a:pt x="2133558" y="721519"/>
                  </a:lnTo>
                  <a:lnTo>
                    <a:pt x="2130779" y="721122"/>
                  </a:lnTo>
                  <a:lnTo>
                    <a:pt x="2128396" y="720329"/>
                  </a:lnTo>
                  <a:lnTo>
                    <a:pt x="2126014" y="719138"/>
                  </a:lnTo>
                  <a:lnTo>
                    <a:pt x="2101000" y="703660"/>
                  </a:lnTo>
                  <a:lnTo>
                    <a:pt x="2075589" y="688579"/>
                  </a:lnTo>
                  <a:lnTo>
                    <a:pt x="2073603" y="686991"/>
                  </a:lnTo>
                  <a:lnTo>
                    <a:pt x="2071221" y="686197"/>
                  </a:lnTo>
                  <a:lnTo>
                    <a:pt x="2068839" y="685801"/>
                  </a:lnTo>
                  <a:lnTo>
                    <a:pt x="2066456" y="685404"/>
                  </a:lnTo>
                  <a:lnTo>
                    <a:pt x="2064074" y="685801"/>
                  </a:lnTo>
                  <a:lnTo>
                    <a:pt x="2061692" y="686197"/>
                  </a:lnTo>
                  <a:lnTo>
                    <a:pt x="2059309" y="687388"/>
                  </a:lnTo>
                  <a:lnTo>
                    <a:pt x="2057324" y="688579"/>
                  </a:lnTo>
                  <a:lnTo>
                    <a:pt x="2044619" y="701676"/>
                  </a:lnTo>
                  <a:lnTo>
                    <a:pt x="2031913" y="713979"/>
                  </a:lnTo>
                  <a:lnTo>
                    <a:pt x="2018413" y="726282"/>
                  </a:lnTo>
                  <a:lnTo>
                    <a:pt x="2004913" y="737791"/>
                  </a:lnTo>
                  <a:lnTo>
                    <a:pt x="1989826" y="748110"/>
                  </a:lnTo>
                  <a:lnTo>
                    <a:pt x="1974738" y="757635"/>
                  </a:lnTo>
                  <a:lnTo>
                    <a:pt x="1959650" y="767160"/>
                  </a:lnTo>
                  <a:lnTo>
                    <a:pt x="1943371" y="775494"/>
                  </a:lnTo>
                  <a:lnTo>
                    <a:pt x="1941385" y="777082"/>
                  </a:lnTo>
                  <a:lnTo>
                    <a:pt x="1939797" y="779066"/>
                  </a:lnTo>
                  <a:lnTo>
                    <a:pt x="1938606" y="781447"/>
                  </a:lnTo>
                  <a:lnTo>
                    <a:pt x="1937812" y="783432"/>
                  </a:lnTo>
                  <a:lnTo>
                    <a:pt x="1937415" y="785813"/>
                  </a:lnTo>
                  <a:lnTo>
                    <a:pt x="1937018" y="788591"/>
                  </a:lnTo>
                  <a:lnTo>
                    <a:pt x="1937415" y="790972"/>
                  </a:lnTo>
                  <a:lnTo>
                    <a:pt x="1938209" y="793354"/>
                  </a:lnTo>
                  <a:lnTo>
                    <a:pt x="1946547" y="821532"/>
                  </a:lnTo>
                  <a:lnTo>
                    <a:pt x="1954488" y="849710"/>
                  </a:lnTo>
                  <a:lnTo>
                    <a:pt x="1955282" y="852488"/>
                  </a:lnTo>
                  <a:lnTo>
                    <a:pt x="1955282" y="854869"/>
                  </a:lnTo>
                  <a:lnTo>
                    <a:pt x="1954885" y="858044"/>
                  </a:lnTo>
                  <a:lnTo>
                    <a:pt x="1953694" y="860426"/>
                  </a:lnTo>
                  <a:lnTo>
                    <a:pt x="1952106" y="862807"/>
                  </a:lnTo>
                  <a:lnTo>
                    <a:pt x="1950120" y="864791"/>
                  </a:lnTo>
                  <a:lnTo>
                    <a:pt x="1947341" y="866776"/>
                  </a:lnTo>
                  <a:lnTo>
                    <a:pt x="1944562" y="868363"/>
                  </a:lnTo>
                  <a:lnTo>
                    <a:pt x="1933047" y="872332"/>
                  </a:lnTo>
                  <a:lnTo>
                    <a:pt x="1921533" y="876301"/>
                  </a:lnTo>
                  <a:lnTo>
                    <a:pt x="1910018" y="879873"/>
                  </a:lnTo>
                  <a:lnTo>
                    <a:pt x="1898107" y="883444"/>
                  </a:lnTo>
                  <a:lnTo>
                    <a:pt x="1886195" y="886223"/>
                  </a:lnTo>
                  <a:lnTo>
                    <a:pt x="1874284" y="889001"/>
                  </a:lnTo>
                  <a:lnTo>
                    <a:pt x="1861975" y="891382"/>
                  </a:lnTo>
                  <a:lnTo>
                    <a:pt x="1850064" y="893366"/>
                  </a:lnTo>
                  <a:lnTo>
                    <a:pt x="1846887" y="893763"/>
                  </a:lnTo>
                  <a:lnTo>
                    <a:pt x="1843711" y="893366"/>
                  </a:lnTo>
                  <a:lnTo>
                    <a:pt x="1840931" y="892176"/>
                  </a:lnTo>
                  <a:lnTo>
                    <a:pt x="1838152" y="890985"/>
                  </a:lnTo>
                  <a:lnTo>
                    <a:pt x="1836167" y="889398"/>
                  </a:lnTo>
                  <a:lnTo>
                    <a:pt x="1834182" y="887413"/>
                  </a:lnTo>
                  <a:lnTo>
                    <a:pt x="1832990" y="885032"/>
                  </a:lnTo>
                  <a:lnTo>
                    <a:pt x="1832593" y="882651"/>
                  </a:lnTo>
                  <a:lnTo>
                    <a:pt x="1825049" y="853679"/>
                  </a:lnTo>
                  <a:lnTo>
                    <a:pt x="1818300" y="825501"/>
                  </a:lnTo>
                  <a:lnTo>
                    <a:pt x="1817902" y="823119"/>
                  </a:lnTo>
                  <a:lnTo>
                    <a:pt x="1816711" y="820738"/>
                  </a:lnTo>
                  <a:lnTo>
                    <a:pt x="1815520" y="818357"/>
                  </a:lnTo>
                  <a:lnTo>
                    <a:pt x="1813535" y="816769"/>
                  </a:lnTo>
                  <a:lnTo>
                    <a:pt x="1811947" y="815182"/>
                  </a:lnTo>
                  <a:lnTo>
                    <a:pt x="1809564" y="813991"/>
                  </a:lnTo>
                  <a:lnTo>
                    <a:pt x="1807182" y="812801"/>
                  </a:lnTo>
                  <a:lnTo>
                    <a:pt x="1804800" y="812404"/>
                  </a:lnTo>
                  <a:lnTo>
                    <a:pt x="1786932" y="813197"/>
                  </a:lnTo>
                  <a:lnTo>
                    <a:pt x="1769065" y="812801"/>
                  </a:lnTo>
                  <a:lnTo>
                    <a:pt x="1751198" y="812007"/>
                  </a:lnTo>
                  <a:lnTo>
                    <a:pt x="1733331" y="810022"/>
                  </a:lnTo>
                  <a:lnTo>
                    <a:pt x="1715463" y="806847"/>
                  </a:lnTo>
                  <a:lnTo>
                    <a:pt x="1697993" y="803276"/>
                  </a:lnTo>
                  <a:lnTo>
                    <a:pt x="1680523" y="798513"/>
                  </a:lnTo>
                  <a:lnTo>
                    <a:pt x="1663053" y="793354"/>
                  </a:lnTo>
                  <a:lnTo>
                    <a:pt x="1660670" y="793354"/>
                  </a:lnTo>
                  <a:lnTo>
                    <a:pt x="1658288" y="793751"/>
                  </a:lnTo>
                  <a:lnTo>
                    <a:pt x="1655906" y="794147"/>
                  </a:lnTo>
                  <a:lnTo>
                    <a:pt x="1653523" y="795338"/>
                  </a:lnTo>
                  <a:lnTo>
                    <a:pt x="1651538" y="796529"/>
                  </a:lnTo>
                  <a:lnTo>
                    <a:pt x="1649553" y="798116"/>
                  </a:lnTo>
                  <a:lnTo>
                    <a:pt x="1648362" y="800101"/>
                  </a:lnTo>
                  <a:lnTo>
                    <a:pt x="1647171" y="802482"/>
                  </a:lnTo>
                  <a:lnTo>
                    <a:pt x="1618186" y="854076"/>
                  </a:lnTo>
                  <a:lnTo>
                    <a:pt x="1616995" y="856854"/>
                  </a:lnTo>
                  <a:lnTo>
                    <a:pt x="1615406" y="858838"/>
                  </a:lnTo>
                  <a:lnTo>
                    <a:pt x="1613024" y="860029"/>
                  </a:lnTo>
                  <a:lnTo>
                    <a:pt x="1610642" y="861219"/>
                  </a:lnTo>
                  <a:lnTo>
                    <a:pt x="1607862" y="861616"/>
                  </a:lnTo>
                  <a:lnTo>
                    <a:pt x="1604686" y="861616"/>
                  </a:lnTo>
                  <a:lnTo>
                    <a:pt x="1601510" y="861219"/>
                  </a:lnTo>
                  <a:lnTo>
                    <a:pt x="1598333" y="860426"/>
                  </a:lnTo>
                  <a:lnTo>
                    <a:pt x="1587216" y="854869"/>
                  </a:lnTo>
                  <a:lnTo>
                    <a:pt x="1576098" y="849313"/>
                  </a:lnTo>
                  <a:lnTo>
                    <a:pt x="1565378" y="843757"/>
                  </a:lnTo>
                  <a:lnTo>
                    <a:pt x="1555054" y="837804"/>
                  </a:lnTo>
                  <a:lnTo>
                    <a:pt x="1544334" y="831454"/>
                  </a:lnTo>
                  <a:lnTo>
                    <a:pt x="1533613" y="825104"/>
                  </a:lnTo>
                  <a:lnTo>
                    <a:pt x="1523687" y="818357"/>
                  </a:lnTo>
                  <a:lnTo>
                    <a:pt x="1513761" y="811213"/>
                  </a:lnTo>
                  <a:lnTo>
                    <a:pt x="1511379" y="808832"/>
                  </a:lnTo>
                  <a:lnTo>
                    <a:pt x="1509393" y="806451"/>
                  </a:lnTo>
                  <a:lnTo>
                    <a:pt x="1507805" y="803672"/>
                  </a:lnTo>
                  <a:lnTo>
                    <a:pt x="1507011" y="800894"/>
                  </a:lnTo>
                  <a:lnTo>
                    <a:pt x="1506614" y="798116"/>
                  </a:lnTo>
                  <a:lnTo>
                    <a:pt x="1507011" y="795735"/>
                  </a:lnTo>
                  <a:lnTo>
                    <a:pt x="1507408" y="793354"/>
                  </a:lnTo>
                  <a:lnTo>
                    <a:pt x="1508996" y="790972"/>
                  </a:lnTo>
                  <a:lnTo>
                    <a:pt x="1523687" y="765969"/>
                  </a:lnTo>
                  <a:lnTo>
                    <a:pt x="1539172" y="740569"/>
                  </a:lnTo>
                  <a:lnTo>
                    <a:pt x="1540363" y="738585"/>
                  </a:lnTo>
                  <a:lnTo>
                    <a:pt x="1541554" y="736204"/>
                  </a:lnTo>
                  <a:lnTo>
                    <a:pt x="1542349" y="733822"/>
                  </a:lnTo>
                  <a:lnTo>
                    <a:pt x="1542746" y="731441"/>
                  </a:lnTo>
                  <a:lnTo>
                    <a:pt x="1542349" y="729060"/>
                  </a:lnTo>
                  <a:lnTo>
                    <a:pt x="1541554" y="726679"/>
                  </a:lnTo>
                  <a:lnTo>
                    <a:pt x="1540363" y="724297"/>
                  </a:lnTo>
                  <a:lnTo>
                    <a:pt x="1539172" y="722313"/>
                  </a:lnTo>
                  <a:lnTo>
                    <a:pt x="1526069" y="709613"/>
                  </a:lnTo>
                  <a:lnTo>
                    <a:pt x="1513364" y="696913"/>
                  </a:lnTo>
                  <a:lnTo>
                    <a:pt x="1501849" y="683419"/>
                  </a:lnTo>
                  <a:lnTo>
                    <a:pt x="1489938" y="669529"/>
                  </a:lnTo>
                  <a:lnTo>
                    <a:pt x="1479615" y="654844"/>
                  </a:lnTo>
                  <a:lnTo>
                    <a:pt x="1470085" y="640160"/>
                  </a:lnTo>
                  <a:lnTo>
                    <a:pt x="1460953" y="624285"/>
                  </a:lnTo>
                  <a:lnTo>
                    <a:pt x="1452218" y="608410"/>
                  </a:lnTo>
                  <a:lnTo>
                    <a:pt x="1450630" y="606822"/>
                  </a:lnTo>
                  <a:lnTo>
                    <a:pt x="1448247" y="605235"/>
                  </a:lnTo>
                  <a:lnTo>
                    <a:pt x="1446262" y="604044"/>
                  </a:lnTo>
                  <a:lnTo>
                    <a:pt x="1443880" y="602854"/>
                  </a:lnTo>
                  <a:lnTo>
                    <a:pt x="1441498" y="602457"/>
                  </a:lnTo>
                  <a:lnTo>
                    <a:pt x="1439115" y="602457"/>
                  </a:lnTo>
                  <a:lnTo>
                    <a:pt x="1436733" y="602854"/>
                  </a:lnTo>
                  <a:lnTo>
                    <a:pt x="1433954" y="603647"/>
                  </a:lnTo>
                  <a:lnTo>
                    <a:pt x="1406160" y="611982"/>
                  </a:lnTo>
                  <a:lnTo>
                    <a:pt x="1377572" y="619522"/>
                  </a:lnTo>
                  <a:lnTo>
                    <a:pt x="1375190" y="620316"/>
                  </a:lnTo>
                  <a:lnTo>
                    <a:pt x="1372411" y="620713"/>
                  </a:lnTo>
                  <a:lnTo>
                    <a:pt x="1369631" y="619919"/>
                  </a:lnTo>
                  <a:lnTo>
                    <a:pt x="1367249" y="619126"/>
                  </a:lnTo>
                  <a:lnTo>
                    <a:pt x="1364867" y="617538"/>
                  </a:lnTo>
                  <a:lnTo>
                    <a:pt x="1362882" y="615157"/>
                  </a:lnTo>
                  <a:lnTo>
                    <a:pt x="1360896" y="612775"/>
                  </a:lnTo>
                  <a:lnTo>
                    <a:pt x="1359308" y="609600"/>
                  </a:lnTo>
                  <a:lnTo>
                    <a:pt x="1354941" y="598488"/>
                  </a:lnTo>
                  <a:lnTo>
                    <a:pt x="1350970" y="586979"/>
                  </a:lnTo>
                  <a:lnTo>
                    <a:pt x="1347397" y="575072"/>
                  </a:lnTo>
                  <a:lnTo>
                    <a:pt x="1343823" y="563166"/>
                  </a:lnTo>
                  <a:lnTo>
                    <a:pt x="1341044" y="551657"/>
                  </a:lnTo>
                  <a:lnTo>
                    <a:pt x="1338264" y="539750"/>
                  </a:lnTo>
                  <a:lnTo>
                    <a:pt x="1335882" y="527447"/>
                  </a:lnTo>
                  <a:lnTo>
                    <a:pt x="1333897" y="515541"/>
                  </a:lnTo>
                  <a:lnTo>
                    <a:pt x="1333500" y="512366"/>
                  </a:lnTo>
                  <a:lnTo>
                    <a:pt x="1333897" y="509191"/>
                  </a:lnTo>
                  <a:lnTo>
                    <a:pt x="1335088" y="506413"/>
                  </a:lnTo>
                  <a:lnTo>
                    <a:pt x="1336279" y="503635"/>
                  </a:lnTo>
                  <a:lnTo>
                    <a:pt x="1337867" y="501650"/>
                  </a:lnTo>
                  <a:lnTo>
                    <a:pt x="1339853" y="499666"/>
                  </a:lnTo>
                  <a:lnTo>
                    <a:pt x="1342235" y="498475"/>
                  </a:lnTo>
                  <a:lnTo>
                    <a:pt x="1345014" y="498079"/>
                  </a:lnTo>
                  <a:lnTo>
                    <a:pt x="1373602" y="490538"/>
                  </a:lnTo>
                  <a:lnTo>
                    <a:pt x="1401793" y="483394"/>
                  </a:lnTo>
                  <a:lnTo>
                    <a:pt x="1404969" y="482997"/>
                  </a:lnTo>
                  <a:lnTo>
                    <a:pt x="1407351" y="482204"/>
                  </a:lnTo>
                  <a:lnTo>
                    <a:pt x="1409336" y="481013"/>
                  </a:lnTo>
                  <a:lnTo>
                    <a:pt x="1411322" y="479029"/>
                  </a:lnTo>
                  <a:lnTo>
                    <a:pt x="1412513" y="477441"/>
                  </a:lnTo>
                  <a:lnTo>
                    <a:pt x="1414101" y="475060"/>
                  </a:lnTo>
                  <a:lnTo>
                    <a:pt x="1414895" y="473075"/>
                  </a:lnTo>
                  <a:lnTo>
                    <a:pt x="1415292" y="470297"/>
                  </a:lnTo>
                  <a:lnTo>
                    <a:pt x="1414895" y="452835"/>
                  </a:lnTo>
                  <a:lnTo>
                    <a:pt x="1414895" y="434579"/>
                  </a:lnTo>
                  <a:lnTo>
                    <a:pt x="1416086" y="416719"/>
                  </a:lnTo>
                  <a:lnTo>
                    <a:pt x="1417675" y="398860"/>
                  </a:lnTo>
                  <a:lnTo>
                    <a:pt x="1420454" y="381000"/>
                  </a:lnTo>
                  <a:lnTo>
                    <a:pt x="1424424" y="363538"/>
                  </a:lnTo>
                  <a:lnTo>
                    <a:pt x="1428792" y="346075"/>
                  </a:lnTo>
                  <a:lnTo>
                    <a:pt x="1433954" y="329010"/>
                  </a:lnTo>
                  <a:lnTo>
                    <a:pt x="1434351" y="326232"/>
                  </a:lnTo>
                  <a:lnTo>
                    <a:pt x="1433954" y="323850"/>
                  </a:lnTo>
                  <a:lnTo>
                    <a:pt x="1433160" y="321469"/>
                  </a:lnTo>
                  <a:lnTo>
                    <a:pt x="1432365" y="319485"/>
                  </a:lnTo>
                  <a:lnTo>
                    <a:pt x="1430777" y="317103"/>
                  </a:lnTo>
                  <a:lnTo>
                    <a:pt x="1429189" y="315516"/>
                  </a:lnTo>
                  <a:lnTo>
                    <a:pt x="1427204" y="313928"/>
                  </a:lnTo>
                  <a:lnTo>
                    <a:pt x="1424821" y="312738"/>
                  </a:lnTo>
                  <a:lnTo>
                    <a:pt x="1373205" y="284163"/>
                  </a:lnTo>
                  <a:lnTo>
                    <a:pt x="1370823" y="282972"/>
                  </a:lnTo>
                  <a:lnTo>
                    <a:pt x="1369234" y="280988"/>
                  </a:lnTo>
                  <a:lnTo>
                    <a:pt x="1367646" y="279003"/>
                  </a:lnTo>
                  <a:lnTo>
                    <a:pt x="1366455" y="276225"/>
                  </a:lnTo>
                  <a:lnTo>
                    <a:pt x="1366058" y="273447"/>
                  </a:lnTo>
                  <a:lnTo>
                    <a:pt x="1366058" y="270669"/>
                  </a:lnTo>
                  <a:lnTo>
                    <a:pt x="1366455" y="267494"/>
                  </a:lnTo>
                  <a:lnTo>
                    <a:pt x="1367249" y="264319"/>
                  </a:lnTo>
                  <a:lnTo>
                    <a:pt x="1372411" y="252810"/>
                  </a:lnTo>
                  <a:lnTo>
                    <a:pt x="1377969" y="242094"/>
                  </a:lnTo>
                  <a:lnTo>
                    <a:pt x="1383528" y="231378"/>
                  </a:lnTo>
                  <a:lnTo>
                    <a:pt x="1389484" y="220663"/>
                  </a:lnTo>
                  <a:lnTo>
                    <a:pt x="1395837" y="209947"/>
                  </a:lnTo>
                  <a:lnTo>
                    <a:pt x="1402190" y="199628"/>
                  </a:lnTo>
                  <a:lnTo>
                    <a:pt x="1409336" y="189706"/>
                  </a:lnTo>
                  <a:lnTo>
                    <a:pt x="1416483" y="179784"/>
                  </a:lnTo>
                  <a:lnTo>
                    <a:pt x="1418469" y="177403"/>
                  </a:lnTo>
                  <a:lnTo>
                    <a:pt x="1421248" y="175419"/>
                  </a:lnTo>
                  <a:lnTo>
                    <a:pt x="1423630" y="173831"/>
                  </a:lnTo>
                  <a:lnTo>
                    <a:pt x="1426410" y="173038"/>
                  </a:lnTo>
                  <a:lnTo>
                    <a:pt x="1429189" y="172641"/>
                  </a:lnTo>
                  <a:lnTo>
                    <a:pt x="1431571" y="173038"/>
                  </a:lnTo>
                  <a:lnTo>
                    <a:pt x="1434351" y="173831"/>
                  </a:lnTo>
                  <a:lnTo>
                    <a:pt x="1436336" y="175022"/>
                  </a:lnTo>
                  <a:lnTo>
                    <a:pt x="1462144" y="189706"/>
                  </a:lnTo>
                  <a:lnTo>
                    <a:pt x="1486761" y="205184"/>
                  </a:lnTo>
                  <a:lnTo>
                    <a:pt x="1489144" y="206375"/>
                  </a:lnTo>
                  <a:lnTo>
                    <a:pt x="1491526" y="207566"/>
                  </a:lnTo>
                  <a:lnTo>
                    <a:pt x="1493908" y="207963"/>
                  </a:lnTo>
                  <a:lnTo>
                    <a:pt x="1496688" y="208359"/>
                  </a:lnTo>
                  <a:lnTo>
                    <a:pt x="1499070" y="207963"/>
                  </a:lnTo>
                  <a:lnTo>
                    <a:pt x="1501452" y="207169"/>
                  </a:lnTo>
                  <a:lnTo>
                    <a:pt x="1503835" y="206375"/>
                  </a:lnTo>
                  <a:lnTo>
                    <a:pt x="1505820" y="205184"/>
                  </a:lnTo>
                  <a:lnTo>
                    <a:pt x="1518128" y="192088"/>
                  </a:lnTo>
                  <a:lnTo>
                    <a:pt x="1530834" y="179784"/>
                  </a:lnTo>
                  <a:lnTo>
                    <a:pt x="1544731" y="167878"/>
                  </a:lnTo>
                  <a:lnTo>
                    <a:pt x="1558231" y="155972"/>
                  </a:lnTo>
                  <a:lnTo>
                    <a:pt x="1572922" y="145653"/>
                  </a:lnTo>
                  <a:lnTo>
                    <a:pt x="1587613" y="136128"/>
                  </a:lnTo>
                  <a:lnTo>
                    <a:pt x="1603495" y="127000"/>
                  </a:lnTo>
                  <a:lnTo>
                    <a:pt x="1619377" y="118269"/>
                  </a:lnTo>
                  <a:lnTo>
                    <a:pt x="1620965" y="116284"/>
                  </a:lnTo>
                  <a:lnTo>
                    <a:pt x="1622553" y="114300"/>
                  </a:lnTo>
                  <a:lnTo>
                    <a:pt x="1623745" y="112316"/>
                  </a:lnTo>
                  <a:lnTo>
                    <a:pt x="1624936" y="109934"/>
                  </a:lnTo>
                  <a:lnTo>
                    <a:pt x="1625333" y="107553"/>
                  </a:lnTo>
                  <a:lnTo>
                    <a:pt x="1625333" y="105172"/>
                  </a:lnTo>
                  <a:lnTo>
                    <a:pt x="1624936" y="102791"/>
                  </a:lnTo>
                  <a:lnTo>
                    <a:pt x="1624142" y="100409"/>
                  </a:lnTo>
                  <a:lnTo>
                    <a:pt x="1615803" y="71834"/>
                  </a:lnTo>
                  <a:lnTo>
                    <a:pt x="1608260" y="44053"/>
                  </a:lnTo>
                  <a:lnTo>
                    <a:pt x="1607465" y="41275"/>
                  </a:lnTo>
                  <a:lnTo>
                    <a:pt x="1607465" y="38894"/>
                  </a:lnTo>
                  <a:lnTo>
                    <a:pt x="1607862" y="36116"/>
                  </a:lnTo>
                  <a:lnTo>
                    <a:pt x="1609054" y="33734"/>
                  </a:lnTo>
                  <a:lnTo>
                    <a:pt x="1610245" y="31353"/>
                  </a:lnTo>
                  <a:lnTo>
                    <a:pt x="1612627" y="28972"/>
                  </a:lnTo>
                  <a:lnTo>
                    <a:pt x="1615009" y="26987"/>
                  </a:lnTo>
                  <a:lnTo>
                    <a:pt x="1617789" y="25400"/>
                  </a:lnTo>
                  <a:lnTo>
                    <a:pt x="1629303" y="21034"/>
                  </a:lnTo>
                  <a:lnTo>
                    <a:pt x="1641215" y="17066"/>
                  </a:lnTo>
                  <a:lnTo>
                    <a:pt x="1652729" y="13494"/>
                  </a:lnTo>
                  <a:lnTo>
                    <a:pt x="1664641" y="10319"/>
                  </a:lnTo>
                  <a:lnTo>
                    <a:pt x="1676155" y="7541"/>
                  </a:lnTo>
                  <a:lnTo>
                    <a:pt x="1688464" y="4762"/>
                  </a:lnTo>
                  <a:lnTo>
                    <a:pt x="1700375" y="2381"/>
                  </a:lnTo>
                  <a:lnTo>
                    <a:pt x="1712287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98" name="MH_Other_11"/>
            <p:cNvSpPr>
              <a:spLocks noChangeAspect="1"/>
            </p:cNvSpPr>
            <p:nvPr>
              <p:custDataLst>
                <p:tags r:id="rId6"/>
              </p:custDataLst>
            </p:nvPr>
          </p:nvSpPr>
          <p:spPr bwMode="auto">
            <a:xfrm>
              <a:off x="7411119" y="4837868"/>
              <a:ext cx="348212" cy="343444"/>
            </a:xfrm>
            <a:custGeom>
              <a:avLst/>
              <a:gdLst>
                <a:gd name="T0" fmla="*/ 615878 w 2390775"/>
                <a:gd name="T1" fmla="*/ 1467970 h 2365376"/>
                <a:gd name="T2" fmla="*/ 587250 w 2390775"/>
                <a:gd name="T3" fmla="*/ 1401697 h 2365376"/>
                <a:gd name="T4" fmla="*/ 1282649 w 2390775"/>
                <a:gd name="T5" fmla="*/ 1393474 h 2365376"/>
                <a:gd name="T6" fmla="*/ 1180915 w 2390775"/>
                <a:gd name="T7" fmla="*/ 1446870 h 2365376"/>
                <a:gd name="T8" fmla="*/ 1210073 w 2390775"/>
                <a:gd name="T9" fmla="*/ 1382167 h 2365376"/>
                <a:gd name="T10" fmla="*/ 653657 w 2390775"/>
                <a:gd name="T11" fmla="*/ 1314699 h 2365376"/>
                <a:gd name="T12" fmla="*/ 646041 w 2390775"/>
                <a:gd name="T13" fmla="*/ 1180275 h 2365376"/>
                <a:gd name="T14" fmla="*/ 589870 w 2390775"/>
                <a:gd name="T15" fmla="*/ 1105327 h 2365376"/>
                <a:gd name="T16" fmla="*/ 599516 w 2390775"/>
                <a:gd name="T17" fmla="*/ 1141280 h 2365376"/>
                <a:gd name="T18" fmla="*/ 579914 w 2390775"/>
                <a:gd name="T19" fmla="*/ 1158779 h 2365376"/>
                <a:gd name="T20" fmla="*/ 541333 w 2390775"/>
                <a:gd name="T21" fmla="*/ 1105965 h 2365376"/>
                <a:gd name="T22" fmla="*/ 1137260 w 2390775"/>
                <a:gd name="T23" fmla="*/ 1009231 h 2365376"/>
                <a:gd name="T24" fmla="*/ 1143562 w 2390775"/>
                <a:gd name="T25" fmla="*/ 1026145 h 2365376"/>
                <a:gd name="T26" fmla="*/ 1096615 w 2390775"/>
                <a:gd name="T27" fmla="*/ 1069549 h 2365376"/>
                <a:gd name="T28" fmla="*/ 1102602 w 2390775"/>
                <a:gd name="T29" fmla="*/ 1001572 h 2365376"/>
                <a:gd name="T30" fmla="*/ 972739 w 2390775"/>
                <a:gd name="T31" fmla="*/ 835988 h 2365376"/>
                <a:gd name="T32" fmla="*/ 989500 w 2390775"/>
                <a:gd name="T33" fmla="*/ 1138672 h 2365376"/>
                <a:gd name="T34" fmla="*/ 639427 w 2390775"/>
                <a:gd name="T35" fmla="*/ 1423644 h 2365376"/>
                <a:gd name="T36" fmla="*/ 599898 w 2390775"/>
                <a:gd name="T37" fmla="*/ 1003302 h 2365376"/>
                <a:gd name="T38" fmla="*/ 529694 w 2390775"/>
                <a:gd name="T39" fmla="*/ 1090596 h 2365376"/>
                <a:gd name="T40" fmla="*/ 602428 w 2390775"/>
                <a:gd name="T41" fmla="*/ 868249 h 2365376"/>
                <a:gd name="T42" fmla="*/ 861740 w 2390775"/>
                <a:gd name="T43" fmla="*/ 924231 h 2365376"/>
                <a:gd name="T44" fmla="*/ 755609 w 2390775"/>
                <a:gd name="T45" fmla="*/ 542052 h 2365376"/>
                <a:gd name="T46" fmla="*/ 929665 w 2390775"/>
                <a:gd name="T47" fmla="*/ 525915 h 2365376"/>
                <a:gd name="T48" fmla="*/ 909019 w 2390775"/>
                <a:gd name="T49" fmla="*/ 571798 h 2365376"/>
                <a:gd name="T50" fmla="*/ 936652 w 2390775"/>
                <a:gd name="T51" fmla="*/ 586353 h 2365376"/>
                <a:gd name="T52" fmla="*/ 928394 w 2390775"/>
                <a:gd name="T53" fmla="*/ 688879 h 2365376"/>
                <a:gd name="T54" fmla="*/ 840414 w 2390775"/>
                <a:gd name="T55" fmla="*/ 772101 h 2365376"/>
                <a:gd name="T56" fmla="*/ 742269 w 2390775"/>
                <a:gd name="T57" fmla="*/ 675588 h 2365376"/>
                <a:gd name="T58" fmla="*/ 738139 w 2390775"/>
                <a:gd name="T59" fmla="*/ 608504 h 2365376"/>
                <a:gd name="T60" fmla="*/ 761643 w 2390775"/>
                <a:gd name="T61" fmla="*/ 510093 h 2365376"/>
                <a:gd name="T62" fmla="*/ 617010 w 2390775"/>
                <a:gd name="T63" fmla="*/ 449064 h 2365376"/>
                <a:gd name="T64" fmla="*/ 350272 w 2390775"/>
                <a:gd name="T65" fmla="*/ 638327 h 2365376"/>
                <a:gd name="T66" fmla="*/ 215163 w 2390775"/>
                <a:gd name="T67" fmla="*/ 939947 h 2365376"/>
                <a:gd name="T68" fmla="*/ 256613 w 2390775"/>
                <a:gd name="T69" fmla="*/ 1277331 h 2365376"/>
                <a:gd name="T70" fmla="*/ 458486 w 2390775"/>
                <a:gd name="T71" fmla="*/ 1534008 h 2365376"/>
                <a:gd name="T72" fmla="*/ 767308 w 2390775"/>
                <a:gd name="T73" fmla="*/ 1655225 h 2365376"/>
                <a:gd name="T74" fmla="*/ 1101127 w 2390775"/>
                <a:gd name="T75" fmla="*/ 1596674 h 2365376"/>
                <a:gd name="T76" fmla="*/ 1347614 w 2390775"/>
                <a:gd name="T77" fmla="*/ 1383040 h 2365376"/>
                <a:gd name="T78" fmla="*/ 1453614 w 2390775"/>
                <a:gd name="T79" fmla="*/ 1066861 h 2365376"/>
                <a:gd name="T80" fmla="*/ 1378939 w 2390775"/>
                <a:gd name="T81" fmla="*/ 738024 h 2365376"/>
                <a:gd name="T82" fmla="*/ 1153652 w 2390775"/>
                <a:gd name="T83" fmla="*/ 501602 h 2365376"/>
                <a:gd name="T84" fmla="*/ 831224 w 2390775"/>
                <a:gd name="T85" fmla="*/ 411085 h 2365376"/>
                <a:gd name="T86" fmla="*/ 989432 w 2390775"/>
                <a:gd name="T87" fmla="*/ 315187 h 2365376"/>
                <a:gd name="T88" fmla="*/ 1471649 w 2390775"/>
                <a:gd name="T89" fmla="*/ 671876 h 2365376"/>
                <a:gd name="T90" fmla="*/ 1554866 w 2390775"/>
                <a:gd name="T91" fmla="*/ 1171938 h 2365376"/>
                <a:gd name="T92" fmla="*/ 1239716 w 2390775"/>
                <a:gd name="T93" fmla="*/ 1647313 h 2365376"/>
                <a:gd name="T94" fmla="*/ 646121 w 2390775"/>
                <a:gd name="T95" fmla="*/ 1748275 h 2365376"/>
                <a:gd name="T96" fmla="*/ 110112 w 2390775"/>
                <a:gd name="T97" fmla="*/ 1186813 h 2365376"/>
                <a:gd name="T98" fmla="*/ 251551 w 2390775"/>
                <a:gd name="T99" fmla="*/ 580725 h 2365376"/>
                <a:gd name="T100" fmla="*/ 1549044 w 2390775"/>
                <a:gd name="T101" fmla="*/ 160116 h 2365376"/>
                <a:gd name="T102" fmla="*/ 1461002 w 2390775"/>
                <a:gd name="T103" fmla="*/ 284475 h 2365376"/>
                <a:gd name="T104" fmla="*/ 1550307 w 2390775"/>
                <a:gd name="T105" fmla="*/ 426554 h 2365376"/>
                <a:gd name="T106" fmla="*/ 1719764 w 2390775"/>
                <a:gd name="T107" fmla="*/ 380038 h 2365376"/>
                <a:gd name="T108" fmla="*/ 1735543 w 2390775"/>
                <a:gd name="T109" fmla="*/ 232579 h 2365376"/>
                <a:gd name="T110" fmla="*/ 1705909 w 2390775"/>
                <a:gd name="T111" fmla="*/ 94508 h 2365376"/>
                <a:gd name="T112" fmla="*/ 1774050 w 2390775"/>
                <a:gd name="T113" fmla="*/ 148403 h 2365376"/>
                <a:gd name="T114" fmla="*/ 1781614 w 2390775"/>
                <a:gd name="T115" fmla="*/ 428769 h 2365376"/>
                <a:gd name="T116" fmla="*/ 1600166 w 2390775"/>
                <a:gd name="T117" fmla="*/ 516104 h 2365376"/>
                <a:gd name="T118" fmla="*/ 1452167 w 2390775"/>
                <a:gd name="T119" fmla="*/ 455349 h 2365376"/>
                <a:gd name="T120" fmla="*/ 1310478 w 2390775"/>
                <a:gd name="T121" fmla="*/ 259477 h 2365376"/>
                <a:gd name="T122" fmla="*/ 1562614 w 2390775"/>
                <a:gd name="T123" fmla="*/ 74046 h 236537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390775" h="2365376">
                  <a:moveTo>
                    <a:pt x="761351" y="1739900"/>
                  </a:moveTo>
                  <a:lnTo>
                    <a:pt x="791690" y="1805294"/>
                  </a:lnTo>
                  <a:lnTo>
                    <a:pt x="794883" y="1808051"/>
                  </a:lnTo>
                  <a:lnTo>
                    <a:pt x="797278" y="1811991"/>
                  </a:lnTo>
                  <a:lnTo>
                    <a:pt x="800871" y="1817112"/>
                  </a:lnTo>
                  <a:lnTo>
                    <a:pt x="803266" y="1822233"/>
                  </a:lnTo>
                  <a:lnTo>
                    <a:pt x="804065" y="1825384"/>
                  </a:lnTo>
                  <a:lnTo>
                    <a:pt x="804863" y="1828536"/>
                  </a:lnTo>
                  <a:lnTo>
                    <a:pt x="804863" y="1831687"/>
                  </a:lnTo>
                  <a:lnTo>
                    <a:pt x="804863" y="1834839"/>
                  </a:lnTo>
                  <a:lnTo>
                    <a:pt x="804065" y="1837990"/>
                  </a:lnTo>
                  <a:lnTo>
                    <a:pt x="802867" y="1841142"/>
                  </a:lnTo>
                  <a:lnTo>
                    <a:pt x="801670" y="1842718"/>
                  </a:lnTo>
                  <a:lnTo>
                    <a:pt x="799674" y="1844687"/>
                  </a:lnTo>
                  <a:lnTo>
                    <a:pt x="797278" y="1845475"/>
                  </a:lnTo>
                  <a:lnTo>
                    <a:pt x="794484" y="1845869"/>
                  </a:lnTo>
                  <a:lnTo>
                    <a:pt x="790891" y="1846263"/>
                  </a:lnTo>
                  <a:lnTo>
                    <a:pt x="787698" y="1845869"/>
                  </a:lnTo>
                  <a:lnTo>
                    <a:pt x="784105" y="1845475"/>
                  </a:lnTo>
                  <a:lnTo>
                    <a:pt x="780512" y="1844293"/>
                  </a:lnTo>
                  <a:lnTo>
                    <a:pt x="776520" y="1842718"/>
                  </a:lnTo>
                  <a:lnTo>
                    <a:pt x="772927" y="1841142"/>
                  </a:lnTo>
                  <a:lnTo>
                    <a:pt x="768935" y="1839172"/>
                  </a:lnTo>
                  <a:lnTo>
                    <a:pt x="765343" y="1836809"/>
                  </a:lnTo>
                  <a:lnTo>
                    <a:pt x="761750" y="1834051"/>
                  </a:lnTo>
                  <a:lnTo>
                    <a:pt x="758955" y="1831294"/>
                  </a:lnTo>
                  <a:lnTo>
                    <a:pt x="756161" y="1827748"/>
                  </a:lnTo>
                  <a:lnTo>
                    <a:pt x="754165" y="1824597"/>
                  </a:lnTo>
                  <a:lnTo>
                    <a:pt x="748975" y="1815536"/>
                  </a:lnTo>
                  <a:lnTo>
                    <a:pt x="745782" y="1808839"/>
                  </a:lnTo>
                  <a:lnTo>
                    <a:pt x="743387" y="1803718"/>
                  </a:lnTo>
                  <a:lnTo>
                    <a:pt x="742588" y="1799385"/>
                  </a:lnTo>
                  <a:lnTo>
                    <a:pt x="742588" y="1795051"/>
                  </a:lnTo>
                  <a:lnTo>
                    <a:pt x="743387" y="1790718"/>
                  </a:lnTo>
                  <a:lnTo>
                    <a:pt x="746181" y="1778112"/>
                  </a:lnTo>
                  <a:lnTo>
                    <a:pt x="746979" y="1774173"/>
                  </a:lnTo>
                  <a:lnTo>
                    <a:pt x="746979" y="1772203"/>
                  </a:lnTo>
                  <a:lnTo>
                    <a:pt x="746181" y="1771021"/>
                  </a:lnTo>
                  <a:lnTo>
                    <a:pt x="745383" y="1770627"/>
                  </a:lnTo>
                  <a:lnTo>
                    <a:pt x="742987" y="1770627"/>
                  </a:lnTo>
                  <a:lnTo>
                    <a:pt x="742189" y="1770233"/>
                  </a:lnTo>
                  <a:lnTo>
                    <a:pt x="741790" y="1769839"/>
                  </a:lnTo>
                  <a:lnTo>
                    <a:pt x="738596" y="1761961"/>
                  </a:lnTo>
                  <a:lnTo>
                    <a:pt x="736999" y="1758021"/>
                  </a:lnTo>
                  <a:lnTo>
                    <a:pt x="736600" y="1756052"/>
                  </a:lnTo>
                  <a:lnTo>
                    <a:pt x="736600" y="1754476"/>
                  </a:lnTo>
                  <a:lnTo>
                    <a:pt x="742189" y="1750536"/>
                  </a:lnTo>
                  <a:lnTo>
                    <a:pt x="747379" y="1747385"/>
                  </a:lnTo>
                  <a:lnTo>
                    <a:pt x="750971" y="1745021"/>
                  </a:lnTo>
                  <a:lnTo>
                    <a:pt x="754165" y="1743839"/>
                  </a:lnTo>
                  <a:lnTo>
                    <a:pt x="758556" y="1741870"/>
                  </a:lnTo>
                  <a:lnTo>
                    <a:pt x="759754" y="1741870"/>
                  </a:lnTo>
                  <a:lnTo>
                    <a:pt x="761351" y="1739900"/>
                  </a:lnTo>
                  <a:close/>
                  <a:moveTo>
                    <a:pt x="1554438" y="1730375"/>
                  </a:moveTo>
                  <a:lnTo>
                    <a:pt x="1565575" y="1730375"/>
                  </a:lnTo>
                  <a:lnTo>
                    <a:pt x="1575916" y="1730375"/>
                  </a:lnTo>
                  <a:lnTo>
                    <a:pt x="1586258" y="1731163"/>
                  </a:lnTo>
                  <a:lnTo>
                    <a:pt x="1591031" y="1731951"/>
                  </a:lnTo>
                  <a:lnTo>
                    <a:pt x="1595008" y="1733133"/>
                  </a:lnTo>
                  <a:lnTo>
                    <a:pt x="1598986" y="1734314"/>
                  </a:lnTo>
                  <a:lnTo>
                    <a:pt x="1602168" y="1735890"/>
                  </a:lnTo>
                  <a:lnTo>
                    <a:pt x="1605350" y="1737860"/>
                  </a:lnTo>
                  <a:lnTo>
                    <a:pt x="1607339" y="1739830"/>
                  </a:lnTo>
                  <a:lnTo>
                    <a:pt x="1608929" y="1741799"/>
                  </a:lnTo>
                  <a:lnTo>
                    <a:pt x="1609725" y="1744951"/>
                  </a:lnTo>
                  <a:lnTo>
                    <a:pt x="1609725" y="1747708"/>
                  </a:lnTo>
                  <a:lnTo>
                    <a:pt x="1608929" y="1751648"/>
                  </a:lnTo>
                  <a:lnTo>
                    <a:pt x="1607339" y="1755193"/>
                  </a:lnTo>
                  <a:lnTo>
                    <a:pt x="1604554" y="1759920"/>
                  </a:lnTo>
                  <a:lnTo>
                    <a:pt x="1600577" y="1764648"/>
                  </a:lnTo>
                  <a:lnTo>
                    <a:pt x="1595804" y="1769769"/>
                  </a:lnTo>
                  <a:lnTo>
                    <a:pt x="1589042" y="1776072"/>
                  </a:lnTo>
                  <a:lnTo>
                    <a:pt x="1582678" y="1781193"/>
                  </a:lnTo>
                  <a:lnTo>
                    <a:pt x="1576314" y="1786314"/>
                  </a:lnTo>
                  <a:lnTo>
                    <a:pt x="1570348" y="1790647"/>
                  </a:lnTo>
                  <a:lnTo>
                    <a:pt x="1563586" y="1794193"/>
                  </a:lnTo>
                  <a:lnTo>
                    <a:pt x="1557222" y="1797738"/>
                  </a:lnTo>
                  <a:lnTo>
                    <a:pt x="1550461" y="1800496"/>
                  </a:lnTo>
                  <a:lnTo>
                    <a:pt x="1544097" y="1802466"/>
                  </a:lnTo>
                  <a:lnTo>
                    <a:pt x="1537733" y="1804829"/>
                  </a:lnTo>
                  <a:lnTo>
                    <a:pt x="1530971" y="1806799"/>
                  </a:lnTo>
                  <a:lnTo>
                    <a:pt x="1524607" y="1807981"/>
                  </a:lnTo>
                  <a:lnTo>
                    <a:pt x="1518243" y="1809163"/>
                  </a:lnTo>
                  <a:lnTo>
                    <a:pt x="1505117" y="1811132"/>
                  </a:lnTo>
                  <a:lnTo>
                    <a:pt x="1491992" y="1812314"/>
                  </a:lnTo>
                  <a:lnTo>
                    <a:pt x="1486026" y="1813102"/>
                  </a:lnTo>
                  <a:lnTo>
                    <a:pt x="1483241" y="1813890"/>
                  </a:lnTo>
                  <a:lnTo>
                    <a:pt x="1482048" y="1814678"/>
                  </a:lnTo>
                  <a:lnTo>
                    <a:pt x="1481253" y="1815072"/>
                  </a:lnTo>
                  <a:lnTo>
                    <a:pt x="1480855" y="1815859"/>
                  </a:lnTo>
                  <a:lnTo>
                    <a:pt x="1480855" y="1817041"/>
                  </a:lnTo>
                  <a:lnTo>
                    <a:pt x="1481253" y="1818617"/>
                  </a:lnTo>
                  <a:lnTo>
                    <a:pt x="1482048" y="1819799"/>
                  </a:lnTo>
                  <a:lnTo>
                    <a:pt x="1482048" y="1821375"/>
                  </a:lnTo>
                  <a:lnTo>
                    <a:pt x="1482048" y="1821769"/>
                  </a:lnTo>
                  <a:lnTo>
                    <a:pt x="1480855" y="1822556"/>
                  </a:lnTo>
                  <a:lnTo>
                    <a:pt x="1471309" y="1830829"/>
                  </a:lnTo>
                  <a:lnTo>
                    <a:pt x="1465343" y="1834375"/>
                  </a:lnTo>
                  <a:lnTo>
                    <a:pt x="1463354" y="1835556"/>
                  </a:lnTo>
                  <a:lnTo>
                    <a:pt x="1461365" y="1836738"/>
                  </a:lnTo>
                  <a:lnTo>
                    <a:pt x="1452615" y="1830041"/>
                  </a:lnTo>
                  <a:lnTo>
                    <a:pt x="1445853" y="1824132"/>
                  </a:lnTo>
                  <a:lnTo>
                    <a:pt x="1440285" y="1819405"/>
                  </a:lnTo>
                  <a:lnTo>
                    <a:pt x="1437103" y="1815072"/>
                  </a:lnTo>
                  <a:lnTo>
                    <a:pt x="1434716" y="1812314"/>
                  </a:lnTo>
                  <a:lnTo>
                    <a:pt x="1433125" y="1810344"/>
                  </a:lnTo>
                  <a:lnTo>
                    <a:pt x="1432330" y="1808375"/>
                  </a:lnTo>
                  <a:lnTo>
                    <a:pt x="1428750" y="1806799"/>
                  </a:lnTo>
                  <a:lnTo>
                    <a:pt x="1512675" y="1734314"/>
                  </a:lnTo>
                  <a:lnTo>
                    <a:pt x="1518641" y="1733527"/>
                  </a:lnTo>
                  <a:lnTo>
                    <a:pt x="1533755" y="1731951"/>
                  </a:lnTo>
                  <a:lnTo>
                    <a:pt x="1543699" y="1731163"/>
                  </a:lnTo>
                  <a:lnTo>
                    <a:pt x="1554438" y="1730375"/>
                  </a:lnTo>
                  <a:close/>
                  <a:moveTo>
                    <a:pt x="588962" y="1535113"/>
                  </a:moveTo>
                  <a:lnTo>
                    <a:pt x="694496" y="1535113"/>
                  </a:lnTo>
                  <a:lnTo>
                    <a:pt x="694496" y="1557872"/>
                  </a:lnTo>
                  <a:lnTo>
                    <a:pt x="694894" y="1558271"/>
                  </a:lnTo>
                  <a:lnTo>
                    <a:pt x="696885" y="1560268"/>
                  </a:lnTo>
                  <a:lnTo>
                    <a:pt x="698478" y="1560667"/>
                  </a:lnTo>
                  <a:lnTo>
                    <a:pt x="700469" y="1561466"/>
                  </a:lnTo>
                  <a:lnTo>
                    <a:pt x="704053" y="1561865"/>
                  </a:lnTo>
                  <a:lnTo>
                    <a:pt x="707239" y="1561865"/>
                  </a:lnTo>
                  <a:lnTo>
                    <a:pt x="711222" y="1561865"/>
                  </a:lnTo>
                  <a:lnTo>
                    <a:pt x="714407" y="1561466"/>
                  </a:lnTo>
                  <a:lnTo>
                    <a:pt x="716797" y="1560667"/>
                  </a:lnTo>
                  <a:lnTo>
                    <a:pt x="718390" y="1560268"/>
                  </a:lnTo>
                  <a:lnTo>
                    <a:pt x="720381" y="1558271"/>
                  </a:lnTo>
                  <a:lnTo>
                    <a:pt x="720779" y="1557872"/>
                  </a:lnTo>
                  <a:lnTo>
                    <a:pt x="720779" y="1535113"/>
                  </a:lnTo>
                  <a:lnTo>
                    <a:pt x="820737" y="1535113"/>
                  </a:lnTo>
                  <a:lnTo>
                    <a:pt x="820737" y="1644117"/>
                  </a:lnTo>
                  <a:lnTo>
                    <a:pt x="820339" y="1648908"/>
                  </a:lnTo>
                  <a:lnTo>
                    <a:pt x="819144" y="1652901"/>
                  </a:lnTo>
                  <a:lnTo>
                    <a:pt x="816755" y="1656894"/>
                  </a:lnTo>
                  <a:lnTo>
                    <a:pt x="814365" y="1660088"/>
                  </a:lnTo>
                  <a:lnTo>
                    <a:pt x="810781" y="1663283"/>
                  </a:lnTo>
                  <a:lnTo>
                    <a:pt x="806799" y="1665279"/>
                  </a:lnTo>
                  <a:lnTo>
                    <a:pt x="802418" y="1666477"/>
                  </a:lnTo>
                  <a:lnTo>
                    <a:pt x="797639" y="1666876"/>
                  </a:lnTo>
                  <a:lnTo>
                    <a:pt x="612060" y="1666876"/>
                  </a:lnTo>
                  <a:lnTo>
                    <a:pt x="607281" y="1666477"/>
                  </a:lnTo>
                  <a:lnTo>
                    <a:pt x="602901" y="1665279"/>
                  </a:lnTo>
                  <a:lnTo>
                    <a:pt x="598918" y="1663283"/>
                  </a:lnTo>
                  <a:lnTo>
                    <a:pt x="595732" y="1660088"/>
                  </a:lnTo>
                  <a:lnTo>
                    <a:pt x="592546" y="1656894"/>
                  </a:lnTo>
                  <a:lnTo>
                    <a:pt x="590555" y="1652901"/>
                  </a:lnTo>
                  <a:lnTo>
                    <a:pt x="589360" y="1648908"/>
                  </a:lnTo>
                  <a:lnTo>
                    <a:pt x="588962" y="1644117"/>
                  </a:lnTo>
                  <a:lnTo>
                    <a:pt x="588962" y="1535113"/>
                  </a:lnTo>
                  <a:close/>
                  <a:moveTo>
                    <a:pt x="612060" y="1476375"/>
                  </a:moveTo>
                  <a:lnTo>
                    <a:pt x="797639" y="1476375"/>
                  </a:lnTo>
                  <a:lnTo>
                    <a:pt x="802418" y="1476769"/>
                  </a:lnTo>
                  <a:lnTo>
                    <a:pt x="806799" y="1477950"/>
                  </a:lnTo>
                  <a:lnTo>
                    <a:pt x="810781" y="1480312"/>
                  </a:lnTo>
                  <a:lnTo>
                    <a:pt x="814365" y="1483068"/>
                  </a:lnTo>
                  <a:lnTo>
                    <a:pt x="816755" y="1486611"/>
                  </a:lnTo>
                  <a:lnTo>
                    <a:pt x="819144" y="1490155"/>
                  </a:lnTo>
                  <a:lnTo>
                    <a:pt x="820339" y="1494485"/>
                  </a:lnTo>
                  <a:lnTo>
                    <a:pt x="820737" y="1498816"/>
                  </a:lnTo>
                  <a:lnTo>
                    <a:pt x="820737" y="1525588"/>
                  </a:lnTo>
                  <a:lnTo>
                    <a:pt x="588962" y="1525588"/>
                  </a:lnTo>
                  <a:lnTo>
                    <a:pt x="588962" y="1498816"/>
                  </a:lnTo>
                  <a:lnTo>
                    <a:pt x="589360" y="1494485"/>
                  </a:lnTo>
                  <a:lnTo>
                    <a:pt x="590555" y="1490155"/>
                  </a:lnTo>
                  <a:lnTo>
                    <a:pt x="592546" y="1486611"/>
                  </a:lnTo>
                  <a:lnTo>
                    <a:pt x="595732" y="1483068"/>
                  </a:lnTo>
                  <a:lnTo>
                    <a:pt x="598918" y="1480312"/>
                  </a:lnTo>
                  <a:lnTo>
                    <a:pt x="602901" y="1477950"/>
                  </a:lnTo>
                  <a:lnTo>
                    <a:pt x="607281" y="1476769"/>
                  </a:lnTo>
                  <a:lnTo>
                    <a:pt x="612060" y="1476375"/>
                  </a:lnTo>
                  <a:close/>
                  <a:moveTo>
                    <a:pt x="725449" y="1381125"/>
                  </a:moveTo>
                  <a:lnTo>
                    <a:pt x="730525" y="1381524"/>
                  </a:lnTo>
                  <a:lnTo>
                    <a:pt x="732087" y="1381524"/>
                  </a:lnTo>
                  <a:lnTo>
                    <a:pt x="734430" y="1382322"/>
                  </a:lnTo>
                  <a:lnTo>
                    <a:pt x="737554" y="1384317"/>
                  </a:lnTo>
                  <a:lnTo>
                    <a:pt x="740287" y="1386312"/>
                  </a:lnTo>
                  <a:lnTo>
                    <a:pt x="743411" y="1389505"/>
                  </a:lnTo>
                  <a:lnTo>
                    <a:pt x="746535" y="1393096"/>
                  </a:lnTo>
                  <a:lnTo>
                    <a:pt x="749659" y="1397486"/>
                  </a:lnTo>
                  <a:lnTo>
                    <a:pt x="755906" y="1407063"/>
                  </a:lnTo>
                  <a:lnTo>
                    <a:pt x="761373" y="1417837"/>
                  </a:lnTo>
                  <a:lnTo>
                    <a:pt x="766059" y="1427813"/>
                  </a:lnTo>
                  <a:lnTo>
                    <a:pt x="769182" y="1437390"/>
                  </a:lnTo>
                  <a:lnTo>
                    <a:pt x="770744" y="1441780"/>
                  </a:lnTo>
                  <a:lnTo>
                    <a:pt x="771525" y="1445770"/>
                  </a:lnTo>
                  <a:lnTo>
                    <a:pt x="771525" y="1448164"/>
                  </a:lnTo>
                  <a:lnTo>
                    <a:pt x="771525" y="1450159"/>
                  </a:lnTo>
                  <a:lnTo>
                    <a:pt x="770744" y="1451357"/>
                  </a:lnTo>
                  <a:lnTo>
                    <a:pt x="769182" y="1452155"/>
                  </a:lnTo>
                  <a:lnTo>
                    <a:pt x="768011" y="1452155"/>
                  </a:lnTo>
                  <a:lnTo>
                    <a:pt x="766449" y="1450958"/>
                  </a:lnTo>
                  <a:lnTo>
                    <a:pt x="764887" y="1449760"/>
                  </a:lnTo>
                  <a:lnTo>
                    <a:pt x="762544" y="1448563"/>
                  </a:lnTo>
                  <a:lnTo>
                    <a:pt x="759030" y="1444174"/>
                  </a:lnTo>
                  <a:lnTo>
                    <a:pt x="755516" y="1439784"/>
                  </a:lnTo>
                  <a:lnTo>
                    <a:pt x="753173" y="1434996"/>
                  </a:lnTo>
                  <a:lnTo>
                    <a:pt x="752392" y="1433400"/>
                  </a:lnTo>
                  <a:lnTo>
                    <a:pt x="752392" y="1431404"/>
                  </a:lnTo>
                  <a:lnTo>
                    <a:pt x="752001" y="1428611"/>
                  </a:lnTo>
                  <a:lnTo>
                    <a:pt x="750830" y="1426616"/>
                  </a:lnTo>
                  <a:lnTo>
                    <a:pt x="748878" y="1425419"/>
                  </a:lnTo>
                  <a:lnTo>
                    <a:pt x="746925" y="1425020"/>
                  </a:lnTo>
                  <a:lnTo>
                    <a:pt x="746144" y="1425419"/>
                  </a:lnTo>
                  <a:lnTo>
                    <a:pt x="745363" y="1425818"/>
                  </a:lnTo>
                  <a:lnTo>
                    <a:pt x="744582" y="1426616"/>
                  </a:lnTo>
                  <a:lnTo>
                    <a:pt x="743411" y="1427414"/>
                  </a:lnTo>
                  <a:lnTo>
                    <a:pt x="742630" y="1428611"/>
                  </a:lnTo>
                  <a:lnTo>
                    <a:pt x="742240" y="1430207"/>
                  </a:lnTo>
                  <a:lnTo>
                    <a:pt x="741849" y="1432602"/>
                  </a:lnTo>
                  <a:lnTo>
                    <a:pt x="741849" y="1434597"/>
                  </a:lnTo>
                  <a:lnTo>
                    <a:pt x="741459" y="1439385"/>
                  </a:lnTo>
                  <a:lnTo>
                    <a:pt x="740678" y="1443376"/>
                  </a:lnTo>
                  <a:lnTo>
                    <a:pt x="739897" y="1445371"/>
                  </a:lnTo>
                  <a:lnTo>
                    <a:pt x="739116" y="1446967"/>
                  </a:lnTo>
                  <a:lnTo>
                    <a:pt x="737944" y="1448164"/>
                  </a:lnTo>
                  <a:lnTo>
                    <a:pt x="735992" y="1449361"/>
                  </a:lnTo>
                  <a:lnTo>
                    <a:pt x="734430" y="1450558"/>
                  </a:lnTo>
                  <a:lnTo>
                    <a:pt x="732868" y="1452155"/>
                  </a:lnTo>
                  <a:lnTo>
                    <a:pt x="730525" y="1452953"/>
                  </a:lnTo>
                  <a:lnTo>
                    <a:pt x="727792" y="1453352"/>
                  </a:lnTo>
                  <a:lnTo>
                    <a:pt x="721935" y="1454150"/>
                  </a:lnTo>
                  <a:lnTo>
                    <a:pt x="715297" y="1454150"/>
                  </a:lnTo>
                  <a:lnTo>
                    <a:pt x="712173" y="1453751"/>
                  </a:lnTo>
                  <a:lnTo>
                    <a:pt x="709049" y="1452953"/>
                  </a:lnTo>
                  <a:lnTo>
                    <a:pt x="706706" y="1452155"/>
                  </a:lnTo>
                  <a:lnTo>
                    <a:pt x="703973" y="1450558"/>
                  </a:lnTo>
                  <a:lnTo>
                    <a:pt x="701240" y="1448962"/>
                  </a:lnTo>
                  <a:lnTo>
                    <a:pt x="699287" y="1447366"/>
                  </a:lnTo>
                  <a:lnTo>
                    <a:pt x="694992" y="1442977"/>
                  </a:lnTo>
                  <a:lnTo>
                    <a:pt x="691478" y="1438188"/>
                  </a:lnTo>
                  <a:lnTo>
                    <a:pt x="687963" y="1432602"/>
                  </a:lnTo>
                  <a:lnTo>
                    <a:pt x="685230" y="1427015"/>
                  </a:lnTo>
                  <a:lnTo>
                    <a:pt x="682497" y="1421029"/>
                  </a:lnTo>
                  <a:lnTo>
                    <a:pt x="680544" y="1415044"/>
                  </a:lnTo>
                  <a:lnTo>
                    <a:pt x="678982" y="1409058"/>
                  </a:lnTo>
                  <a:lnTo>
                    <a:pt x="676249" y="1399082"/>
                  </a:lnTo>
                  <a:lnTo>
                    <a:pt x="675078" y="1392298"/>
                  </a:lnTo>
                  <a:lnTo>
                    <a:pt x="674687" y="1389106"/>
                  </a:lnTo>
                  <a:lnTo>
                    <a:pt x="674687" y="1388707"/>
                  </a:lnTo>
                  <a:lnTo>
                    <a:pt x="675078" y="1388308"/>
                  </a:lnTo>
                  <a:lnTo>
                    <a:pt x="676249" y="1387909"/>
                  </a:lnTo>
                  <a:lnTo>
                    <a:pt x="679373" y="1387111"/>
                  </a:lnTo>
                  <a:lnTo>
                    <a:pt x="683278" y="1385913"/>
                  </a:lnTo>
                  <a:lnTo>
                    <a:pt x="689525" y="1384716"/>
                  </a:lnTo>
                  <a:lnTo>
                    <a:pt x="698897" y="1383120"/>
                  </a:lnTo>
                  <a:lnTo>
                    <a:pt x="715297" y="1381524"/>
                  </a:lnTo>
                  <a:lnTo>
                    <a:pt x="725449" y="1381125"/>
                  </a:lnTo>
                  <a:close/>
                  <a:moveTo>
                    <a:pt x="1433588" y="1247775"/>
                  </a:moveTo>
                  <a:lnTo>
                    <a:pt x="1439124" y="1247775"/>
                  </a:lnTo>
                  <a:lnTo>
                    <a:pt x="1444264" y="1248175"/>
                  </a:lnTo>
                  <a:lnTo>
                    <a:pt x="1448614" y="1248976"/>
                  </a:lnTo>
                  <a:lnTo>
                    <a:pt x="1451382" y="1249776"/>
                  </a:lnTo>
                  <a:lnTo>
                    <a:pt x="1453359" y="1250977"/>
                  </a:lnTo>
                  <a:lnTo>
                    <a:pt x="1454150" y="1252178"/>
                  </a:lnTo>
                  <a:lnTo>
                    <a:pt x="1454150" y="1253779"/>
                  </a:lnTo>
                  <a:lnTo>
                    <a:pt x="1453359" y="1255380"/>
                  </a:lnTo>
                  <a:lnTo>
                    <a:pt x="1452173" y="1256981"/>
                  </a:lnTo>
                  <a:lnTo>
                    <a:pt x="1450196" y="1258582"/>
                  </a:lnTo>
                  <a:lnTo>
                    <a:pt x="1447428" y="1260183"/>
                  </a:lnTo>
                  <a:lnTo>
                    <a:pt x="1441892" y="1262985"/>
                  </a:lnTo>
                  <a:lnTo>
                    <a:pt x="1435565" y="1264986"/>
                  </a:lnTo>
                  <a:lnTo>
                    <a:pt x="1432402" y="1265387"/>
                  </a:lnTo>
                  <a:lnTo>
                    <a:pt x="1429634" y="1265787"/>
                  </a:lnTo>
                  <a:lnTo>
                    <a:pt x="1427261" y="1265787"/>
                  </a:lnTo>
                  <a:lnTo>
                    <a:pt x="1425284" y="1265387"/>
                  </a:lnTo>
                  <a:lnTo>
                    <a:pt x="1423703" y="1264986"/>
                  </a:lnTo>
                  <a:lnTo>
                    <a:pt x="1422516" y="1264586"/>
                  </a:lnTo>
                  <a:lnTo>
                    <a:pt x="1420539" y="1264586"/>
                  </a:lnTo>
                  <a:lnTo>
                    <a:pt x="1419353" y="1264986"/>
                  </a:lnTo>
                  <a:lnTo>
                    <a:pt x="1418562" y="1265787"/>
                  </a:lnTo>
                  <a:lnTo>
                    <a:pt x="1417376" y="1266588"/>
                  </a:lnTo>
                  <a:lnTo>
                    <a:pt x="1416980" y="1267388"/>
                  </a:lnTo>
                  <a:lnTo>
                    <a:pt x="1416585" y="1268589"/>
                  </a:lnTo>
                  <a:lnTo>
                    <a:pt x="1416190" y="1269790"/>
                  </a:lnTo>
                  <a:lnTo>
                    <a:pt x="1416585" y="1270990"/>
                  </a:lnTo>
                  <a:lnTo>
                    <a:pt x="1416585" y="1272191"/>
                  </a:lnTo>
                  <a:lnTo>
                    <a:pt x="1417376" y="1273392"/>
                  </a:lnTo>
                  <a:lnTo>
                    <a:pt x="1418562" y="1274993"/>
                  </a:lnTo>
                  <a:lnTo>
                    <a:pt x="1419748" y="1276194"/>
                  </a:lnTo>
                  <a:lnTo>
                    <a:pt x="1422121" y="1277395"/>
                  </a:lnTo>
                  <a:lnTo>
                    <a:pt x="1424098" y="1278596"/>
                  </a:lnTo>
                  <a:lnTo>
                    <a:pt x="1428843" y="1280597"/>
                  </a:lnTo>
                  <a:lnTo>
                    <a:pt x="1430820" y="1282198"/>
                  </a:lnTo>
                  <a:lnTo>
                    <a:pt x="1432402" y="1283799"/>
                  </a:lnTo>
                  <a:lnTo>
                    <a:pt x="1433588" y="1285000"/>
                  </a:lnTo>
                  <a:lnTo>
                    <a:pt x="1435170" y="1287001"/>
                  </a:lnTo>
                  <a:lnTo>
                    <a:pt x="1436356" y="1289003"/>
                  </a:lnTo>
                  <a:lnTo>
                    <a:pt x="1436751" y="1291404"/>
                  </a:lnTo>
                  <a:lnTo>
                    <a:pt x="1437542" y="1293406"/>
                  </a:lnTo>
                  <a:lnTo>
                    <a:pt x="1437542" y="1296608"/>
                  </a:lnTo>
                  <a:lnTo>
                    <a:pt x="1437542" y="1299009"/>
                  </a:lnTo>
                  <a:lnTo>
                    <a:pt x="1437147" y="1302612"/>
                  </a:lnTo>
                  <a:lnTo>
                    <a:pt x="1436356" y="1305414"/>
                  </a:lnTo>
                  <a:lnTo>
                    <a:pt x="1435170" y="1309416"/>
                  </a:lnTo>
                  <a:lnTo>
                    <a:pt x="1431611" y="1317422"/>
                  </a:lnTo>
                  <a:lnTo>
                    <a:pt x="1430029" y="1320624"/>
                  </a:lnTo>
                  <a:lnTo>
                    <a:pt x="1428052" y="1323826"/>
                  </a:lnTo>
                  <a:lnTo>
                    <a:pt x="1425680" y="1326628"/>
                  </a:lnTo>
                  <a:lnTo>
                    <a:pt x="1423307" y="1328629"/>
                  </a:lnTo>
                  <a:lnTo>
                    <a:pt x="1420539" y="1331431"/>
                  </a:lnTo>
                  <a:lnTo>
                    <a:pt x="1417771" y="1333032"/>
                  </a:lnTo>
                  <a:lnTo>
                    <a:pt x="1414608" y="1334633"/>
                  </a:lnTo>
                  <a:lnTo>
                    <a:pt x="1411445" y="1336635"/>
                  </a:lnTo>
                  <a:lnTo>
                    <a:pt x="1404722" y="1338636"/>
                  </a:lnTo>
                  <a:lnTo>
                    <a:pt x="1397605" y="1340237"/>
                  </a:lnTo>
                  <a:lnTo>
                    <a:pt x="1390487" y="1341038"/>
                  </a:lnTo>
                  <a:lnTo>
                    <a:pt x="1383370" y="1341438"/>
                  </a:lnTo>
                  <a:lnTo>
                    <a:pt x="1376252" y="1341438"/>
                  </a:lnTo>
                  <a:lnTo>
                    <a:pt x="1369530" y="1341038"/>
                  </a:lnTo>
                  <a:lnTo>
                    <a:pt x="1358063" y="1339437"/>
                  </a:lnTo>
                  <a:lnTo>
                    <a:pt x="1350154" y="1338236"/>
                  </a:lnTo>
                  <a:lnTo>
                    <a:pt x="1347386" y="1337435"/>
                  </a:lnTo>
                  <a:lnTo>
                    <a:pt x="1347386" y="1337835"/>
                  </a:lnTo>
                  <a:lnTo>
                    <a:pt x="1346991" y="1337435"/>
                  </a:lnTo>
                  <a:lnTo>
                    <a:pt x="1346200" y="1337035"/>
                  </a:lnTo>
                  <a:lnTo>
                    <a:pt x="1346200" y="1334633"/>
                  </a:lnTo>
                  <a:lnTo>
                    <a:pt x="1346991" y="1331831"/>
                  </a:lnTo>
                  <a:lnTo>
                    <a:pt x="1347782" y="1326228"/>
                  </a:lnTo>
                  <a:lnTo>
                    <a:pt x="1349363" y="1318623"/>
                  </a:lnTo>
                  <a:lnTo>
                    <a:pt x="1351736" y="1307415"/>
                  </a:lnTo>
                  <a:lnTo>
                    <a:pt x="1355295" y="1296608"/>
                  </a:lnTo>
                  <a:lnTo>
                    <a:pt x="1357667" y="1287402"/>
                  </a:lnTo>
                  <a:lnTo>
                    <a:pt x="1361621" y="1275794"/>
                  </a:lnTo>
                  <a:lnTo>
                    <a:pt x="1363994" y="1270190"/>
                  </a:lnTo>
                  <a:lnTo>
                    <a:pt x="1364785" y="1268589"/>
                  </a:lnTo>
                  <a:lnTo>
                    <a:pt x="1366762" y="1265787"/>
                  </a:lnTo>
                  <a:lnTo>
                    <a:pt x="1369925" y="1262985"/>
                  </a:lnTo>
                  <a:lnTo>
                    <a:pt x="1373484" y="1260183"/>
                  </a:lnTo>
                  <a:lnTo>
                    <a:pt x="1378229" y="1258182"/>
                  </a:lnTo>
                  <a:lnTo>
                    <a:pt x="1383765" y="1256181"/>
                  </a:lnTo>
                  <a:lnTo>
                    <a:pt x="1389301" y="1253779"/>
                  </a:lnTo>
                  <a:lnTo>
                    <a:pt x="1395628" y="1252578"/>
                  </a:lnTo>
                  <a:lnTo>
                    <a:pt x="1401954" y="1250977"/>
                  </a:lnTo>
                  <a:lnTo>
                    <a:pt x="1415399" y="1248976"/>
                  </a:lnTo>
                  <a:lnTo>
                    <a:pt x="1428052" y="1248175"/>
                  </a:lnTo>
                  <a:lnTo>
                    <a:pt x="1433588" y="1247775"/>
                  </a:lnTo>
                  <a:close/>
                  <a:moveTo>
                    <a:pt x="1155700" y="965200"/>
                  </a:moveTo>
                  <a:lnTo>
                    <a:pt x="1161653" y="965597"/>
                  </a:lnTo>
                  <a:lnTo>
                    <a:pt x="1167209" y="966787"/>
                  </a:lnTo>
                  <a:lnTo>
                    <a:pt x="1172766" y="968770"/>
                  </a:lnTo>
                  <a:lnTo>
                    <a:pt x="1177925" y="971944"/>
                  </a:lnTo>
                  <a:lnTo>
                    <a:pt x="1182687" y="975514"/>
                  </a:lnTo>
                  <a:lnTo>
                    <a:pt x="1187450" y="980274"/>
                  </a:lnTo>
                  <a:lnTo>
                    <a:pt x="1192213" y="985431"/>
                  </a:lnTo>
                  <a:lnTo>
                    <a:pt x="1196181" y="991381"/>
                  </a:lnTo>
                  <a:lnTo>
                    <a:pt x="1200150" y="998125"/>
                  </a:lnTo>
                  <a:lnTo>
                    <a:pt x="1204119" y="1005265"/>
                  </a:lnTo>
                  <a:lnTo>
                    <a:pt x="1207691" y="1012802"/>
                  </a:lnTo>
                  <a:lnTo>
                    <a:pt x="1211659" y="1021133"/>
                  </a:lnTo>
                  <a:lnTo>
                    <a:pt x="1214437" y="1029860"/>
                  </a:lnTo>
                  <a:lnTo>
                    <a:pt x="1217613" y="1038984"/>
                  </a:lnTo>
                  <a:lnTo>
                    <a:pt x="1220787" y="1048504"/>
                  </a:lnTo>
                  <a:lnTo>
                    <a:pt x="1225947" y="1068338"/>
                  </a:lnTo>
                  <a:lnTo>
                    <a:pt x="1230313" y="1089363"/>
                  </a:lnTo>
                  <a:lnTo>
                    <a:pt x="1234678" y="1111180"/>
                  </a:lnTo>
                  <a:lnTo>
                    <a:pt x="1237853" y="1133792"/>
                  </a:lnTo>
                  <a:lnTo>
                    <a:pt x="1241028" y="1155609"/>
                  </a:lnTo>
                  <a:lnTo>
                    <a:pt x="1243013" y="1177824"/>
                  </a:lnTo>
                  <a:lnTo>
                    <a:pt x="1245394" y="1198848"/>
                  </a:lnTo>
                  <a:lnTo>
                    <a:pt x="1246981" y="1219476"/>
                  </a:lnTo>
                  <a:lnTo>
                    <a:pt x="1246187" y="1186551"/>
                  </a:lnTo>
                  <a:lnTo>
                    <a:pt x="1342231" y="1244467"/>
                  </a:lnTo>
                  <a:lnTo>
                    <a:pt x="1323181" y="1340465"/>
                  </a:lnTo>
                  <a:lnTo>
                    <a:pt x="1248966" y="1309524"/>
                  </a:lnTo>
                  <a:lnTo>
                    <a:pt x="1245394" y="1284929"/>
                  </a:lnTo>
                  <a:lnTo>
                    <a:pt x="1239441" y="1242087"/>
                  </a:lnTo>
                  <a:lnTo>
                    <a:pt x="1231106" y="1373787"/>
                  </a:lnTo>
                  <a:lnTo>
                    <a:pt x="1230709" y="1379737"/>
                  </a:lnTo>
                  <a:lnTo>
                    <a:pt x="1230313" y="1386084"/>
                  </a:lnTo>
                  <a:lnTo>
                    <a:pt x="1230709" y="1392431"/>
                  </a:lnTo>
                  <a:lnTo>
                    <a:pt x="1232297" y="1399968"/>
                  </a:lnTo>
                  <a:lnTo>
                    <a:pt x="1234281" y="1407902"/>
                  </a:lnTo>
                  <a:lnTo>
                    <a:pt x="1237059" y="1417422"/>
                  </a:lnTo>
                  <a:lnTo>
                    <a:pt x="1241822" y="1428133"/>
                  </a:lnTo>
                  <a:lnTo>
                    <a:pt x="1247775" y="1440430"/>
                  </a:lnTo>
                  <a:lnTo>
                    <a:pt x="1231106" y="1440430"/>
                  </a:lnTo>
                  <a:lnTo>
                    <a:pt x="1242219" y="1446380"/>
                  </a:lnTo>
                  <a:lnTo>
                    <a:pt x="1256109" y="1453124"/>
                  </a:lnTo>
                  <a:lnTo>
                    <a:pt x="1287066" y="1467405"/>
                  </a:lnTo>
                  <a:lnTo>
                    <a:pt x="1313259" y="1479305"/>
                  </a:lnTo>
                  <a:lnTo>
                    <a:pt x="1323975" y="1483669"/>
                  </a:lnTo>
                  <a:lnTo>
                    <a:pt x="1501775" y="1720491"/>
                  </a:lnTo>
                  <a:lnTo>
                    <a:pt x="1401763" y="1798638"/>
                  </a:lnTo>
                  <a:lnTo>
                    <a:pt x="1210469" y="1576494"/>
                  </a:lnTo>
                  <a:lnTo>
                    <a:pt x="1080294" y="1561816"/>
                  </a:lnTo>
                  <a:lnTo>
                    <a:pt x="1080294" y="1563800"/>
                  </a:lnTo>
                  <a:lnTo>
                    <a:pt x="1080294" y="1567370"/>
                  </a:lnTo>
                  <a:lnTo>
                    <a:pt x="1079500" y="1575700"/>
                  </a:lnTo>
                  <a:lnTo>
                    <a:pt x="1077516" y="1587601"/>
                  </a:lnTo>
                  <a:lnTo>
                    <a:pt x="1074341" y="1601088"/>
                  </a:lnTo>
                  <a:lnTo>
                    <a:pt x="1066403" y="1633220"/>
                  </a:lnTo>
                  <a:lnTo>
                    <a:pt x="1056878" y="1669318"/>
                  </a:lnTo>
                  <a:lnTo>
                    <a:pt x="1046956" y="1703830"/>
                  </a:lnTo>
                  <a:lnTo>
                    <a:pt x="1038622" y="1733582"/>
                  </a:lnTo>
                  <a:lnTo>
                    <a:pt x="1030288" y="1762540"/>
                  </a:lnTo>
                  <a:lnTo>
                    <a:pt x="802481" y="1785548"/>
                  </a:lnTo>
                  <a:lnTo>
                    <a:pt x="770731" y="1731201"/>
                  </a:lnTo>
                  <a:lnTo>
                    <a:pt x="904081" y="1706210"/>
                  </a:lnTo>
                  <a:lnTo>
                    <a:pt x="903685" y="1489619"/>
                  </a:lnTo>
                  <a:lnTo>
                    <a:pt x="871935" y="1482479"/>
                  </a:lnTo>
                  <a:lnTo>
                    <a:pt x="869950" y="1471768"/>
                  </a:lnTo>
                  <a:lnTo>
                    <a:pt x="867966" y="1461851"/>
                  </a:lnTo>
                  <a:lnTo>
                    <a:pt x="866378" y="1453124"/>
                  </a:lnTo>
                  <a:lnTo>
                    <a:pt x="864791" y="1445190"/>
                  </a:lnTo>
                  <a:lnTo>
                    <a:pt x="863600" y="1428926"/>
                  </a:lnTo>
                  <a:lnTo>
                    <a:pt x="862806" y="1413455"/>
                  </a:lnTo>
                  <a:lnTo>
                    <a:pt x="862013" y="1373787"/>
                  </a:lnTo>
                  <a:lnTo>
                    <a:pt x="860822" y="1346812"/>
                  </a:lnTo>
                  <a:lnTo>
                    <a:pt x="858044" y="1312697"/>
                  </a:lnTo>
                  <a:lnTo>
                    <a:pt x="854472" y="1175444"/>
                  </a:lnTo>
                  <a:lnTo>
                    <a:pt x="843756" y="1181791"/>
                  </a:lnTo>
                  <a:lnTo>
                    <a:pt x="818753" y="1197658"/>
                  </a:lnTo>
                  <a:lnTo>
                    <a:pt x="802878" y="1208369"/>
                  </a:lnTo>
                  <a:lnTo>
                    <a:pt x="786606" y="1219476"/>
                  </a:lnTo>
                  <a:lnTo>
                    <a:pt x="770731" y="1230980"/>
                  </a:lnTo>
                  <a:lnTo>
                    <a:pt x="756841" y="1242087"/>
                  </a:lnTo>
                  <a:lnTo>
                    <a:pt x="754460" y="1250021"/>
                  </a:lnTo>
                  <a:lnTo>
                    <a:pt x="752872" y="1258351"/>
                  </a:lnTo>
                  <a:lnTo>
                    <a:pt x="752078" y="1266681"/>
                  </a:lnTo>
                  <a:lnTo>
                    <a:pt x="751285" y="1275805"/>
                  </a:lnTo>
                  <a:lnTo>
                    <a:pt x="751285" y="1284532"/>
                  </a:lnTo>
                  <a:lnTo>
                    <a:pt x="751681" y="1292863"/>
                  </a:lnTo>
                  <a:lnTo>
                    <a:pt x="752078" y="1301590"/>
                  </a:lnTo>
                  <a:lnTo>
                    <a:pt x="752872" y="1310317"/>
                  </a:lnTo>
                  <a:lnTo>
                    <a:pt x="754856" y="1325788"/>
                  </a:lnTo>
                  <a:lnTo>
                    <a:pt x="756444" y="1339275"/>
                  </a:lnTo>
                  <a:lnTo>
                    <a:pt x="758031" y="1350382"/>
                  </a:lnTo>
                  <a:lnTo>
                    <a:pt x="758031" y="1354349"/>
                  </a:lnTo>
                  <a:lnTo>
                    <a:pt x="756841" y="1357523"/>
                  </a:lnTo>
                  <a:lnTo>
                    <a:pt x="727869" y="1355539"/>
                  </a:lnTo>
                  <a:lnTo>
                    <a:pt x="715566" y="1354746"/>
                  </a:lnTo>
                  <a:lnTo>
                    <a:pt x="709613" y="1354746"/>
                  </a:lnTo>
                  <a:lnTo>
                    <a:pt x="704453" y="1355143"/>
                  </a:lnTo>
                  <a:lnTo>
                    <a:pt x="698897" y="1355539"/>
                  </a:lnTo>
                  <a:lnTo>
                    <a:pt x="693341" y="1356729"/>
                  </a:lnTo>
                  <a:lnTo>
                    <a:pt x="687785" y="1357919"/>
                  </a:lnTo>
                  <a:lnTo>
                    <a:pt x="682228" y="1359903"/>
                  </a:lnTo>
                  <a:lnTo>
                    <a:pt x="677069" y="1361886"/>
                  </a:lnTo>
                  <a:lnTo>
                    <a:pt x="671116" y="1364663"/>
                  </a:lnTo>
                  <a:lnTo>
                    <a:pt x="664766" y="1367836"/>
                  </a:lnTo>
                  <a:lnTo>
                    <a:pt x="658416" y="1372200"/>
                  </a:lnTo>
                  <a:lnTo>
                    <a:pt x="657225" y="1367043"/>
                  </a:lnTo>
                  <a:lnTo>
                    <a:pt x="655241" y="1361093"/>
                  </a:lnTo>
                  <a:lnTo>
                    <a:pt x="654050" y="1355143"/>
                  </a:lnTo>
                  <a:lnTo>
                    <a:pt x="653256" y="1348399"/>
                  </a:lnTo>
                  <a:lnTo>
                    <a:pt x="651669" y="1333325"/>
                  </a:lnTo>
                  <a:lnTo>
                    <a:pt x="650875" y="1316267"/>
                  </a:lnTo>
                  <a:lnTo>
                    <a:pt x="650875" y="1296830"/>
                  </a:lnTo>
                  <a:lnTo>
                    <a:pt x="651272" y="1274615"/>
                  </a:lnTo>
                  <a:lnTo>
                    <a:pt x="652066" y="1251211"/>
                  </a:lnTo>
                  <a:lnTo>
                    <a:pt x="653653" y="1225029"/>
                  </a:lnTo>
                  <a:lnTo>
                    <a:pt x="660797" y="1208369"/>
                  </a:lnTo>
                  <a:lnTo>
                    <a:pt x="667147" y="1194881"/>
                  </a:lnTo>
                  <a:lnTo>
                    <a:pt x="670322" y="1188931"/>
                  </a:lnTo>
                  <a:lnTo>
                    <a:pt x="673497" y="1183774"/>
                  </a:lnTo>
                  <a:lnTo>
                    <a:pt x="680244" y="1174254"/>
                  </a:lnTo>
                  <a:lnTo>
                    <a:pt x="687388" y="1164733"/>
                  </a:lnTo>
                  <a:lnTo>
                    <a:pt x="696119" y="1155213"/>
                  </a:lnTo>
                  <a:lnTo>
                    <a:pt x="706438" y="1143312"/>
                  </a:lnTo>
                  <a:lnTo>
                    <a:pt x="718741" y="1129031"/>
                  </a:lnTo>
                  <a:lnTo>
                    <a:pt x="738585" y="1108007"/>
                  </a:lnTo>
                  <a:lnTo>
                    <a:pt x="756047" y="1088966"/>
                  </a:lnTo>
                  <a:lnTo>
                    <a:pt x="785416" y="1057231"/>
                  </a:lnTo>
                  <a:lnTo>
                    <a:pt x="797719" y="1043744"/>
                  </a:lnTo>
                  <a:lnTo>
                    <a:pt x="809228" y="1032240"/>
                  </a:lnTo>
                  <a:lnTo>
                    <a:pt x="820738" y="1021926"/>
                  </a:lnTo>
                  <a:lnTo>
                    <a:pt x="831056" y="1012802"/>
                  </a:lnTo>
                  <a:lnTo>
                    <a:pt x="836613" y="1008439"/>
                  </a:lnTo>
                  <a:lnTo>
                    <a:pt x="842169" y="1004869"/>
                  </a:lnTo>
                  <a:lnTo>
                    <a:pt x="848122" y="1000902"/>
                  </a:lnTo>
                  <a:lnTo>
                    <a:pt x="854075" y="997331"/>
                  </a:lnTo>
                  <a:lnTo>
                    <a:pt x="860028" y="994555"/>
                  </a:lnTo>
                  <a:lnTo>
                    <a:pt x="866378" y="991381"/>
                  </a:lnTo>
                  <a:lnTo>
                    <a:pt x="873125" y="988208"/>
                  </a:lnTo>
                  <a:lnTo>
                    <a:pt x="880269" y="985828"/>
                  </a:lnTo>
                  <a:lnTo>
                    <a:pt x="895350" y="980274"/>
                  </a:lnTo>
                  <a:lnTo>
                    <a:pt x="912416" y="975117"/>
                  </a:lnTo>
                  <a:lnTo>
                    <a:pt x="932260" y="970753"/>
                  </a:lnTo>
                  <a:lnTo>
                    <a:pt x="954881" y="965597"/>
                  </a:lnTo>
                  <a:lnTo>
                    <a:pt x="963613" y="965993"/>
                  </a:lnTo>
                  <a:lnTo>
                    <a:pt x="979488" y="966787"/>
                  </a:lnTo>
                  <a:lnTo>
                    <a:pt x="1004491" y="968373"/>
                  </a:lnTo>
                  <a:lnTo>
                    <a:pt x="1089819" y="1240103"/>
                  </a:lnTo>
                  <a:lnTo>
                    <a:pt x="1081484" y="1159179"/>
                  </a:lnTo>
                  <a:lnTo>
                    <a:pt x="1077516" y="1013199"/>
                  </a:lnTo>
                  <a:lnTo>
                    <a:pt x="1071959" y="999315"/>
                  </a:lnTo>
                  <a:lnTo>
                    <a:pt x="1083072" y="980671"/>
                  </a:lnTo>
                  <a:lnTo>
                    <a:pt x="1107281" y="980671"/>
                  </a:lnTo>
                  <a:lnTo>
                    <a:pt x="1117600" y="999315"/>
                  </a:lnTo>
                  <a:lnTo>
                    <a:pt x="1112837" y="1015579"/>
                  </a:lnTo>
                  <a:lnTo>
                    <a:pt x="1142206" y="1228203"/>
                  </a:lnTo>
                  <a:lnTo>
                    <a:pt x="1137841" y="971944"/>
                  </a:lnTo>
                  <a:lnTo>
                    <a:pt x="1146572" y="967580"/>
                  </a:lnTo>
                  <a:lnTo>
                    <a:pt x="1148953" y="966390"/>
                  </a:lnTo>
                  <a:lnTo>
                    <a:pt x="1149350" y="965597"/>
                  </a:lnTo>
                  <a:lnTo>
                    <a:pt x="1155700" y="965200"/>
                  </a:lnTo>
                  <a:close/>
                  <a:moveTo>
                    <a:pt x="931148" y="736601"/>
                  </a:moveTo>
                  <a:lnTo>
                    <a:pt x="929554" y="751285"/>
                  </a:lnTo>
                  <a:lnTo>
                    <a:pt x="928757" y="762794"/>
                  </a:lnTo>
                  <a:lnTo>
                    <a:pt x="929155" y="762794"/>
                  </a:lnTo>
                  <a:lnTo>
                    <a:pt x="929554" y="751285"/>
                  </a:lnTo>
                  <a:lnTo>
                    <a:pt x="930351" y="746126"/>
                  </a:lnTo>
                  <a:lnTo>
                    <a:pt x="931148" y="741363"/>
                  </a:lnTo>
                  <a:lnTo>
                    <a:pt x="931148" y="736601"/>
                  </a:lnTo>
                  <a:close/>
                  <a:moveTo>
                    <a:pt x="949086" y="679054"/>
                  </a:moveTo>
                  <a:lnTo>
                    <a:pt x="948289" y="679847"/>
                  </a:lnTo>
                  <a:lnTo>
                    <a:pt x="945499" y="681435"/>
                  </a:lnTo>
                  <a:lnTo>
                    <a:pt x="943904" y="683419"/>
                  </a:lnTo>
                  <a:lnTo>
                    <a:pt x="941911" y="686991"/>
                  </a:lnTo>
                  <a:lnTo>
                    <a:pt x="945897" y="682625"/>
                  </a:lnTo>
                  <a:lnTo>
                    <a:pt x="948289" y="681038"/>
                  </a:lnTo>
                  <a:lnTo>
                    <a:pt x="950282" y="679054"/>
                  </a:lnTo>
                  <a:lnTo>
                    <a:pt x="949086" y="679054"/>
                  </a:lnTo>
                  <a:close/>
                  <a:moveTo>
                    <a:pt x="1038375" y="620713"/>
                  </a:moveTo>
                  <a:lnTo>
                    <a:pt x="1049138" y="620713"/>
                  </a:lnTo>
                  <a:lnTo>
                    <a:pt x="1059502" y="621110"/>
                  </a:lnTo>
                  <a:lnTo>
                    <a:pt x="1069866" y="622300"/>
                  </a:lnTo>
                  <a:lnTo>
                    <a:pt x="1079432" y="623491"/>
                  </a:lnTo>
                  <a:lnTo>
                    <a:pt x="1088999" y="625872"/>
                  </a:lnTo>
                  <a:lnTo>
                    <a:pt x="1098167" y="627857"/>
                  </a:lnTo>
                  <a:lnTo>
                    <a:pt x="1106937" y="630238"/>
                  </a:lnTo>
                  <a:lnTo>
                    <a:pt x="1115307" y="633413"/>
                  </a:lnTo>
                  <a:lnTo>
                    <a:pt x="1123678" y="636191"/>
                  </a:lnTo>
                  <a:lnTo>
                    <a:pt x="1130853" y="639763"/>
                  </a:lnTo>
                  <a:lnTo>
                    <a:pt x="1138028" y="642938"/>
                  </a:lnTo>
                  <a:lnTo>
                    <a:pt x="1144805" y="646510"/>
                  </a:lnTo>
                  <a:lnTo>
                    <a:pt x="1156365" y="652860"/>
                  </a:lnTo>
                  <a:lnTo>
                    <a:pt x="1166729" y="659607"/>
                  </a:lnTo>
                  <a:lnTo>
                    <a:pt x="1174701" y="664766"/>
                  </a:lnTo>
                  <a:lnTo>
                    <a:pt x="1180680" y="669529"/>
                  </a:lnTo>
                  <a:lnTo>
                    <a:pt x="1185862" y="673497"/>
                  </a:lnTo>
                  <a:lnTo>
                    <a:pt x="1185862" y="676275"/>
                  </a:lnTo>
                  <a:lnTo>
                    <a:pt x="1185862" y="684213"/>
                  </a:lnTo>
                  <a:lnTo>
                    <a:pt x="1185065" y="688975"/>
                  </a:lnTo>
                  <a:lnTo>
                    <a:pt x="1183869" y="694532"/>
                  </a:lnTo>
                  <a:lnTo>
                    <a:pt x="1182274" y="700088"/>
                  </a:lnTo>
                  <a:lnTo>
                    <a:pt x="1180281" y="704850"/>
                  </a:lnTo>
                  <a:lnTo>
                    <a:pt x="1179086" y="707629"/>
                  </a:lnTo>
                  <a:lnTo>
                    <a:pt x="1177093" y="710010"/>
                  </a:lnTo>
                  <a:lnTo>
                    <a:pt x="1175498" y="711994"/>
                  </a:lnTo>
                  <a:lnTo>
                    <a:pt x="1173505" y="713979"/>
                  </a:lnTo>
                  <a:lnTo>
                    <a:pt x="1170715" y="715963"/>
                  </a:lnTo>
                  <a:lnTo>
                    <a:pt x="1168323" y="717154"/>
                  </a:lnTo>
                  <a:lnTo>
                    <a:pt x="1165533" y="718344"/>
                  </a:lnTo>
                  <a:lnTo>
                    <a:pt x="1161945" y="719138"/>
                  </a:lnTo>
                  <a:lnTo>
                    <a:pt x="1158756" y="719535"/>
                  </a:lnTo>
                  <a:lnTo>
                    <a:pt x="1154770" y="719535"/>
                  </a:lnTo>
                  <a:lnTo>
                    <a:pt x="1150784" y="719138"/>
                  </a:lnTo>
                  <a:lnTo>
                    <a:pt x="1146001" y="718344"/>
                  </a:lnTo>
                  <a:lnTo>
                    <a:pt x="1140819" y="717154"/>
                  </a:lnTo>
                  <a:lnTo>
                    <a:pt x="1135238" y="715566"/>
                  </a:lnTo>
                  <a:lnTo>
                    <a:pt x="1129259" y="712788"/>
                  </a:lnTo>
                  <a:lnTo>
                    <a:pt x="1123678" y="710010"/>
                  </a:lnTo>
                  <a:lnTo>
                    <a:pt x="1120091" y="708819"/>
                  </a:lnTo>
                  <a:lnTo>
                    <a:pt x="1114112" y="707629"/>
                  </a:lnTo>
                  <a:lnTo>
                    <a:pt x="1098964" y="704850"/>
                  </a:lnTo>
                  <a:lnTo>
                    <a:pt x="1083418" y="702072"/>
                  </a:lnTo>
                  <a:lnTo>
                    <a:pt x="1077439" y="700882"/>
                  </a:lnTo>
                  <a:lnTo>
                    <a:pt x="1073852" y="700088"/>
                  </a:lnTo>
                  <a:lnTo>
                    <a:pt x="1104545" y="714772"/>
                  </a:lnTo>
                  <a:lnTo>
                    <a:pt x="1118895" y="721122"/>
                  </a:lnTo>
                  <a:lnTo>
                    <a:pt x="1125671" y="723504"/>
                  </a:lnTo>
                  <a:lnTo>
                    <a:pt x="1132448" y="725885"/>
                  </a:lnTo>
                  <a:lnTo>
                    <a:pt x="1138826" y="728266"/>
                  </a:lnTo>
                  <a:lnTo>
                    <a:pt x="1144805" y="729457"/>
                  </a:lnTo>
                  <a:lnTo>
                    <a:pt x="1150784" y="730647"/>
                  </a:lnTo>
                  <a:lnTo>
                    <a:pt x="1155966" y="731044"/>
                  </a:lnTo>
                  <a:lnTo>
                    <a:pt x="1161148" y="730647"/>
                  </a:lnTo>
                  <a:lnTo>
                    <a:pt x="1165931" y="729457"/>
                  </a:lnTo>
                  <a:lnTo>
                    <a:pt x="1170316" y="727869"/>
                  </a:lnTo>
                  <a:lnTo>
                    <a:pt x="1174302" y="725091"/>
                  </a:lnTo>
                  <a:lnTo>
                    <a:pt x="1175498" y="735410"/>
                  </a:lnTo>
                  <a:lnTo>
                    <a:pt x="1175897" y="744935"/>
                  </a:lnTo>
                  <a:lnTo>
                    <a:pt x="1175498" y="753666"/>
                  </a:lnTo>
                  <a:lnTo>
                    <a:pt x="1175099" y="762397"/>
                  </a:lnTo>
                  <a:lnTo>
                    <a:pt x="1176694" y="761207"/>
                  </a:lnTo>
                  <a:lnTo>
                    <a:pt x="1177491" y="760413"/>
                  </a:lnTo>
                  <a:lnTo>
                    <a:pt x="1178687" y="760016"/>
                  </a:lnTo>
                  <a:lnTo>
                    <a:pt x="1179086" y="760413"/>
                  </a:lnTo>
                  <a:lnTo>
                    <a:pt x="1179484" y="761207"/>
                  </a:lnTo>
                  <a:lnTo>
                    <a:pt x="1179883" y="763985"/>
                  </a:lnTo>
                  <a:lnTo>
                    <a:pt x="1180281" y="767954"/>
                  </a:lnTo>
                  <a:lnTo>
                    <a:pt x="1180281" y="773113"/>
                  </a:lnTo>
                  <a:lnTo>
                    <a:pt x="1179086" y="785813"/>
                  </a:lnTo>
                  <a:lnTo>
                    <a:pt x="1177491" y="800498"/>
                  </a:lnTo>
                  <a:lnTo>
                    <a:pt x="1175498" y="814388"/>
                  </a:lnTo>
                  <a:lnTo>
                    <a:pt x="1173505" y="826294"/>
                  </a:lnTo>
                  <a:lnTo>
                    <a:pt x="1171911" y="833438"/>
                  </a:lnTo>
                  <a:lnTo>
                    <a:pt x="1170715" y="834629"/>
                  </a:lnTo>
                  <a:lnTo>
                    <a:pt x="1170316" y="834232"/>
                  </a:lnTo>
                  <a:lnTo>
                    <a:pt x="1169519" y="842169"/>
                  </a:lnTo>
                  <a:lnTo>
                    <a:pt x="1168323" y="849710"/>
                  </a:lnTo>
                  <a:lnTo>
                    <a:pt x="1166729" y="856854"/>
                  </a:lnTo>
                  <a:lnTo>
                    <a:pt x="1165134" y="863998"/>
                  </a:lnTo>
                  <a:lnTo>
                    <a:pt x="1162742" y="870744"/>
                  </a:lnTo>
                  <a:lnTo>
                    <a:pt x="1160351" y="877491"/>
                  </a:lnTo>
                  <a:lnTo>
                    <a:pt x="1157959" y="883841"/>
                  </a:lnTo>
                  <a:lnTo>
                    <a:pt x="1154770" y="890191"/>
                  </a:lnTo>
                  <a:lnTo>
                    <a:pt x="1151980" y="896541"/>
                  </a:lnTo>
                  <a:lnTo>
                    <a:pt x="1148791" y="902098"/>
                  </a:lnTo>
                  <a:lnTo>
                    <a:pt x="1145602" y="907654"/>
                  </a:lnTo>
                  <a:lnTo>
                    <a:pt x="1141616" y="913210"/>
                  </a:lnTo>
                  <a:lnTo>
                    <a:pt x="1138028" y="918370"/>
                  </a:lnTo>
                  <a:lnTo>
                    <a:pt x="1134042" y="923529"/>
                  </a:lnTo>
                  <a:lnTo>
                    <a:pt x="1126070" y="932260"/>
                  </a:lnTo>
                  <a:lnTo>
                    <a:pt x="1117699" y="940595"/>
                  </a:lnTo>
                  <a:lnTo>
                    <a:pt x="1108531" y="947738"/>
                  </a:lnTo>
                  <a:lnTo>
                    <a:pt x="1099762" y="954088"/>
                  </a:lnTo>
                  <a:lnTo>
                    <a:pt x="1090593" y="959248"/>
                  </a:lnTo>
                  <a:lnTo>
                    <a:pt x="1081027" y="963216"/>
                  </a:lnTo>
                  <a:lnTo>
                    <a:pt x="1077041" y="964804"/>
                  </a:lnTo>
                  <a:lnTo>
                    <a:pt x="1072257" y="966391"/>
                  </a:lnTo>
                  <a:lnTo>
                    <a:pt x="1067474" y="967185"/>
                  </a:lnTo>
                  <a:lnTo>
                    <a:pt x="1063488" y="967979"/>
                  </a:lnTo>
                  <a:lnTo>
                    <a:pt x="1059103" y="968376"/>
                  </a:lnTo>
                  <a:lnTo>
                    <a:pt x="1054719" y="968376"/>
                  </a:lnTo>
                  <a:lnTo>
                    <a:pt x="1051530" y="968376"/>
                  </a:lnTo>
                  <a:lnTo>
                    <a:pt x="1047543" y="967979"/>
                  </a:lnTo>
                  <a:lnTo>
                    <a:pt x="1043956" y="967185"/>
                  </a:lnTo>
                  <a:lnTo>
                    <a:pt x="1039970" y="965995"/>
                  </a:lnTo>
                  <a:lnTo>
                    <a:pt x="1031998" y="962820"/>
                  </a:lnTo>
                  <a:lnTo>
                    <a:pt x="1023627" y="958851"/>
                  </a:lnTo>
                  <a:lnTo>
                    <a:pt x="1014857" y="953295"/>
                  </a:lnTo>
                  <a:lnTo>
                    <a:pt x="1006088" y="947341"/>
                  </a:lnTo>
                  <a:lnTo>
                    <a:pt x="997318" y="939801"/>
                  </a:lnTo>
                  <a:lnTo>
                    <a:pt x="988549" y="931863"/>
                  </a:lnTo>
                  <a:lnTo>
                    <a:pt x="979779" y="922338"/>
                  </a:lnTo>
                  <a:lnTo>
                    <a:pt x="971807" y="912813"/>
                  </a:lnTo>
                  <a:lnTo>
                    <a:pt x="963835" y="902098"/>
                  </a:lnTo>
                  <a:lnTo>
                    <a:pt x="956660" y="890985"/>
                  </a:lnTo>
                  <a:lnTo>
                    <a:pt x="949883" y="878682"/>
                  </a:lnTo>
                  <a:lnTo>
                    <a:pt x="943904" y="865982"/>
                  </a:lnTo>
                  <a:lnTo>
                    <a:pt x="941512" y="859632"/>
                  </a:lnTo>
                  <a:lnTo>
                    <a:pt x="938722" y="852885"/>
                  </a:lnTo>
                  <a:lnTo>
                    <a:pt x="936729" y="846138"/>
                  </a:lnTo>
                  <a:lnTo>
                    <a:pt x="934736" y="839391"/>
                  </a:lnTo>
                  <a:lnTo>
                    <a:pt x="933540" y="843757"/>
                  </a:lnTo>
                  <a:lnTo>
                    <a:pt x="931547" y="847329"/>
                  </a:lnTo>
                  <a:lnTo>
                    <a:pt x="929554" y="849710"/>
                  </a:lnTo>
                  <a:lnTo>
                    <a:pt x="928757" y="850107"/>
                  </a:lnTo>
                  <a:lnTo>
                    <a:pt x="927960" y="850504"/>
                  </a:lnTo>
                  <a:lnTo>
                    <a:pt x="926764" y="850107"/>
                  </a:lnTo>
                  <a:lnTo>
                    <a:pt x="925568" y="849710"/>
                  </a:lnTo>
                  <a:lnTo>
                    <a:pt x="924372" y="848123"/>
                  </a:lnTo>
                  <a:lnTo>
                    <a:pt x="923575" y="846535"/>
                  </a:lnTo>
                  <a:lnTo>
                    <a:pt x="921582" y="842963"/>
                  </a:lnTo>
                  <a:lnTo>
                    <a:pt x="920386" y="837407"/>
                  </a:lnTo>
                  <a:lnTo>
                    <a:pt x="918791" y="831057"/>
                  </a:lnTo>
                  <a:lnTo>
                    <a:pt x="917596" y="823516"/>
                  </a:lnTo>
                  <a:lnTo>
                    <a:pt x="917197" y="815182"/>
                  </a:lnTo>
                  <a:lnTo>
                    <a:pt x="916798" y="806054"/>
                  </a:lnTo>
                  <a:lnTo>
                    <a:pt x="917197" y="798116"/>
                  </a:lnTo>
                  <a:lnTo>
                    <a:pt x="917596" y="790576"/>
                  </a:lnTo>
                  <a:lnTo>
                    <a:pt x="918393" y="783829"/>
                  </a:lnTo>
                  <a:lnTo>
                    <a:pt x="919987" y="777479"/>
                  </a:lnTo>
                  <a:lnTo>
                    <a:pt x="921183" y="772319"/>
                  </a:lnTo>
                  <a:lnTo>
                    <a:pt x="922379" y="767954"/>
                  </a:lnTo>
                  <a:lnTo>
                    <a:pt x="924372" y="764779"/>
                  </a:lnTo>
                  <a:lnTo>
                    <a:pt x="925169" y="763588"/>
                  </a:lnTo>
                  <a:lnTo>
                    <a:pt x="926365" y="763191"/>
                  </a:lnTo>
                  <a:lnTo>
                    <a:pt x="923176" y="759619"/>
                  </a:lnTo>
                  <a:lnTo>
                    <a:pt x="920785" y="756444"/>
                  </a:lnTo>
                  <a:lnTo>
                    <a:pt x="918393" y="752476"/>
                  </a:lnTo>
                  <a:lnTo>
                    <a:pt x="916798" y="748507"/>
                  </a:lnTo>
                  <a:lnTo>
                    <a:pt x="915204" y="744538"/>
                  </a:lnTo>
                  <a:lnTo>
                    <a:pt x="914407" y="739776"/>
                  </a:lnTo>
                  <a:lnTo>
                    <a:pt x="913609" y="735807"/>
                  </a:lnTo>
                  <a:lnTo>
                    <a:pt x="913211" y="731044"/>
                  </a:lnTo>
                  <a:lnTo>
                    <a:pt x="912812" y="727076"/>
                  </a:lnTo>
                  <a:lnTo>
                    <a:pt x="912812" y="721916"/>
                  </a:lnTo>
                  <a:lnTo>
                    <a:pt x="913609" y="712391"/>
                  </a:lnTo>
                  <a:lnTo>
                    <a:pt x="915204" y="703263"/>
                  </a:lnTo>
                  <a:lnTo>
                    <a:pt x="917197" y="694135"/>
                  </a:lnTo>
                  <a:lnTo>
                    <a:pt x="920386" y="685007"/>
                  </a:lnTo>
                  <a:lnTo>
                    <a:pt x="923575" y="676672"/>
                  </a:lnTo>
                  <a:lnTo>
                    <a:pt x="927162" y="668735"/>
                  </a:lnTo>
                  <a:lnTo>
                    <a:pt x="930750" y="661988"/>
                  </a:lnTo>
                  <a:lnTo>
                    <a:pt x="934337" y="656035"/>
                  </a:lnTo>
                  <a:lnTo>
                    <a:pt x="937526" y="651272"/>
                  </a:lnTo>
                  <a:lnTo>
                    <a:pt x="940715" y="647700"/>
                  </a:lnTo>
                  <a:lnTo>
                    <a:pt x="943107" y="646113"/>
                  </a:lnTo>
                  <a:lnTo>
                    <a:pt x="955862" y="639763"/>
                  </a:lnTo>
                  <a:lnTo>
                    <a:pt x="968219" y="634604"/>
                  </a:lnTo>
                  <a:lnTo>
                    <a:pt x="980178" y="630238"/>
                  </a:lnTo>
                  <a:lnTo>
                    <a:pt x="992535" y="627063"/>
                  </a:lnTo>
                  <a:lnTo>
                    <a:pt x="1004493" y="624285"/>
                  </a:lnTo>
                  <a:lnTo>
                    <a:pt x="1016053" y="622300"/>
                  </a:lnTo>
                  <a:lnTo>
                    <a:pt x="1027214" y="621110"/>
                  </a:lnTo>
                  <a:lnTo>
                    <a:pt x="1038375" y="620713"/>
                  </a:lnTo>
                  <a:close/>
                  <a:moveTo>
                    <a:pt x="1043186" y="515586"/>
                  </a:moveTo>
                  <a:lnTo>
                    <a:pt x="1022934" y="515983"/>
                  </a:lnTo>
                  <a:lnTo>
                    <a:pt x="1002682" y="516777"/>
                  </a:lnTo>
                  <a:lnTo>
                    <a:pt x="982827" y="518364"/>
                  </a:lnTo>
                  <a:lnTo>
                    <a:pt x="962972" y="519952"/>
                  </a:lnTo>
                  <a:lnTo>
                    <a:pt x="943514" y="521937"/>
                  </a:lnTo>
                  <a:lnTo>
                    <a:pt x="924056" y="525113"/>
                  </a:lnTo>
                  <a:lnTo>
                    <a:pt x="904598" y="527891"/>
                  </a:lnTo>
                  <a:lnTo>
                    <a:pt x="885140" y="531861"/>
                  </a:lnTo>
                  <a:lnTo>
                    <a:pt x="866476" y="535830"/>
                  </a:lnTo>
                  <a:lnTo>
                    <a:pt x="847812" y="540594"/>
                  </a:lnTo>
                  <a:lnTo>
                    <a:pt x="829148" y="545754"/>
                  </a:lnTo>
                  <a:lnTo>
                    <a:pt x="810485" y="550914"/>
                  </a:lnTo>
                  <a:lnTo>
                    <a:pt x="792218" y="556869"/>
                  </a:lnTo>
                  <a:lnTo>
                    <a:pt x="774348" y="563220"/>
                  </a:lnTo>
                  <a:lnTo>
                    <a:pt x="756082" y="569968"/>
                  </a:lnTo>
                  <a:lnTo>
                    <a:pt x="738609" y="577113"/>
                  </a:lnTo>
                  <a:lnTo>
                    <a:pt x="721137" y="585449"/>
                  </a:lnTo>
                  <a:lnTo>
                    <a:pt x="704061" y="593388"/>
                  </a:lnTo>
                  <a:lnTo>
                    <a:pt x="686986" y="601724"/>
                  </a:lnTo>
                  <a:lnTo>
                    <a:pt x="670308" y="610457"/>
                  </a:lnTo>
                  <a:lnTo>
                    <a:pt x="653630" y="619587"/>
                  </a:lnTo>
                  <a:lnTo>
                    <a:pt x="637745" y="629114"/>
                  </a:lnTo>
                  <a:lnTo>
                    <a:pt x="621861" y="639037"/>
                  </a:lnTo>
                  <a:lnTo>
                    <a:pt x="605977" y="649755"/>
                  </a:lnTo>
                  <a:lnTo>
                    <a:pt x="590490" y="660473"/>
                  </a:lnTo>
                  <a:lnTo>
                    <a:pt x="575400" y="671190"/>
                  </a:lnTo>
                  <a:lnTo>
                    <a:pt x="559913" y="682702"/>
                  </a:lnTo>
                  <a:lnTo>
                    <a:pt x="545617" y="694610"/>
                  </a:lnTo>
                  <a:lnTo>
                    <a:pt x="531322" y="706519"/>
                  </a:lnTo>
                  <a:lnTo>
                    <a:pt x="517026" y="719221"/>
                  </a:lnTo>
                  <a:lnTo>
                    <a:pt x="503525" y="731924"/>
                  </a:lnTo>
                  <a:lnTo>
                    <a:pt x="490023" y="745023"/>
                  </a:lnTo>
                  <a:lnTo>
                    <a:pt x="476919" y="758520"/>
                  </a:lnTo>
                  <a:lnTo>
                    <a:pt x="464212" y="772413"/>
                  </a:lnTo>
                  <a:lnTo>
                    <a:pt x="451504" y="786306"/>
                  </a:lnTo>
                  <a:lnTo>
                    <a:pt x="439591" y="800596"/>
                  </a:lnTo>
                  <a:lnTo>
                    <a:pt x="427678" y="815680"/>
                  </a:lnTo>
                  <a:lnTo>
                    <a:pt x="416162" y="830368"/>
                  </a:lnTo>
                  <a:lnTo>
                    <a:pt x="405441" y="845452"/>
                  </a:lnTo>
                  <a:lnTo>
                    <a:pt x="394322" y="860933"/>
                  </a:lnTo>
                  <a:lnTo>
                    <a:pt x="383997" y="876811"/>
                  </a:lnTo>
                  <a:lnTo>
                    <a:pt x="374070" y="892689"/>
                  </a:lnTo>
                  <a:lnTo>
                    <a:pt x="364539" y="908964"/>
                  </a:lnTo>
                  <a:lnTo>
                    <a:pt x="355009" y="925636"/>
                  </a:lnTo>
                  <a:lnTo>
                    <a:pt x="346272" y="941911"/>
                  </a:lnTo>
                  <a:lnTo>
                    <a:pt x="337933" y="959377"/>
                  </a:lnTo>
                  <a:lnTo>
                    <a:pt x="329594" y="976048"/>
                  </a:lnTo>
                  <a:lnTo>
                    <a:pt x="322049" y="993911"/>
                  </a:lnTo>
                  <a:lnTo>
                    <a:pt x="314901" y="1011377"/>
                  </a:lnTo>
                  <a:lnTo>
                    <a:pt x="308151" y="1029240"/>
                  </a:lnTo>
                  <a:lnTo>
                    <a:pt x="301797" y="1047500"/>
                  </a:lnTo>
                  <a:lnTo>
                    <a:pt x="295840" y="1065362"/>
                  </a:lnTo>
                  <a:lnTo>
                    <a:pt x="290678" y="1084019"/>
                  </a:lnTo>
                  <a:lnTo>
                    <a:pt x="285516" y="1102676"/>
                  </a:lnTo>
                  <a:lnTo>
                    <a:pt x="280751" y="1121729"/>
                  </a:lnTo>
                  <a:lnTo>
                    <a:pt x="276780" y="1140783"/>
                  </a:lnTo>
                  <a:lnTo>
                    <a:pt x="272809" y="1159440"/>
                  </a:lnTo>
                  <a:lnTo>
                    <a:pt x="270029" y="1178890"/>
                  </a:lnTo>
                  <a:lnTo>
                    <a:pt x="266852" y="1198341"/>
                  </a:lnTo>
                  <a:lnTo>
                    <a:pt x="264867" y="1218188"/>
                  </a:lnTo>
                  <a:lnTo>
                    <a:pt x="263278" y="1237639"/>
                  </a:lnTo>
                  <a:lnTo>
                    <a:pt x="261690" y="1257883"/>
                  </a:lnTo>
                  <a:lnTo>
                    <a:pt x="260896" y="1277731"/>
                  </a:lnTo>
                  <a:lnTo>
                    <a:pt x="260498" y="1297975"/>
                  </a:lnTo>
                  <a:lnTo>
                    <a:pt x="260896" y="1318220"/>
                  </a:lnTo>
                  <a:lnTo>
                    <a:pt x="261690" y="1338067"/>
                  </a:lnTo>
                  <a:lnTo>
                    <a:pt x="263278" y="1357915"/>
                  </a:lnTo>
                  <a:lnTo>
                    <a:pt x="264867" y="1377763"/>
                  </a:lnTo>
                  <a:lnTo>
                    <a:pt x="266852" y="1397213"/>
                  </a:lnTo>
                  <a:lnTo>
                    <a:pt x="270029" y="1416664"/>
                  </a:lnTo>
                  <a:lnTo>
                    <a:pt x="272809" y="1436114"/>
                  </a:lnTo>
                  <a:lnTo>
                    <a:pt x="276780" y="1455168"/>
                  </a:lnTo>
                  <a:lnTo>
                    <a:pt x="280751" y="1474222"/>
                  </a:lnTo>
                  <a:lnTo>
                    <a:pt x="285516" y="1493275"/>
                  </a:lnTo>
                  <a:lnTo>
                    <a:pt x="290678" y="1511535"/>
                  </a:lnTo>
                  <a:lnTo>
                    <a:pt x="295840" y="1530192"/>
                  </a:lnTo>
                  <a:lnTo>
                    <a:pt x="301797" y="1548452"/>
                  </a:lnTo>
                  <a:lnTo>
                    <a:pt x="308151" y="1566314"/>
                  </a:lnTo>
                  <a:lnTo>
                    <a:pt x="314901" y="1584177"/>
                  </a:lnTo>
                  <a:lnTo>
                    <a:pt x="322049" y="1602040"/>
                  </a:lnTo>
                  <a:lnTo>
                    <a:pt x="329594" y="1619109"/>
                  </a:lnTo>
                  <a:lnTo>
                    <a:pt x="337933" y="1636575"/>
                  </a:lnTo>
                  <a:lnTo>
                    <a:pt x="346272" y="1653247"/>
                  </a:lnTo>
                  <a:lnTo>
                    <a:pt x="355009" y="1670316"/>
                  </a:lnTo>
                  <a:lnTo>
                    <a:pt x="364539" y="1686591"/>
                  </a:lnTo>
                  <a:lnTo>
                    <a:pt x="374070" y="1703262"/>
                  </a:lnTo>
                  <a:lnTo>
                    <a:pt x="383997" y="1719140"/>
                  </a:lnTo>
                  <a:lnTo>
                    <a:pt x="394322" y="1734622"/>
                  </a:lnTo>
                  <a:lnTo>
                    <a:pt x="405441" y="1750500"/>
                  </a:lnTo>
                  <a:lnTo>
                    <a:pt x="416162" y="1765584"/>
                  </a:lnTo>
                  <a:lnTo>
                    <a:pt x="427678" y="1780271"/>
                  </a:lnTo>
                  <a:lnTo>
                    <a:pt x="439591" y="1794958"/>
                  </a:lnTo>
                  <a:lnTo>
                    <a:pt x="451504" y="1809248"/>
                  </a:lnTo>
                  <a:lnTo>
                    <a:pt x="464212" y="1823142"/>
                  </a:lnTo>
                  <a:lnTo>
                    <a:pt x="476919" y="1837035"/>
                  </a:lnTo>
                  <a:lnTo>
                    <a:pt x="490023" y="1850531"/>
                  </a:lnTo>
                  <a:lnTo>
                    <a:pt x="503525" y="1863631"/>
                  </a:lnTo>
                  <a:lnTo>
                    <a:pt x="517026" y="1876333"/>
                  </a:lnTo>
                  <a:lnTo>
                    <a:pt x="531322" y="1889035"/>
                  </a:lnTo>
                  <a:lnTo>
                    <a:pt x="545617" y="1900944"/>
                  </a:lnTo>
                  <a:lnTo>
                    <a:pt x="559913" y="1912852"/>
                  </a:lnTo>
                  <a:lnTo>
                    <a:pt x="575400" y="1923967"/>
                  </a:lnTo>
                  <a:lnTo>
                    <a:pt x="590490" y="1935479"/>
                  </a:lnTo>
                  <a:lnTo>
                    <a:pt x="605977" y="1945799"/>
                  </a:lnTo>
                  <a:lnTo>
                    <a:pt x="621861" y="1956517"/>
                  </a:lnTo>
                  <a:lnTo>
                    <a:pt x="637745" y="1966044"/>
                  </a:lnTo>
                  <a:lnTo>
                    <a:pt x="653630" y="1975968"/>
                  </a:lnTo>
                  <a:lnTo>
                    <a:pt x="670308" y="1985097"/>
                  </a:lnTo>
                  <a:lnTo>
                    <a:pt x="686986" y="1994227"/>
                  </a:lnTo>
                  <a:lnTo>
                    <a:pt x="704061" y="2002563"/>
                  </a:lnTo>
                  <a:lnTo>
                    <a:pt x="721137" y="2010502"/>
                  </a:lnTo>
                  <a:lnTo>
                    <a:pt x="738609" y="2018044"/>
                  </a:lnTo>
                  <a:lnTo>
                    <a:pt x="756082" y="2025189"/>
                  </a:lnTo>
                  <a:lnTo>
                    <a:pt x="774348" y="2032335"/>
                  </a:lnTo>
                  <a:lnTo>
                    <a:pt x="792218" y="2038686"/>
                  </a:lnTo>
                  <a:lnTo>
                    <a:pt x="810485" y="2044640"/>
                  </a:lnTo>
                  <a:lnTo>
                    <a:pt x="829148" y="2050197"/>
                  </a:lnTo>
                  <a:lnTo>
                    <a:pt x="847812" y="2055358"/>
                  </a:lnTo>
                  <a:lnTo>
                    <a:pt x="866476" y="2059724"/>
                  </a:lnTo>
                  <a:lnTo>
                    <a:pt x="885140" y="2064091"/>
                  </a:lnTo>
                  <a:lnTo>
                    <a:pt x="904598" y="2067266"/>
                  </a:lnTo>
                  <a:lnTo>
                    <a:pt x="924056" y="2070839"/>
                  </a:lnTo>
                  <a:lnTo>
                    <a:pt x="943514" y="2073220"/>
                  </a:lnTo>
                  <a:lnTo>
                    <a:pt x="962972" y="2075999"/>
                  </a:lnTo>
                  <a:lnTo>
                    <a:pt x="982827" y="2077587"/>
                  </a:lnTo>
                  <a:lnTo>
                    <a:pt x="1002682" y="2078778"/>
                  </a:lnTo>
                  <a:lnTo>
                    <a:pt x="1022934" y="2079572"/>
                  </a:lnTo>
                  <a:lnTo>
                    <a:pt x="1043186" y="2079572"/>
                  </a:lnTo>
                  <a:lnTo>
                    <a:pt x="1063041" y="2079572"/>
                  </a:lnTo>
                  <a:lnTo>
                    <a:pt x="1083293" y="2078778"/>
                  </a:lnTo>
                  <a:lnTo>
                    <a:pt x="1103148" y="2077587"/>
                  </a:lnTo>
                  <a:lnTo>
                    <a:pt x="1122606" y="2075999"/>
                  </a:lnTo>
                  <a:lnTo>
                    <a:pt x="1142064" y="2073220"/>
                  </a:lnTo>
                  <a:lnTo>
                    <a:pt x="1161919" y="2070839"/>
                  </a:lnTo>
                  <a:lnTo>
                    <a:pt x="1180980" y="2067266"/>
                  </a:lnTo>
                  <a:lnTo>
                    <a:pt x="1200438" y="2064091"/>
                  </a:lnTo>
                  <a:lnTo>
                    <a:pt x="1219499" y="2059724"/>
                  </a:lnTo>
                  <a:lnTo>
                    <a:pt x="1237766" y="2055358"/>
                  </a:lnTo>
                  <a:lnTo>
                    <a:pt x="1256827" y="2050197"/>
                  </a:lnTo>
                  <a:lnTo>
                    <a:pt x="1275093" y="2044640"/>
                  </a:lnTo>
                  <a:lnTo>
                    <a:pt x="1293757" y="2038686"/>
                  </a:lnTo>
                  <a:lnTo>
                    <a:pt x="1311627" y="2032335"/>
                  </a:lnTo>
                  <a:lnTo>
                    <a:pt x="1329496" y="2025189"/>
                  </a:lnTo>
                  <a:lnTo>
                    <a:pt x="1347366" y="2018044"/>
                  </a:lnTo>
                  <a:lnTo>
                    <a:pt x="1364441" y="2010502"/>
                  </a:lnTo>
                  <a:lnTo>
                    <a:pt x="1381914" y="2002563"/>
                  </a:lnTo>
                  <a:lnTo>
                    <a:pt x="1398592" y="1994227"/>
                  </a:lnTo>
                  <a:lnTo>
                    <a:pt x="1415667" y="1985097"/>
                  </a:lnTo>
                  <a:lnTo>
                    <a:pt x="1431949" y="1975968"/>
                  </a:lnTo>
                  <a:lnTo>
                    <a:pt x="1447833" y="1966044"/>
                  </a:lnTo>
                  <a:lnTo>
                    <a:pt x="1464114" y="1956517"/>
                  </a:lnTo>
                  <a:lnTo>
                    <a:pt x="1479998" y="1945799"/>
                  </a:lnTo>
                  <a:lnTo>
                    <a:pt x="1495088" y="1935479"/>
                  </a:lnTo>
                  <a:lnTo>
                    <a:pt x="1510575" y="1923967"/>
                  </a:lnTo>
                  <a:lnTo>
                    <a:pt x="1525665" y="1912852"/>
                  </a:lnTo>
                  <a:lnTo>
                    <a:pt x="1539960" y="1900944"/>
                  </a:lnTo>
                  <a:lnTo>
                    <a:pt x="1554256" y="1889035"/>
                  </a:lnTo>
                  <a:lnTo>
                    <a:pt x="1568551" y="1876333"/>
                  </a:lnTo>
                  <a:lnTo>
                    <a:pt x="1582053" y="1863631"/>
                  </a:lnTo>
                  <a:lnTo>
                    <a:pt x="1595555" y="1850531"/>
                  </a:lnTo>
                  <a:lnTo>
                    <a:pt x="1608659" y="1837035"/>
                  </a:lnTo>
                  <a:lnTo>
                    <a:pt x="1621763" y="1823142"/>
                  </a:lnTo>
                  <a:lnTo>
                    <a:pt x="1634073" y="1809248"/>
                  </a:lnTo>
                  <a:lnTo>
                    <a:pt x="1646383" y="1794958"/>
                  </a:lnTo>
                  <a:lnTo>
                    <a:pt x="1657899" y="1780271"/>
                  </a:lnTo>
                  <a:lnTo>
                    <a:pt x="1669415" y="1765584"/>
                  </a:lnTo>
                  <a:lnTo>
                    <a:pt x="1680534" y="1750500"/>
                  </a:lnTo>
                  <a:lnTo>
                    <a:pt x="1691256" y="1734622"/>
                  </a:lnTo>
                  <a:lnTo>
                    <a:pt x="1701581" y="1719140"/>
                  </a:lnTo>
                  <a:lnTo>
                    <a:pt x="1711508" y="1703262"/>
                  </a:lnTo>
                  <a:lnTo>
                    <a:pt x="1721436" y="1686591"/>
                  </a:lnTo>
                  <a:lnTo>
                    <a:pt x="1730569" y="1670316"/>
                  </a:lnTo>
                  <a:lnTo>
                    <a:pt x="1739305" y="1653247"/>
                  </a:lnTo>
                  <a:lnTo>
                    <a:pt x="1748041" y="1636575"/>
                  </a:lnTo>
                  <a:lnTo>
                    <a:pt x="1755983" y="1619109"/>
                  </a:lnTo>
                  <a:lnTo>
                    <a:pt x="1763529" y="1602040"/>
                  </a:lnTo>
                  <a:lnTo>
                    <a:pt x="1770676" y="1584177"/>
                  </a:lnTo>
                  <a:lnTo>
                    <a:pt x="1777427" y="1566314"/>
                  </a:lnTo>
                  <a:lnTo>
                    <a:pt x="1783781" y="1548452"/>
                  </a:lnTo>
                  <a:lnTo>
                    <a:pt x="1789737" y="1530192"/>
                  </a:lnTo>
                  <a:lnTo>
                    <a:pt x="1795694" y="1511535"/>
                  </a:lnTo>
                  <a:lnTo>
                    <a:pt x="1800459" y="1493275"/>
                  </a:lnTo>
                  <a:lnTo>
                    <a:pt x="1804827" y="1474222"/>
                  </a:lnTo>
                  <a:lnTo>
                    <a:pt x="1809195" y="1455168"/>
                  </a:lnTo>
                  <a:lnTo>
                    <a:pt x="1812769" y="1436114"/>
                  </a:lnTo>
                  <a:lnTo>
                    <a:pt x="1816343" y="1416664"/>
                  </a:lnTo>
                  <a:lnTo>
                    <a:pt x="1818726" y="1397213"/>
                  </a:lnTo>
                  <a:lnTo>
                    <a:pt x="1820711" y="1377763"/>
                  </a:lnTo>
                  <a:lnTo>
                    <a:pt x="1823094" y="1357915"/>
                  </a:lnTo>
                  <a:lnTo>
                    <a:pt x="1824285" y="1338067"/>
                  </a:lnTo>
                  <a:lnTo>
                    <a:pt x="1824682" y="1318220"/>
                  </a:lnTo>
                  <a:lnTo>
                    <a:pt x="1825079" y="1297975"/>
                  </a:lnTo>
                  <a:lnTo>
                    <a:pt x="1824682" y="1277731"/>
                  </a:lnTo>
                  <a:lnTo>
                    <a:pt x="1824285" y="1257883"/>
                  </a:lnTo>
                  <a:lnTo>
                    <a:pt x="1823094" y="1237639"/>
                  </a:lnTo>
                  <a:lnTo>
                    <a:pt x="1820711" y="1218188"/>
                  </a:lnTo>
                  <a:lnTo>
                    <a:pt x="1818726" y="1198341"/>
                  </a:lnTo>
                  <a:lnTo>
                    <a:pt x="1816343" y="1178890"/>
                  </a:lnTo>
                  <a:lnTo>
                    <a:pt x="1812769" y="1159440"/>
                  </a:lnTo>
                  <a:lnTo>
                    <a:pt x="1809195" y="1140783"/>
                  </a:lnTo>
                  <a:lnTo>
                    <a:pt x="1804827" y="1121729"/>
                  </a:lnTo>
                  <a:lnTo>
                    <a:pt x="1800459" y="1102676"/>
                  </a:lnTo>
                  <a:lnTo>
                    <a:pt x="1795694" y="1084019"/>
                  </a:lnTo>
                  <a:lnTo>
                    <a:pt x="1789737" y="1065362"/>
                  </a:lnTo>
                  <a:lnTo>
                    <a:pt x="1783781" y="1047500"/>
                  </a:lnTo>
                  <a:lnTo>
                    <a:pt x="1777427" y="1029240"/>
                  </a:lnTo>
                  <a:lnTo>
                    <a:pt x="1770676" y="1011377"/>
                  </a:lnTo>
                  <a:lnTo>
                    <a:pt x="1763529" y="993911"/>
                  </a:lnTo>
                  <a:lnTo>
                    <a:pt x="1755983" y="976048"/>
                  </a:lnTo>
                  <a:lnTo>
                    <a:pt x="1748041" y="959377"/>
                  </a:lnTo>
                  <a:lnTo>
                    <a:pt x="1739305" y="941911"/>
                  </a:lnTo>
                  <a:lnTo>
                    <a:pt x="1730569" y="925636"/>
                  </a:lnTo>
                  <a:lnTo>
                    <a:pt x="1721436" y="908964"/>
                  </a:lnTo>
                  <a:lnTo>
                    <a:pt x="1711508" y="892689"/>
                  </a:lnTo>
                  <a:lnTo>
                    <a:pt x="1701581" y="876811"/>
                  </a:lnTo>
                  <a:lnTo>
                    <a:pt x="1691256" y="860933"/>
                  </a:lnTo>
                  <a:lnTo>
                    <a:pt x="1680534" y="845452"/>
                  </a:lnTo>
                  <a:lnTo>
                    <a:pt x="1669415" y="830368"/>
                  </a:lnTo>
                  <a:lnTo>
                    <a:pt x="1657899" y="815680"/>
                  </a:lnTo>
                  <a:lnTo>
                    <a:pt x="1646383" y="800596"/>
                  </a:lnTo>
                  <a:lnTo>
                    <a:pt x="1634073" y="786306"/>
                  </a:lnTo>
                  <a:lnTo>
                    <a:pt x="1621763" y="772413"/>
                  </a:lnTo>
                  <a:lnTo>
                    <a:pt x="1608659" y="758520"/>
                  </a:lnTo>
                  <a:lnTo>
                    <a:pt x="1595555" y="745023"/>
                  </a:lnTo>
                  <a:lnTo>
                    <a:pt x="1582053" y="731924"/>
                  </a:lnTo>
                  <a:lnTo>
                    <a:pt x="1568551" y="719221"/>
                  </a:lnTo>
                  <a:lnTo>
                    <a:pt x="1554256" y="706519"/>
                  </a:lnTo>
                  <a:lnTo>
                    <a:pt x="1539960" y="694610"/>
                  </a:lnTo>
                  <a:lnTo>
                    <a:pt x="1525665" y="682702"/>
                  </a:lnTo>
                  <a:lnTo>
                    <a:pt x="1510575" y="671190"/>
                  </a:lnTo>
                  <a:lnTo>
                    <a:pt x="1495088" y="660473"/>
                  </a:lnTo>
                  <a:lnTo>
                    <a:pt x="1479998" y="649755"/>
                  </a:lnTo>
                  <a:lnTo>
                    <a:pt x="1464114" y="639037"/>
                  </a:lnTo>
                  <a:lnTo>
                    <a:pt x="1447833" y="629114"/>
                  </a:lnTo>
                  <a:lnTo>
                    <a:pt x="1431949" y="619587"/>
                  </a:lnTo>
                  <a:lnTo>
                    <a:pt x="1415667" y="610457"/>
                  </a:lnTo>
                  <a:lnTo>
                    <a:pt x="1398592" y="601724"/>
                  </a:lnTo>
                  <a:lnTo>
                    <a:pt x="1381914" y="593388"/>
                  </a:lnTo>
                  <a:lnTo>
                    <a:pt x="1364441" y="585449"/>
                  </a:lnTo>
                  <a:lnTo>
                    <a:pt x="1347366" y="577113"/>
                  </a:lnTo>
                  <a:lnTo>
                    <a:pt x="1329496" y="569968"/>
                  </a:lnTo>
                  <a:lnTo>
                    <a:pt x="1311627" y="563220"/>
                  </a:lnTo>
                  <a:lnTo>
                    <a:pt x="1293757" y="556869"/>
                  </a:lnTo>
                  <a:lnTo>
                    <a:pt x="1275093" y="550914"/>
                  </a:lnTo>
                  <a:lnTo>
                    <a:pt x="1256827" y="545754"/>
                  </a:lnTo>
                  <a:lnTo>
                    <a:pt x="1237766" y="540594"/>
                  </a:lnTo>
                  <a:lnTo>
                    <a:pt x="1219499" y="535830"/>
                  </a:lnTo>
                  <a:lnTo>
                    <a:pt x="1200438" y="531861"/>
                  </a:lnTo>
                  <a:lnTo>
                    <a:pt x="1180980" y="527891"/>
                  </a:lnTo>
                  <a:lnTo>
                    <a:pt x="1161919" y="525113"/>
                  </a:lnTo>
                  <a:lnTo>
                    <a:pt x="1142064" y="521937"/>
                  </a:lnTo>
                  <a:lnTo>
                    <a:pt x="1122606" y="519952"/>
                  </a:lnTo>
                  <a:lnTo>
                    <a:pt x="1103148" y="518364"/>
                  </a:lnTo>
                  <a:lnTo>
                    <a:pt x="1083293" y="516777"/>
                  </a:lnTo>
                  <a:lnTo>
                    <a:pt x="1063041" y="515983"/>
                  </a:lnTo>
                  <a:lnTo>
                    <a:pt x="1043186" y="515586"/>
                  </a:lnTo>
                  <a:close/>
                  <a:moveTo>
                    <a:pt x="803734" y="280988"/>
                  </a:moveTo>
                  <a:lnTo>
                    <a:pt x="862902" y="391340"/>
                  </a:lnTo>
                  <a:lnTo>
                    <a:pt x="884743" y="387371"/>
                  </a:lnTo>
                  <a:lnTo>
                    <a:pt x="906980" y="383798"/>
                  </a:lnTo>
                  <a:lnTo>
                    <a:pt x="929218" y="380622"/>
                  </a:lnTo>
                  <a:lnTo>
                    <a:pt x="951456" y="378241"/>
                  </a:lnTo>
                  <a:lnTo>
                    <a:pt x="974488" y="376256"/>
                  </a:lnTo>
                  <a:lnTo>
                    <a:pt x="997122" y="374668"/>
                  </a:lnTo>
                  <a:lnTo>
                    <a:pt x="1019757" y="373874"/>
                  </a:lnTo>
                  <a:lnTo>
                    <a:pt x="1043186" y="373477"/>
                  </a:lnTo>
                  <a:lnTo>
                    <a:pt x="1059865" y="373874"/>
                  </a:lnTo>
                  <a:lnTo>
                    <a:pt x="1076940" y="374271"/>
                  </a:lnTo>
                  <a:lnTo>
                    <a:pt x="1093618" y="375462"/>
                  </a:lnTo>
                  <a:lnTo>
                    <a:pt x="1110693" y="376256"/>
                  </a:lnTo>
                  <a:lnTo>
                    <a:pt x="1127372" y="377844"/>
                  </a:lnTo>
                  <a:lnTo>
                    <a:pt x="1144050" y="379432"/>
                  </a:lnTo>
                  <a:lnTo>
                    <a:pt x="1160331" y="381019"/>
                  </a:lnTo>
                  <a:lnTo>
                    <a:pt x="1176612" y="383798"/>
                  </a:lnTo>
                  <a:lnTo>
                    <a:pt x="1193291" y="386180"/>
                  </a:lnTo>
                  <a:lnTo>
                    <a:pt x="1209572" y="388958"/>
                  </a:lnTo>
                  <a:lnTo>
                    <a:pt x="1225853" y="392134"/>
                  </a:lnTo>
                  <a:lnTo>
                    <a:pt x="1241737" y="395310"/>
                  </a:lnTo>
                  <a:lnTo>
                    <a:pt x="1257621" y="399279"/>
                  </a:lnTo>
                  <a:lnTo>
                    <a:pt x="1273505" y="403249"/>
                  </a:lnTo>
                  <a:lnTo>
                    <a:pt x="1289389" y="407218"/>
                  </a:lnTo>
                  <a:lnTo>
                    <a:pt x="1304876" y="411982"/>
                  </a:lnTo>
                  <a:lnTo>
                    <a:pt x="1370398" y="304805"/>
                  </a:lnTo>
                  <a:lnTo>
                    <a:pt x="1611439" y="417142"/>
                  </a:lnTo>
                  <a:lnTo>
                    <a:pt x="1570140" y="539800"/>
                  </a:lnTo>
                  <a:lnTo>
                    <a:pt x="1592775" y="555678"/>
                  </a:lnTo>
                  <a:lnTo>
                    <a:pt x="1614615" y="572747"/>
                  </a:lnTo>
                  <a:lnTo>
                    <a:pt x="1636059" y="589815"/>
                  </a:lnTo>
                  <a:lnTo>
                    <a:pt x="1656708" y="608075"/>
                  </a:lnTo>
                  <a:lnTo>
                    <a:pt x="1676960" y="626732"/>
                  </a:lnTo>
                  <a:lnTo>
                    <a:pt x="1696815" y="645389"/>
                  </a:lnTo>
                  <a:lnTo>
                    <a:pt x="1715876" y="665236"/>
                  </a:lnTo>
                  <a:lnTo>
                    <a:pt x="1734540" y="685481"/>
                  </a:lnTo>
                  <a:lnTo>
                    <a:pt x="1752410" y="706519"/>
                  </a:lnTo>
                  <a:lnTo>
                    <a:pt x="1769882" y="728351"/>
                  </a:lnTo>
                  <a:lnTo>
                    <a:pt x="1786560" y="750184"/>
                  </a:lnTo>
                  <a:lnTo>
                    <a:pt x="1802841" y="772413"/>
                  </a:lnTo>
                  <a:lnTo>
                    <a:pt x="1818329" y="795436"/>
                  </a:lnTo>
                  <a:lnTo>
                    <a:pt x="1832624" y="818856"/>
                  </a:lnTo>
                  <a:lnTo>
                    <a:pt x="1846920" y="842673"/>
                  </a:lnTo>
                  <a:lnTo>
                    <a:pt x="1860024" y="866887"/>
                  </a:lnTo>
                  <a:lnTo>
                    <a:pt x="1994642" y="834337"/>
                  </a:lnTo>
                  <a:lnTo>
                    <a:pt x="2085975" y="1084019"/>
                  </a:lnTo>
                  <a:lnTo>
                    <a:pt x="1954931" y="1149516"/>
                  </a:lnTo>
                  <a:lnTo>
                    <a:pt x="1958108" y="1167776"/>
                  </a:lnTo>
                  <a:lnTo>
                    <a:pt x="1960491" y="1185638"/>
                  </a:lnTo>
                  <a:lnTo>
                    <a:pt x="1962476" y="1204295"/>
                  </a:lnTo>
                  <a:lnTo>
                    <a:pt x="1964462" y="1222952"/>
                  </a:lnTo>
                  <a:lnTo>
                    <a:pt x="1965653" y="1241212"/>
                  </a:lnTo>
                  <a:lnTo>
                    <a:pt x="1966447" y="1259868"/>
                  </a:lnTo>
                  <a:lnTo>
                    <a:pt x="1967242" y="1278922"/>
                  </a:lnTo>
                  <a:lnTo>
                    <a:pt x="1967242" y="1297975"/>
                  </a:lnTo>
                  <a:lnTo>
                    <a:pt x="1967242" y="1315441"/>
                  </a:lnTo>
                  <a:lnTo>
                    <a:pt x="1966845" y="1332907"/>
                  </a:lnTo>
                  <a:lnTo>
                    <a:pt x="1966050" y="1349976"/>
                  </a:lnTo>
                  <a:lnTo>
                    <a:pt x="1964859" y="1367839"/>
                  </a:lnTo>
                  <a:lnTo>
                    <a:pt x="1962873" y="1385305"/>
                  </a:lnTo>
                  <a:lnTo>
                    <a:pt x="1961285" y="1401977"/>
                  </a:lnTo>
                  <a:lnTo>
                    <a:pt x="1959300" y="1419442"/>
                  </a:lnTo>
                  <a:lnTo>
                    <a:pt x="1957314" y="1436114"/>
                  </a:lnTo>
                  <a:lnTo>
                    <a:pt x="1954137" y="1453183"/>
                  </a:lnTo>
                  <a:lnTo>
                    <a:pt x="1951357" y="1469855"/>
                  </a:lnTo>
                  <a:lnTo>
                    <a:pt x="1947784" y="1486527"/>
                  </a:lnTo>
                  <a:lnTo>
                    <a:pt x="1944210" y="1503199"/>
                  </a:lnTo>
                  <a:lnTo>
                    <a:pt x="1940239" y="1519871"/>
                  </a:lnTo>
                  <a:lnTo>
                    <a:pt x="1935871" y="1535749"/>
                  </a:lnTo>
                  <a:lnTo>
                    <a:pt x="1931899" y="1552024"/>
                  </a:lnTo>
                  <a:lnTo>
                    <a:pt x="1926737" y="1568299"/>
                  </a:lnTo>
                  <a:lnTo>
                    <a:pt x="2061355" y="1650468"/>
                  </a:lnTo>
                  <a:lnTo>
                    <a:pt x="1949372" y="1891020"/>
                  </a:lnTo>
                  <a:lnTo>
                    <a:pt x="1791723" y="1838623"/>
                  </a:lnTo>
                  <a:lnTo>
                    <a:pt x="1776633" y="1859264"/>
                  </a:lnTo>
                  <a:lnTo>
                    <a:pt x="1761146" y="1879112"/>
                  </a:lnTo>
                  <a:lnTo>
                    <a:pt x="1744468" y="1898165"/>
                  </a:lnTo>
                  <a:lnTo>
                    <a:pt x="1728186" y="1917219"/>
                  </a:lnTo>
                  <a:lnTo>
                    <a:pt x="1710714" y="1935876"/>
                  </a:lnTo>
                  <a:lnTo>
                    <a:pt x="1693241" y="1954135"/>
                  </a:lnTo>
                  <a:lnTo>
                    <a:pt x="1674975" y="1971204"/>
                  </a:lnTo>
                  <a:lnTo>
                    <a:pt x="1655914" y="1988670"/>
                  </a:lnTo>
                  <a:lnTo>
                    <a:pt x="1636853" y="2004945"/>
                  </a:lnTo>
                  <a:lnTo>
                    <a:pt x="1616998" y="2021220"/>
                  </a:lnTo>
                  <a:lnTo>
                    <a:pt x="1597143" y="2036701"/>
                  </a:lnTo>
                  <a:lnTo>
                    <a:pt x="1576494" y="2051388"/>
                  </a:lnTo>
                  <a:lnTo>
                    <a:pt x="1555844" y="2066075"/>
                  </a:lnTo>
                  <a:lnTo>
                    <a:pt x="1534401" y="2079572"/>
                  </a:lnTo>
                  <a:lnTo>
                    <a:pt x="1512957" y="2093068"/>
                  </a:lnTo>
                  <a:lnTo>
                    <a:pt x="1491117" y="2105770"/>
                  </a:lnTo>
                  <a:lnTo>
                    <a:pt x="1531621" y="2274474"/>
                  </a:lnTo>
                  <a:lnTo>
                    <a:pt x="1281844" y="2365376"/>
                  </a:lnTo>
                  <a:lnTo>
                    <a:pt x="1202821" y="2207787"/>
                  </a:lnTo>
                  <a:lnTo>
                    <a:pt x="1183363" y="2210962"/>
                  </a:lnTo>
                  <a:lnTo>
                    <a:pt x="1163508" y="2213741"/>
                  </a:lnTo>
                  <a:lnTo>
                    <a:pt x="1144050" y="2216123"/>
                  </a:lnTo>
                  <a:lnTo>
                    <a:pt x="1124195" y="2218504"/>
                  </a:lnTo>
                  <a:lnTo>
                    <a:pt x="1103943" y="2219695"/>
                  </a:lnTo>
                  <a:lnTo>
                    <a:pt x="1083690" y="2220886"/>
                  </a:lnTo>
                  <a:lnTo>
                    <a:pt x="1063438" y="2221680"/>
                  </a:lnTo>
                  <a:lnTo>
                    <a:pt x="1043186" y="2221680"/>
                  </a:lnTo>
                  <a:lnTo>
                    <a:pt x="1013007" y="2221283"/>
                  </a:lnTo>
                  <a:lnTo>
                    <a:pt x="983224" y="2220092"/>
                  </a:lnTo>
                  <a:lnTo>
                    <a:pt x="954235" y="2217711"/>
                  </a:lnTo>
                  <a:lnTo>
                    <a:pt x="924850" y="2214535"/>
                  </a:lnTo>
                  <a:lnTo>
                    <a:pt x="895862" y="2210565"/>
                  </a:lnTo>
                  <a:lnTo>
                    <a:pt x="867270" y="2205405"/>
                  </a:lnTo>
                  <a:lnTo>
                    <a:pt x="839076" y="2199451"/>
                  </a:lnTo>
                  <a:lnTo>
                    <a:pt x="810882" y="2192703"/>
                  </a:lnTo>
                  <a:lnTo>
                    <a:pt x="715180" y="2341162"/>
                  </a:lnTo>
                  <a:lnTo>
                    <a:pt x="474536" y="2229222"/>
                  </a:lnTo>
                  <a:lnTo>
                    <a:pt x="524968" y="2062900"/>
                  </a:lnTo>
                  <a:lnTo>
                    <a:pt x="504716" y="2049006"/>
                  </a:lnTo>
                  <a:lnTo>
                    <a:pt x="484464" y="2033525"/>
                  </a:lnTo>
                  <a:lnTo>
                    <a:pt x="465006" y="2018441"/>
                  </a:lnTo>
                  <a:lnTo>
                    <a:pt x="445945" y="2002960"/>
                  </a:lnTo>
                  <a:lnTo>
                    <a:pt x="427281" y="1986288"/>
                  </a:lnTo>
                  <a:lnTo>
                    <a:pt x="408617" y="1969616"/>
                  </a:lnTo>
                  <a:lnTo>
                    <a:pt x="390748" y="1952151"/>
                  </a:lnTo>
                  <a:lnTo>
                    <a:pt x="373672" y="1934685"/>
                  </a:lnTo>
                  <a:lnTo>
                    <a:pt x="356597" y="1916028"/>
                  </a:lnTo>
                  <a:lnTo>
                    <a:pt x="340316" y="1897371"/>
                  </a:lnTo>
                  <a:lnTo>
                    <a:pt x="324432" y="1878715"/>
                  </a:lnTo>
                  <a:lnTo>
                    <a:pt x="308548" y="1858867"/>
                  </a:lnTo>
                  <a:lnTo>
                    <a:pt x="293855" y="1839020"/>
                  </a:lnTo>
                  <a:lnTo>
                    <a:pt x="279559" y="1818775"/>
                  </a:lnTo>
                  <a:lnTo>
                    <a:pt x="265661" y="1797737"/>
                  </a:lnTo>
                  <a:lnTo>
                    <a:pt x="252556" y="1776301"/>
                  </a:lnTo>
                  <a:lnTo>
                    <a:pt x="91333" y="1811630"/>
                  </a:lnTo>
                  <a:lnTo>
                    <a:pt x="0" y="1562345"/>
                  </a:lnTo>
                  <a:lnTo>
                    <a:pt x="138191" y="1488512"/>
                  </a:lnTo>
                  <a:lnTo>
                    <a:pt x="133426" y="1465092"/>
                  </a:lnTo>
                  <a:lnTo>
                    <a:pt x="129852" y="1441672"/>
                  </a:lnTo>
                  <a:lnTo>
                    <a:pt x="126278" y="1418251"/>
                  </a:lnTo>
                  <a:lnTo>
                    <a:pt x="123498" y="1394434"/>
                  </a:lnTo>
                  <a:lnTo>
                    <a:pt x="121513" y="1370220"/>
                  </a:lnTo>
                  <a:lnTo>
                    <a:pt x="119527" y="1346403"/>
                  </a:lnTo>
                  <a:lnTo>
                    <a:pt x="118733" y="1322189"/>
                  </a:lnTo>
                  <a:lnTo>
                    <a:pt x="118336" y="1297975"/>
                  </a:lnTo>
                  <a:lnTo>
                    <a:pt x="118733" y="1269395"/>
                  </a:lnTo>
                  <a:lnTo>
                    <a:pt x="119924" y="1240418"/>
                  </a:lnTo>
                  <a:lnTo>
                    <a:pt x="122704" y="1211837"/>
                  </a:lnTo>
                  <a:lnTo>
                    <a:pt x="125484" y="1184051"/>
                  </a:lnTo>
                  <a:lnTo>
                    <a:pt x="129455" y="1155867"/>
                  </a:lnTo>
                  <a:lnTo>
                    <a:pt x="134220" y="1128478"/>
                  </a:lnTo>
                  <a:lnTo>
                    <a:pt x="139780" y="1101088"/>
                  </a:lnTo>
                  <a:lnTo>
                    <a:pt x="146133" y="1074095"/>
                  </a:lnTo>
                  <a:lnTo>
                    <a:pt x="24223" y="995896"/>
                  </a:lnTo>
                  <a:lnTo>
                    <a:pt x="136603" y="755344"/>
                  </a:lnTo>
                  <a:lnTo>
                    <a:pt x="268043" y="794642"/>
                  </a:lnTo>
                  <a:lnTo>
                    <a:pt x="283530" y="772016"/>
                  </a:lnTo>
                  <a:lnTo>
                    <a:pt x="299017" y="750184"/>
                  </a:lnTo>
                  <a:lnTo>
                    <a:pt x="315696" y="728351"/>
                  </a:lnTo>
                  <a:lnTo>
                    <a:pt x="332771" y="707313"/>
                  </a:lnTo>
                  <a:lnTo>
                    <a:pt x="350243" y="686274"/>
                  </a:lnTo>
                  <a:lnTo>
                    <a:pt x="368907" y="666824"/>
                  </a:lnTo>
                  <a:lnTo>
                    <a:pt x="387571" y="646976"/>
                  </a:lnTo>
                  <a:lnTo>
                    <a:pt x="407426" y="627923"/>
                  </a:lnTo>
                  <a:lnTo>
                    <a:pt x="427281" y="609266"/>
                  </a:lnTo>
                  <a:lnTo>
                    <a:pt x="447930" y="591403"/>
                  </a:lnTo>
                  <a:lnTo>
                    <a:pt x="468977" y="574334"/>
                  </a:lnTo>
                  <a:lnTo>
                    <a:pt x="490420" y="557662"/>
                  </a:lnTo>
                  <a:lnTo>
                    <a:pt x="512261" y="541784"/>
                  </a:lnTo>
                  <a:lnTo>
                    <a:pt x="535293" y="526303"/>
                  </a:lnTo>
                  <a:lnTo>
                    <a:pt x="557928" y="511616"/>
                  </a:lnTo>
                  <a:lnTo>
                    <a:pt x="581754" y="497723"/>
                  </a:lnTo>
                  <a:lnTo>
                    <a:pt x="554354" y="371890"/>
                  </a:lnTo>
                  <a:lnTo>
                    <a:pt x="803734" y="280988"/>
                  </a:lnTo>
                  <a:close/>
                  <a:moveTo>
                    <a:pt x="2013752" y="186531"/>
                  </a:moveTo>
                  <a:lnTo>
                    <a:pt x="2001871" y="186928"/>
                  </a:lnTo>
                  <a:lnTo>
                    <a:pt x="1989594" y="188119"/>
                  </a:lnTo>
                  <a:lnTo>
                    <a:pt x="1978109" y="190103"/>
                  </a:lnTo>
                  <a:lnTo>
                    <a:pt x="1966624" y="192881"/>
                  </a:lnTo>
                  <a:lnTo>
                    <a:pt x="1955139" y="196453"/>
                  </a:lnTo>
                  <a:lnTo>
                    <a:pt x="1944050" y="200819"/>
                  </a:lnTo>
                  <a:lnTo>
                    <a:pt x="1932962" y="205978"/>
                  </a:lnTo>
                  <a:lnTo>
                    <a:pt x="1922269" y="211534"/>
                  </a:lnTo>
                  <a:lnTo>
                    <a:pt x="1914348" y="216297"/>
                  </a:lnTo>
                  <a:lnTo>
                    <a:pt x="1906823" y="221853"/>
                  </a:lnTo>
                  <a:lnTo>
                    <a:pt x="1899695" y="227409"/>
                  </a:lnTo>
                  <a:lnTo>
                    <a:pt x="1892962" y="233363"/>
                  </a:lnTo>
                  <a:lnTo>
                    <a:pt x="1886230" y="239713"/>
                  </a:lnTo>
                  <a:lnTo>
                    <a:pt x="1880289" y="246063"/>
                  </a:lnTo>
                  <a:lnTo>
                    <a:pt x="1874349" y="252809"/>
                  </a:lnTo>
                  <a:lnTo>
                    <a:pt x="1869200" y="259953"/>
                  </a:lnTo>
                  <a:lnTo>
                    <a:pt x="1864052" y="267097"/>
                  </a:lnTo>
                  <a:lnTo>
                    <a:pt x="1859300" y="274241"/>
                  </a:lnTo>
                  <a:lnTo>
                    <a:pt x="1855339" y="281781"/>
                  </a:lnTo>
                  <a:lnTo>
                    <a:pt x="1850983" y="289719"/>
                  </a:lnTo>
                  <a:lnTo>
                    <a:pt x="1847419" y="297656"/>
                  </a:lnTo>
                  <a:lnTo>
                    <a:pt x="1844646" y="305594"/>
                  </a:lnTo>
                  <a:lnTo>
                    <a:pt x="1841874" y="313928"/>
                  </a:lnTo>
                  <a:lnTo>
                    <a:pt x="1839102" y="322263"/>
                  </a:lnTo>
                  <a:lnTo>
                    <a:pt x="1837518" y="330597"/>
                  </a:lnTo>
                  <a:lnTo>
                    <a:pt x="1835934" y="339328"/>
                  </a:lnTo>
                  <a:lnTo>
                    <a:pt x="1834350" y="348059"/>
                  </a:lnTo>
                  <a:lnTo>
                    <a:pt x="1833557" y="356791"/>
                  </a:lnTo>
                  <a:lnTo>
                    <a:pt x="1833557" y="365125"/>
                  </a:lnTo>
                  <a:lnTo>
                    <a:pt x="1833557" y="373856"/>
                  </a:lnTo>
                  <a:lnTo>
                    <a:pt x="1833953" y="382984"/>
                  </a:lnTo>
                  <a:lnTo>
                    <a:pt x="1835142" y="391716"/>
                  </a:lnTo>
                  <a:lnTo>
                    <a:pt x="1836726" y="400050"/>
                  </a:lnTo>
                  <a:lnTo>
                    <a:pt x="1838310" y="409178"/>
                  </a:lnTo>
                  <a:lnTo>
                    <a:pt x="1840290" y="417513"/>
                  </a:lnTo>
                  <a:lnTo>
                    <a:pt x="1843458" y="426244"/>
                  </a:lnTo>
                  <a:lnTo>
                    <a:pt x="1846230" y="434578"/>
                  </a:lnTo>
                  <a:lnTo>
                    <a:pt x="1850191" y="443310"/>
                  </a:lnTo>
                  <a:lnTo>
                    <a:pt x="1853755" y="451247"/>
                  </a:lnTo>
                  <a:lnTo>
                    <a:pt x="1858507" y="459581"/>
                  </a:lnTo>
                  <a:lnTo>
                    <a:pt x="1864844" y="469503"/>
                  </a:lnTo>
                  <a:lnTo>
                    <a:pt x="1871973" y="479028"/>
                  </a:lnTo>
                  <a:lnTo>
                    <a:pt x="1879497" y="488156"/>
                  </a:lnTo>
                  <a:lnTo>
                    <a:pt x="1887418" y="496888"/>
                  </a:lnTo>
                  <a:lnTo>
                    <a:pt x="1896527" y="504428"/>
                  </a:lnTo>
                  <a:lnTo>
                    <a:pt x="1905239" y="511969"/>
                  </a:lnTo>
                  <a:lnTo>
                    <a:pt x="1914744" y="518716"/>
                  </a:lnTo>
                  <a:lnTo>
                    <a:pt x="1924645" y="524669"/>
                  </a:lnTo>
                  <a:lnTo>
                    <a:pt x="1934942" y="529828"/>
                  </a:lnTo>
                  <a:lnTo>
                    <a:pt x="1945635" y="534988"/>
                  </a:lnTo>
                  <a:lnTo>
                    <a:pt x="1956723" y="538956"/>
                  </a:lnTo>
                  <a:lnTo>
                    <a:pt x="1967812" y="542131"/>
                  </a:lnTo>
                  <a:lnTo>
                    <a:pt x="1979297" y="545306"/>
                  </a:lnTo>
                  <a:lnTo>
                    <a:pt x="1990782" y="546894"/>
                  </a:lnTo>
                  <a:lnTo>
                    <a:pt x="2002267" y="548085"/>
                  </a:lnTo>
                  <a:lnTo>
                    <a:pt x="2014544" y="548481"/>
                  </a:lnTo>
                  <a:lnTo>
                    <a:pt x="2026425" y="548085"/>
                  </a:lnTo>
                  <a:lnTo>
                    <a:pt x="2038306" y="546894"/>
                  </a:lnTo>
                  <a:lnTo>
                    <a:pt x="2049791" y="544910"/>
                  </a:lnTo>
                  <a:lnTo>
                    <a:pt x="2061672" y="542131"/>
                  </a:lnTo>
                  <a:lnTo>
                    <a:pt x="2073157" y="538560"/>
                  </a:lnTo>
                  <a:lnTo>
                    <a:pt x="2084246" y="534194"/>
                  </a:lnTo>
                  <a:lnTo>
                    <a:pt x="2095335" y="529035"/>
                  </a:lnTo>
                  <a:lnTo>
                    <a:pt x="2106028" y="523081"/>
                  </a:lnTo>
                  <a:lnTo>
                    <a:pt x="2113552" y="518716"/>
                  </a:lnTo>
                  <a:lnTo>
                    <a:pt x="2121077" y="513556"/>
                  </a:lnTo>
                  <a:lnTo>
                    <a:pt x="2128206" y="508000"/>
                  </a:lnTo>
                  <a:lnTo>
                    <a:pt x="2134938" y="502047"/>
                  </a:lnTo>
                  <a:lnTo>
                    <a:pt x="2141275" y="496491"/>
                  </a:lnTo>
                  <a:lnTo>
                    <a:pt x="2147215" y="490141"/>
                  </a:lnTo>
                  <a:lnTo>
                    <a:pt x="2153156" y="483394"/>
                  </a:lnTo>
                  <a:lnTo>
                    <a:pt x="2158304" y="476647"/>
                  </a:lnTo>
                  <a:lnTo>
                    <a:pt x="2163452" y="469503"/>
                  </a:lnTo>
                  <a:lnTo>
                    <a:pt x="2168601" y="461566"/>
                  </a:lnTo>
                  <a:lnTo>
                    <a:pt x="2172957" y="454025"/>
                  </a:lnTo>
                  <a:lnTo>
                    <a:pt x="2176917" y="446485"/>
                  </a:lnTo>
                  <a:lnTo>
                    <a:pt x="2180482" y="438150"/>
                  </a:lnTo>
                  <a:lnTo>
                    <a:pt x="2183650" y="430213"/>
                  </a:lnTo>
                  <a:lnTo>
                    <a:pt x="2186818" y="421481"/>
                  </a:lnTo>
                  <a:lnTo>
                    <a:pt x="2189195" y="412750"/>
                  </a:lnTo>
                  <a:lnTo>
                    <a:pt x="2191175" y="404019"/>
                  </a:lnTo>
                  <a:lnTo>
                    <a:pt x="2192363" y="395288"/>
                  </a:lnTo>
                  <a:lnTo>
                    <a:pt x="2193947" y="386159"/>
                  </a:lnTo>
                  <a:lnTo>
                    <a:pt x="2194739" y="377428"/>
                  </a:lnTo>
                  <a:lnTo>
                    <a:pt x="2194739" y="368697"/>
                  </a:lnTo>
                  <a:lnTo>
                    <a:pt x="2194739" y="359569"/>
                  </a:lnTo>
                  <a:lnTo>
                    <a:pt x="2194343" y="351234"/>
                  </a:lnTo>
                  <a:lnTo>
                    <a:pt x="2192759" y="342503"/>
                  </a:lnTo>
                  <a:lnTo>
                    <a:pt x="2191571" y="333375"/>
                  </a:lnTo>
                  <a:lnTo>
                    <a:pt x="2189591" y="325041"/>
                  </a:lnTo>
                  <a:lnTo>
                    <a:pt x="2187610" y="316706"/>
                  </a:lnTo>
                  <a:lnTo>
                    <a:pt x="2184838" y="308372"/>
                  </a:lnTo>
                  <a:lnTo>
                    <a:pt x="2181670" y="299641"/>
                  </a:lnTo>
                  <a:lnTo>
                    <a:pt x="2178106" y="291703"/>
                  </a:lnTo>
                  <a:lnTo>
                    <a:pt x="2174145" y="283766"/>
                  </a:lnTo>
                  <a:lnTo>
                    <a:pt x="2169789" y="275828"/>
                  </a:lnTo>
                  <a:lnTo>
                    <a:pt x="2163452" y="265509"/>
                  </a:lnTo>
                  <a:lnTo>
                    <a:pt x="2156324" y="255984"/>
                  </a:lnTo>
                  <a:lnTo>
                    <a:pt x="2148799" y="247253"/>
                  </a:lnTo>
                  <a:lnTo>
                    <a:pt x="2140879" y="238522"/>
                  </a:lnTo>
                  <a:lnTo>
                    <a:pt x="2131770" y="230584"/>
                  </a:lnTo>
                  <a:lnTo>
                    <a:pt x="2123057" y="223441"/>
                  </a:lnTo>
                  <a:lnTo>
                    <a:pt x="2113552" y="216694"/>
                  </a:lnTo>
                  <a:lnTo>
                    <a:pt x="2103255" y="210344"/>
                  </a:lnTo>
                  <a:lnTo>
                    <a:pt x="2093355" y="204788"/>
                  </a:lnTo>
                  <a:lnTo>
                    <a:pt x="2082662" y="200422"/>
                  </a:lnTo>
                  <a:lnTo>
                    <a:pt x="2071969" y="196056"/>
                  </a:lnTo>
                  <a:lnTo>
                    <a:pt x="2060484" y="192881"/>
                  </a:lnTo>
                  <a:lnTo>
                    <a:pt x="2048999" y="190103"/>
                  </a:lnTo>
                  <a:lnTo>
                    <a:pt x="2037118" y="188119"/>
                  </a:lnTo>
                  <a:lnTo>
                    <a:pt x="2025633" y="186928"/>
                  </a:lnTo>
                  <a:lnTo>
                    <a:pt x="2013752" y="186531"/>
                  </a:lnTo>
                  <a:close/>
                  <a:moveTo>
                    <a:pt x="2066028" y="0"/>
                  </a:moveTo>
                  <a:lnTo>
                    <a:pt x="2156324" y="23812"/>
                  </a:lnTo>
                  <a:lnTo>
                    <a:pt x="2146027" y="100013"/>
                  </a:lnTo>
                  <a:lnTo>
                    <a:pt x="2140916" y="118533"/>
                  </a:lnTo>
                  <a:lnTo>
                    <a:pt x="2134542" y="115094"/>
                  </a:lnTo>
                  <a:lnTo>
                    <a:pt x="2132671" y="114357"/>
                  </a:lnTo>
                  <a:lnTo>
                    <a:pt x="2132562" y="114300"/>
                  </a:lnTo>
                  <a:lnTo>
                    <a:pt x="2123453" y="110728"/>
                  </a:lnTo>
                  <a:lnTo>
                    <a:pt x="2132671" y="114357"/>
                  </a:lnTo>
                  <a:lnTo>
                    <a:pt x="2140879" y="118666"/>
                  </a:lnTo>
                  <a:lnTo>
                    <a:pt x="2140916" y="118533"/>
                  </a:lnTo>
                  <a:lnTo>
                    <a:pt x="2144839" y="120650"/>
                  </a:lnTo>
                  <a:lnTo>
                    <a:pt x="2153552" y="125413"/>
                  </a:lnTo>
                  <a:lnTo>
                    <a:pt x="2167413" y="133747"/>
                  </a:lnTo>
                  <a:lnTo>
                    <a:pt x="2174145" y="138113"/>
                  </a:lnTo>
                  <a:lnTo>
                    <a:pt x="2180878" y="142875"/>
                  </a:lnTo>
                  <a:lnTo>
                    <a:pt x="2181274" y="143272"/>
                  </a:lnTo>
                  <a:lnTo>
                    <a:pt x="2187610" y="148034"/>
                  </a:lnTo>
                  <a:lnTo>
                    <a:pt x="2193947" y="153194"/>
                  </a:lnTo>
                  <a:lnTo>
                    <a:pt x="2205432" y="163909"/>
                  </a:lnTo>
                  <a:lnTo>
                    <a:pt x="2212560" y="170656"/>
                  </a:lnTo>
                  <a:lnTo>
                    <a:pt x="2221273" y="180181"/>
                  </a:lnTo>
                  <a:lnTo>
                    <a:pt x="2226433" y="186128"/>
                  </a:lnTo>
                  <a:lnTo>
                    <a:pt x="2226422" y="186134"/>
                  </a:lnTo>
                  <a:lnTo>
                    <a:pt x="2229194" y="189309"/>
                  </a:lnTo>
                  <a:lnTo>
                    <a:pt x="2226433" y="186128"/>
                  </a:lnTo>
                  <a:lnTo>
                    <a:pt x="2244639" y="175419"/>
                  </a:lnTo>
                  <a:lnTo>
                    <a:pt x="2315925" y="143669"/>
                  </a:lnTo>
                  <a:lnTo>
                    <a:pt x="2363053" y="224234"/>
                  </a:lnTo>
                  <a:lnTo>
                    <a:pt x="2302064" y="270669"/>
                  </a:lnTo>
                  <a:lnTo>
                    <a:pt x="2280282" y="283369"/>
                  </a:lnTo>
                  <a:lnTo>
                    <a:pt x="2284242" y="296466"/>
                  </a:lnTo>
                  <a:lnTo>
                    <a:pt x="2287015" y="309166"/>
                  </a:lnTo>
                  <a:lnTo>
                    <a:pt x="2289787" y="322263"/>
                  </a:lnTo>
                  <a:lnTo>
                    <a:pt x="2291371" y="335359"/>
                  </a:lnTo>
                  <a:lnTo>
                    <a:pt x="2292559" y="348456"/>
                  </a:lnTo>
                  <a:lnTo>
                    <a:pt x="2293351" y="361553"/>
                  </a:lnTo>
                  <a:lnTo>
                    <a:pt x="2293351" y="374650"/>
                  </a:lnTo>
                  <a:lnTo>
                    <a:pt x="2292559" y="387350"/>
                  </a:lnTo>
                  <a:lnTo>
                    <a:pt x="2318301" y="394097"/>
                  </a:lnTo>
                  <a:lnTo>
                    <a:pt x="2390775" y="422275"/>
                  </a:lnTo>
                  <a:lnTo>
                    <a:pt x="2367409" y="512763"/>
                  </a:lnTo>
                  <a:lnTo>
                    <a:pt x="2291371" y="502047"/>
                  </a:lnTo>
                  <a:lnTo>
                    <a:pt x="2262857" y="494506"/>
                  </a:lnTo>
                  <a:lnTo>
                    <a:pt x="2256916" y="506016"/>
                  </a:lnTo>
                  <a:lnTo>
                    <a:pt x="2250183" y="517128"/>
                  </a:lnTo>
                  <a:lnTo>
                    <a:pt x="2243451" y="527447"/>
                  </a:lnTo>
                  <a:lnTo>
                    <a:pt x="2235926" y="537766"/>
                  </a:lnTo>
                  <a:lnTo>
                    <a:pt x="2228006" y="547688"/>
                  </a:lnTo>
                  <a:lnTo>
                    <a:pt x="2219293" y="557610"/>
                  </a:lnTo>
                  <a:lnTo>
                    <a:pt x="2210580" y="566738"/>
                  </a:lnTo>
                  <a:lnTo>
                    <a:pt x="2201075" y="575469"/>
                  </a:lnTo>
                  <a:lnTo>
                    <a:pt x="2216125" y="601266"/>
                  </a:lnTo>
                  <a:lnTo>
                    <a:pt x="2247807" y="671910"/>
                  </a:lnTo>
                  <a:lnTo>
                    <a:pt x="2167413" y="719932"/>
                  </a:lnTo>
                  <a:lnTo>
                    <a:pt x="2121077" y="658416"/>
                  </a:lnTo>
                  <a:lnTo>
                    <a:pt x="2105632" y="632222"/>
                  </a:lnTo>
                  <a:lnTo>
                    <a:pt x="2110780" y="629841"/>
                  </a:lnTo>
                  <a:lnTo>
                    <a:pt x="2115929" y="627857"/>
                  </a:lnTo>
                  <a:lnTo>
                    <a:pt x="2104048" y="632222"/>
                  </a:lnTo>
                  <a:lnTo>
                    <a:pt x="2092563" y="635794"/>
                  </a:lnTo>
                  <a:lnTo>
                    <a:pt x="2083058" y="638969"/>
                  </a:lnTo>
                  <a:lnTo>
                    <a:pt x="2067217" y="642541"/>
                  </a:lnTo>
                  <a:lnTo>
                    <a:pt x="2059296" y="643732"/>
                  </a:lnTo>
                  <a:lnTo>
                    <a:pt x="2050583" y="644922"/>
                  </a:lnTo>
                  <a:lnTo>
                    <a:pt x="2048999" y="644922"/>
                  </a:lnTo>
                  <a:lnTo>
                    <a:pt x="2033554" y="646907"/>
                  </a:lnTo>
                  <a:lnTo>
                    <a:pt x="2018505" y="647303"/>
                  </a:lnTo>
                  <a:lnTo>
                    <a:pt x="2014544" y="647700"/>
                  </a:lnTo>
                  <a:lnTo>
                    <a:pt x="2008208" y="647303"/>
                  </a:lnTo>
                  <a:lnTo>
                    <a:pt x="2002617" y="647117"/>
                  </a:lnTo>
                  <a:lnTo>
                    <a:pt x="1994743" y="646510"/>
                  </a:lnTo>
                  <a:lnTo>
                    <a:pt x="1984842" y="645716"/>
                  </a:lnTo>
                  <a:lnTo>
                    <a:pt x="1996327" y="646907"/>
                  </a:lnTo>
                  <a:lnTo>
                    <a:pt x="2002617" y="647117"/>
                  </a:lnTo>
                  <a:lnTo>
                    <a:pt x="2005039" y="647303"/>
                  </a:lnTo>
                  <a:lnTo>
                    <a:pt x="1994347" y="687785"/>
                  </a:lnTo>
                  <a:lnTo>
                    <a:pt x="1970189" y="747713"/>
                  </a:lnTo>
                  <a:lnTo>
                    <a:pt x="1879497" y="724297"/>
                  </a:lnTo>
                  <a:lnTo>
                    <a:pt x="1886230" y="662385"/>
                  </a:lnTo>
                  <a:lnTo>
                    <a:pt x="1896923" y="621507"/>
                  </a:lnTo>
                  <a:lnTo>
                    <a:pt x="1904447" y="625078"/>
                  </a:lnTo>
                  <a:lnTo>
                    <a:pt x="1893754" y="619919"/>
                  </a:lnTo>
                  <a:lnTo>
                    <a:pt x="1883061" y="614363"/>
                  </a:lnTo>
                  <a:lnTo>
                    <a:pt x="1874745" y="609997"/>
                  </a:lnTo>
                  <a:lnTo>
                    <a:pt x="1860884" y="601663"/>
                  </a:lnTo>
                  <a:lnTo>
                    <a:pt x="1854151" y="596900"/>
                  </a:lnTo>
                  <a:lnTo>
                    <a:pt x="1847419" y="592535"/>
                  </a:lnTo>
                  <a:lnTo>
                    <a:pt x="1846627" y="592138"/>
                  </a:lnTo>
                  <a:lnTo>
                    <a:pt x="1840290" y="586978"/>
                  </a:lnTo>
                  <a:lnTo>
                    <a:pt x="1834350" y="581819"/>
                  </a:lnTo>
                  <a:lnTo>
                    <a:pt x="1822469" y="571103"/>
                  </a:lnTo>
                  <a:lnTo>
                    <a:pt x="1815736" y="564356"/>
                  </a:lnTo>
                  <a:lnTo>
                    <a:pt x="1809516" y="557841"/>
                  </a:lnTo>
                  <a:lnTo>
                    <a:pt x="1805439" y="553244"/>
                  </a:lnTo>
                  <a:lnTo>
                    <a:pt x="1799103" y="545703"/>
                  </a:lnTo>
                  <a:lnTo>
                    <a:pt x="1807023" y="555228"/>
                  </a:lnTo>
                  <a:lnTo>
                    <a:pt x="1809516" y="557841"/>
                  </a:lnTo>
                  <a:lnTo>
                    <a:pt x="1811776" y="560388"/>
                  </a:lnTo>
                  <a:lnTo>
                    <a:pt x="1779697" y="579438"/>
                  </a:lnTo>
                  <a:lnTo>
                    <a:pt x="1720292" y="604044"/>
                  </a:lnTo>
                  <a:lnTo>
                    <a:pt x="1673164" y="523875"/>
                  </a:lnTo>
                  <a:lnTo>
                    <a:pt x="1721480" y="484585"/>
                  </a:lnTo>
                  <a:lnTo>
                    <a:pt x="1752767" y="465931"/>
                  </a:lnTo>
                  <a:lnTo>
                    <a:pt x="1748410" y="452835"/>
                  </a:lnTo>
                  <a:lnTo>
                    <a:pt x="1744450" y="439341"/>
                  </a:lnTo>
                  <a:lnTo>
                    <a:pt x="1741282" y="425847"/>
                  </a:lnTo>
                  <a:lnTo>
                    <a:pt x="1738510" y="412353"/>
                  </a:lnTo>
                  <a:lnTo>
                    <a:pt x="1736530" y="398860"/>
                  </a:lnTo>
                  <a:lnTo>
                    <a:pt x="1735737" y="385366"/>
                  </a:lnTo>
                  <a:lnTo>
                    <a:pt x="1734945" y="371475"/>
                  </a:lnTo>
                  <a:lnTo>
                    <a:pt x="1735341" y="357981"/>
                  </a:lnTo>
                  <a:lnTo>
                    <a:pt x="1704451" y="350441"/>
                  </a:lnTo>
                  <a:lnTo>
                    <a:pt x="1644650" y="325438"/>
                  </a:lnTo>
                  <a:lnTo>
                    <a:pt x="1668412" y="235347"/>
                  </a:lnTo>
                  <a:lnTo>
                    <a:pt x="1730193" y="242094"/>
                  </a:lnTo>
                  <a:lnTo>
                    <a:pt x="1760687" y="250031"/>
                  </a:lnTo>
                  <a:lnTo>
                    <a:pt x="1766628" y="237331"/>
                  </a:lnTo>
                  <a:lnTo>
                    <a:pt x="1773361" y="225028"/>
                  </a:lnTo>
                  <a:lnTo>
                    <a:pt x="1781281" y="213519"/>
                  </a:lnTo>
                  <a:lnTo>
                    <a:pt x="1789202" y="201613"/>
                  </a:lnTo>
                  <a:lnTo>
                    <a:pt x="1797915" y="190500"/>
                  </a:lnTo>
                  <a:lnTo>
                    <a:pt x="1807023" y="179784"/>
                  </a:lnTo>
                  <a:lnTo>
                    <a:pt x="1816924" y="169069"/>
                  </a:lnTo>
                  <a:lnTo>
                    <a:pt x="1827221" y="159544"/>
                  </a:lnTo>
                  <a:lnTo>
                    <a:pt x="1812964" y="135334"/>
                  </a:lnTo>
                  <a:lnTo>
                    <a:pt x="1788410" y="75406"/>
                  </a:lnTo>
                  <a:lnTo>
                    <a:pt x="1868804" y="27781"/>
                  </a:lnTo>
                  <a:lnTo>
                    <a:pt x="1907219" y="76994"/>
                  </a:lnTo>
                  <a:lnTo>
                    <a:pt x="1923061" y="102791"/>
                  </a:lnTo>
                  <a:lnTo>
                    <a:pt x="1917516" y="105172"/>
                  </a:lnTo>
                  <a:lnTo>
                    <a:pt x="1912368" y="107156"/>
                  </a:lnTo>
                  <a:lnTo>
                    <a:pt x="1924249" y="102791"/>
                  </a:lnTo>
                  <a:lnTo>
                    <a:pt x="1935734" y="99219"/>
                  </a:lnTo>
                  <a:lnTo>
                    <a:pt x="1945239" y="96044"/>
                  </a:lnTo>
                  <a:lnTo>
                    <a:pt x="1961080" y="92869"/>
                  </a:lnTo>
                  <a:lnTo>
                    <a:pt x="1969001" y="91281"/>
                  </a:lnTo>
                  <a:lnTo>
                    <a:pt x="1977317" y="89694"/>
                  </a:lnTo>
                  <a:lnTo>
                    <a:pt x="1979297" y="89694"/>
                  </a:lnTo>
                  <a:lnTo>
                    <a:pt x="1994347" y="88106"/>
                  </a:lnTo>
                  <a:lnTo>
                    <a:pt x="2009792" y="87709"/>
                  </a:lnTo>
                  <a:lnTo>
                    <a:pt x="2013752" y="87709"/>
                  </a:lnTo>
                  <a:lnTo>
                    <a:pt x="2019693" y="87709"/>
                  </a:lnTo>
                  <a:lnTo>
                    <a:pt x="2031970" y="88503"/>
                  </a:lnTo>
                  <a:lnTo>
                    <a:pt x="2043455" y="89297"/>
                  </a:lnTo>
                  <a:lnTo>
                    <a:pt x="2034346" y="88503"/>
                  </a:lnTo>
                  <a:lnTo>
                    <a:pt x="2038306" y="72628"/>
                  </a:lnTo>
                  <a:lnTo>
                    <a:pt x="2066028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dirty="0">
                <a:solidFill>
                  <a:schemeClr val="accent1"/>
                </a:solidFill>
                <a:latin typeface="+mn-ea"/>
              </a:endParaRPr>
            </a:p>
          </p:txBody>
        </p:sp>
      </p:grpSp>
      <p:grpSp>
        <p:nvGrpSpPr>
          <p:cNvPr id="6" name="组合 6"/>
          <p:cNvGrpSpPr/>
          <p:nvPr/>
        </p:nvGrpSpPr>
        <p:grpSpPr>
          <a:xfrm>
            <a:off x="4502759" y="1081137"/>
            <a:ext cx="3804971" cy="766797"/>
            <a:chOff x="6003678" y="1441071"/>
            <a:chExt cx="5073295" cy="1022080"/>
          </a:xfrm>
        </p:grpSpPr>
        <p:sp>
          <p:nvSpPr>
            <p:cNvPr id="76" name="任意多边形 75"/>
            <p:cNvSpPr/>
            <p:nvPr/>
          </p:nvSpPr>
          <p:spPr>
            <a:xfrm flipH="1">
              <a:off x="6003678" y="1753999"/>
              <a:ext cx="1772319" cy="709152"/>
            </a:xfrm>
            <a:custGeom>
              <a:avLst/>
              <a:gdLst>
                <a:gd name="connsiteX0" fmla="*/ 1282700 w 1282700"/>
                <a:gd name="connsiteY0" fmla="*/ 609600 h 609600"/>
                <a:gd name="connsiteX1" fmla="*/ 838200 w 1282700"/>
                <a:gd name="connsiteY1" fmla="*/ 0 h 609600"/>
                <a:gd name="connsiteX2" fmla="*/ 0 w 1282700"/>
                <a:gd name="connsiteY2" fmla="*/ 0 h 609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82700" h="609600">
                  <a:moveTo>
                    <a:pt x="1282700" y="609600"/>
                  </a:moveTo>
                  <a:lnTo>
                    <a:pt x="838200" y="0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chemeClr val="bg2">
                  <a:lumMod val="50000"/>
                </a:schemeClr>
              </a:solidFill>
              <a:prstDash val="sysDot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79" name="MH_Text_1"/>
            <p:cNvSpPr txBox="1">
              <a:spLocks noChangeArrowheads="1"/>
            </p:cNvSpPr>
            <p:nvPr>
              <p:custDataLst>
                <p:tags r:id="rId4"/>
              </p:custDataLst>
            </p:nvPr>
          </p:nvSpPr>
          <p:spPr bwMode="auto">
            <a:xfrm>
              <a:off x="8013718" y="1441071"/>
              <a:ext cx="3063255" cy="573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b">
              <a:norm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  <a:defRPr/>
              </a:pPr>
              <a:r>
                <a:rPr lang="zh-CN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此处添加详细文本描述，建议与标题相关并符合整体语言风格，语言描述尽量简洁生动。</a:t>
              </a:r>
            </a:p>
          </p:txBody>
        </p:sp>
      </p:grpSp>
      <p:grpSp>
        <p:nvGrpSpPr>
          <p:cNvPr id="7" name="组合 7"/>
          <p:cNvGrpSpPr/>
          <p:nvPr/>
        </p:nvGrpSpPr>
        <p:grpSpPr>
          <a:xfrm>
            <a:off x="443675" y="1422158"/>
            <a:ext cx="2727795" cy="863535"/>
            <a:chOff x="591567" y="1895626"/>
            <a:chExt cx="3637060" cy="1151024"/>
          </a:xfrm>
        </p:grpSpPr>
        <p:sp>
          <p:nvSpPr>
            <p:cNvPr id="3" name="任意多边形 2"/>
            <p:cNvSpPr/>
            <p:nvPr/>
          </p:nvSpPr>
          <p:spPr>
            <a:xfrm>
              <a:off x="3655550" y="2272415"/>
              <a:ext cx="573077" cy="774235"/>
            </a:xfrm>
            <a:custGeom>
              <a:avLst/>
              <a:gdLst>
                <a:gd name="connsiteX0" fmla="*/ 1282700 w 1282700"/>
                <a:gd name="connsiteY0" fmla="*/ 609600 h 609600"/>
                <a:gd name="connsiteX1" fmla="*/ 838200 w 1282700"/>
                <a:gd name="connsiteY1" fmla="*/ 0 h 609600"/>
                <a:gd name="connsiteX2" fmla="*/ 0 w 1282700"/>
                <a:gd name="connsiteY2" fmla="*/ 0 h 609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82700" h="609600">
                  <a:moveTo>
                    <a:pt x="1282700" y="609600"/>
                  </a:moveTo>
                  <a:lnTo>
                    <a:pt x="838200" y="0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chemeClr val="bg2">
                  <a:lumMod val="50000"/>
                </a:schemeClr>
              </a:solidFill>
              <a:prstDash val="sysDot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80" name="MH_Text_1"/>
            <p:cNvSpPr txBox="1">
              <a:spLocks noChangeArrowheads="1"/>
            </p:cNvSpPr>
            <p:nvPr>
              <p:custDataLst>
                <p:tags r:id="rId3"/>
              </p:custDataLst>
            </p:nvPr>
          </p:nvSpPr>
          <p:spPr bwMode="auto">
            <a:xfrm>
              <a:off x="591567" y="1895626"/>
              <a:ext cx="3063255" cy="573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b">
              <a:norm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r">
                <a:lnSpc>
                  <a:spcPct val="150000"/>
                </a:lnSpc>
                <a:defRPr/>
              </a:pPr>
              <a:r>
                <a:rPr lang="zh-CN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此处添加详细文本描述，建议与标题相关并符合整体语言风格，语言描述尽量简洁生动。</a:t>
              </a:r>
            </a:p>
          </p:txBody>
        </p:sp>
      </p:grpSp>
      <p:grpSp>
        <p:nvGrpSpPr>
          <p:cNvPr id="8" name="组合 8"/>
          <p:cNvGrpSpPr/>
          <p:nvPr/>
        </p:nvGrpSpPr>
        <p:grpSpPr>
          <a:xfrm>
            <a:off x="664846" y="3707375"/>
            <a:ext cx="3230847" cy="577139"/>
            <a:chOff x="886461" y="4941640"/>
            <a:chExt cx="4307796" cy="769281"/>
          </a:xfrm>
        </p:grpSpPr>
        <p:sp>
          <p:nvSpPr>
            <p:cNvPr id="77" name="任意多边形 76"/>
            <p:cNvSpPr/>
            <p:nvPr/>
          </p:nvSpPr>
          <p:spPr>
            <a:xfrm flipV="1">
              <a:off x="4047773" y="4941640"/>
              <a:ext cx="1146484" cy="553021"/>
            </a:xfrm>
            <a:custGeom>
              <a:avLst/>
              <a:gdLst>
                <a:gd name="connsiteX0" fmla="*/ 1282700 w 1282700"/>
                <a:gd name="connsiteY0" fmla="*/ 609600 h 609600"/>
                <a:gd name="connsiteX1" fmla="*/ 838200 w 1282700"/>
                <a:gd name="connsiteY1" fmla="*/ 0 h 609600"/>
                <a:gd name="connsiteX2" fmla="*/ 0 w 1282700"/>
                <a:gd name="connsiteY2" fmla="*/ 0 h 609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82700" h="609600">
                  <a:moveTo>
                    <a:pt x="1282700" y="609600"/>
                  </a:moveTo>
                  <a:lnTo>
                    <a:pt x="838200" y="0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chemeClr val="bg2">
                  <a:lumMod val="50000"/>
                </a:schemeClr>
              </a:solidFill>
              <a:prstDash val="sysDot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81" name="MH_Text_1"/>
            <p:cNvSpPr txBox="1"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886461" y="5137740"/>
              <a:ext cx="3063255" cy="573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b">
              <a:norm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r">
                <a:lnSpc>
                  <a:spcPct val="150000"/>
                </a:lnSpc>
                <a:defRPr/>
              </a:pPr>
              <a:r>
                <a:rPr lang="zh-CN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此处添加详细文本描述，建议与标题相关并符合整体语言风格，语言描述尽量简洁生动。</a:t>
              </a:r>
            </a:p>
          </p:txBody>
        </p:sp>
      </p:grpSp>
      <p:grpSp>
        <p:nvGrpSpPr>
          <p:cNvPr id="9" name="组合 9"/>
          <p:cNvGrpSpPr/>
          <p:nvPr/>
        </p:nvGrpSpPr>
        <p:grpSpPr>
          <a:xfrm>
            <a:off x="4746633" y="3854495"/>
            <a:ext cx="3756988" cy="737073"/>
            <a:chOff x="6328844" y="5137740"/>
            <a:chExt cx="5009317" cy="982461"/>
          </a:xfrm>
        </p:grpSpPr>
        <p:sp>
          <p:nvSpPr>
            <p:cNvPr id="78" name="任意多边形 77"/>
            <p:cNvSpPr/>
            <p:nvPr/>
          </p:nvSpPr>
          <p:spPr>
            <a:xfrm flipH="1" flipV="1">
              <a:off x="6328844" y="5137740"/>
              <a:ext cx="1772319" cy="818560"/>
            </a:xfrm>
            <a:custGeom>
              <a:avLst/>
              <a:gdLst>
                <a:gd name="connsiteX0" fmla="*/ 1282700 w 1282700"/>
                <a:gd name="connsiteY0" fmla="*/ 609600 h 609600"/>
                <a:gd name="connsiteX1" fmla="*/ 838200 w 1282700"/>
                <a:gd name="connsiteY1" fmla="*/ 0 h 609600"/>
                <a:gd name="connsiteX2" fmla="*/ 0 w 1282700"/>
                <a:gd name="connsiteY2" fmla="*/ 0 h 609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82700" h="609600">
                  <a:moveTo>
                    <a:pt x="1282700" y="609600"/>
                  </a:moveTo>
                  <a:lnTo>
                    <a:pt x="838200" y="0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chemeClr val="bg2">
                  <a:lumMod val="50000"/>
                </a:schemeClr>
              </a:solidFill>
              <a:prstDash val="sysDot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82" name="MH_Text_1"/>
            <p:cNvSpPr txBox="1">
              <a:spLocks noChangeArrowheads="1"/>
            </p:cNvSpPr>
            <p:nvPr>
              <p:custDataLst>
                <p:tags r:id="rId1"/>
              </p:custDataLst>
            </p:nvPr>
          </p:nvSpPr>
          <p:spPr bwMode="auto">
            <a:xfrm>
              <a:off x="8274906" y="5547020"/>
              <a:ext cx="3063255" cy="573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b">
              <a:norm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  <a:defRPr/>
              </a:pPr>
              <a:r>
                <a:rPr lang="zh-CN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此处添加详细文本描述，建议与标题相关并符合整体语言风格，语言描述尽量简洁生动。</a:t>
              </a:r>
            </a:p>
          </p:txBody>
        </p:sp>
      </p:grpSp>
      <p:sp>
        <p:nvSpPr>
          <p:cNvPr id="56" name="矩形 55"/>
          <p:cNvSpPr/>
          <p:nvPr/>
        </p:nvSpPr>
        <p:spPr>
          <a:xfrm>
            <a:off x="1708065" y="2753098"/>
            <a:ext cx="6171491" cy="191036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174293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Click="0" advTm="3000">
        <p14:doors dir="vert"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  <p:bldP spid="56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>
            <a:extLst>
              <a:ext uri="{FF2B5EF4-FFF2-40B4-BE49-F238E27FC236}">
                <a16:creationId xmlns:a16="http://schemas.microsoft.com/office/drawing/2014/main" id="{DDDB1C30-52A0-46E6-8F6F-43DBB076E63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43" y="2231"/>
            <a:ext cx="9142857" cy="5142857"/>
          </a:xfrm>
          <a:prstGeom prst="rect">
            <a:avLst/>
          </a:prstGeom>
        </p:spPr>
      </p:pic>
      <p:sp>
        <p:nvSpPr>
          <p:cNvPr id="8" name="TextBox 6">
            <a:extLst>
              <a:ext uri="{FF2B5EF4-FFF2-40B4-BE49-F238E27FC236}">
                <a16:creationId xmlns:a16="http://schemas.microsoft.com/office/drawing/2014/main" id="{B6B66D00-45F0-4AEE-ADA1-F68DEFB5FA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92715" y="2029183"/>
            <a:ext cx="4284476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/>
        </p:spPr>
        <p:txBody>
          <a:bodyPr wrap="square">
            <a:spAutoFit/>
          </a:bodyPr>
          <a:lstStyle>
            <a:lvl1pPr>
              <a:defRPr sz="1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defRPr>
            </a:lvl5pPr>
            <a:lvl6pPr marL="2514600" indent="-228600" algn="ctr" eaLnBrk="0" fontAlgn="ctr" hangingPunct="0"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SzPct val="70000"/>
              <a:buFont typeface="Arial" charset="0"/>
              <a:defRPr sz="1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defRPr>
            </a:lvl6pPr>
            <a:lvl7pPr marL="2971800" indent="-228600" algn="ctr" eaLnBrk="0" fontAlgn="ctr" hangingPunct="0"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SzPct val="70000"/>
              <a:buFont typeface="Arial" charset="0"/>
              <a:defRPr sz="1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defRPr>
            </a:lvl7pPr>
            <a:lvl8pPr marL="3429000" indent="-228600" algn="ctr" eaLnBrk="0" fontAlgn="ctr" hangingPunct="0"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SzPct val="70000"/>
              <a:buFont typeface="Arial" charset="0"/>
              <a:defRPr sz="1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defRPr>
            </a:lvl8pPr>
            <a:lvl9pPr marL="3886200" indent="-228600" algn="ctr" eaLnBrk="0" fontAlgn="ctr" hangingPunct="0"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SzPct val="70000"/>
              <a:buFont typeface="Arial" charset="0"/>
              <a:defRPr sz="1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defRPr>
            </a:lvl9pPr>
          </a:lstStyle>
          <a:p>
            <a:pPr fontAlgn="base"/>
            <a:r>
              <a:rPr lang="zh-CN" altLang="en-US" dirty="0">
                <a:solidFill>
                  <a:srgbClr val="C00000"/>
                </a:solidFill>
                <a:latin typeface="Verdana" pitchFamily="34" charset="0"/>
              </a:rPr>
              <a:t>动态</a:t>
            </a:r>
            <a:r>
              <a:rPr lang="en-US" altLang="zh-CN" dirty="0">
                <a:solidFill>
                  <a:srgbClr val="C00000"/>
                </a:solidFill>
                <a:latin typeface="Verdana" pitchFamily="34" charset="0"/>
              </a:rPr>
              <a:t>PPT/</a:t>
            </a:r>
            <a:r>
              <a:rPr lang="zh-CN" altLang="en-US" dirty="0">
                <a:solidFill>
                  <a:srgbClr val="C00000"/>
                </a:solidFill>
                <a:latin typeface="Verdana" pitchFamily="34" charset="0"/>
              </a:rPr>
              <a:t>钢琴培训</a:t>
            </a:r>
            <a:r>
              <a:rPr lang="en-US" altLang="zh-CN" dirty="0">
                <a:solidFill>
                  <a:srgbClr val="C00000"/>
                </a:solidFill>
                <a:latin typeface="Verdana" pitchFamily="34" charset="0"/>
              </a:rPr>
              <a:t>/</a:t>
            </a:r>
            <a:r>
              <a:rPr lang="zh-CN" altLang="en-US" dirty="0">
                <a:solidFill>
                  <a:srgbClr val="C00000"/>
                </a:solidFill>
                <a:latin typeface="Verdana" pitchFamily="34" charset="0"/>
              </a:rPr>
              <a:t>总结计划</a:t>
            </a:r>
            <a:r>
              <a:rPr lang="en-US" altLang="zh-CN" dirty="0">
                <a:solidFill>
                  <a:srgbClr val="C00000"/>
                </a:solidFill>
                <a:latin typeface="Verdana" pitchFamily="34" charset="0"/>
              </a:rPr>
              <a:t>/</a:t>
            </a:r>
            <a:r>
              <a:rPr lang="zh-CN" altLang="en-US" dirty="0">
                <a:solidFill>
                  <a:srgbClr val="C00000"/>
                </a:solidFill>
                <a:latin typeface="Verdana" pitchFamily="34" charset="0"/>
              </a:rPr>
              <a:t>述职报告</a:t>
            </a:r>
            <a:r>
              <a:rPr lang="en-US" altLang="zh-CN" dirty="0">
                <a:solidFill>
                  <a:srgbClr val="C00000"/>
                </a:solidFill>
                <a:latin typeface="Verdana" pitchFamily="34" charset="0"/>
              </a:rPr>
              <a:t>/</a:t>
            </a:r>
            <a:r>
              <a:rPr lang="zh-CN" altLang="en-US" dirty="0">
                <a:solidFill>
                  <a:srgbClr val="C00000"/>
                </a:solidFill>
                <a:latin typeface="Verdana" pitchFamily="34" charset="0"/>
              </a:rPr>
              <a:t>企业策划等</a:t>
            </a:r>
            <a:endParaRPr lang="en-US" altLang="zh-CN" dirty="0">
              <a:solidFill>
                <a:srgbClr val="C00000"/>
              </a:solidFill>
              <a:latin typeface="Verdana" pitchFamily="34" charset="0"/>
            </a:endParaRPr>
          </a:p>
        </p:txBody>
      </p:sp>
      <p:pic>
        <p:nvPicPr>
          <p:cNvPr id="2" name="月亮门 moon gate">
            <a:hlinkClick r:id="" action="ppaction://media"/>
            <a:extLst>
              <a:ext uri="{FF2B5EF4-FFF2-40B4-BE49-F238E27FC236}">
                <a16:creationId xmlns:a16="http://schemas.microsoft.com/office/drawing/2014/main" id="{3E32D116-93DE-4315-9E3E-4F69517D489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651307" y="1293579"/>
            <a:ext cx="574307" cy="6096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EFEB871-320A-460C-B4F6-2970A7F7D530}"/>
              </a:ext>
            </a:extLst>
          </p:cNvPr>
          <p:cNvSpPr txBox="1"/>
          <p:nvPr/>
        </p:nvSpPr>
        <p:spPr>
          <a:xfrm>
            <a:off x="174783" y="1100843"/>
            <a:ext cx="5945161" cy="802336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zh-CN" altLang="en-US" sz="36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lear Sans Light" pitchFamily="34" charset="0"/>
              </a:rPr>
              <a:t>演讲完毕   谢谢您的观看</a:t>
            </a:r>
            <a:endParaRPr lang="id-ID" altLang="zh-CN" sz="36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lear Sans Light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83780C8-CA90-4CBF-9AD9-408F13A92853}"/>
              </a:ext>
            </a:extLst>
          </p:cNvPr>
          <p:cNvSpPr txBox="1"/>
          <p:nvPr/>
        </p:nvSpPr>
        <p:spPr>
          <a:xfrm>
            <a:off x="1366782" y="2390663"/>
            <a:ext cx="4446681" cy="418704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</a:pPr>
            <a:r>
              <a:rPr lang="en-US" altLang="zh-CN" sz="800" dirty="0">
                <a:solidFill>
                  <a:schemeClr val="bg1">
                    <a:lumMod val="85000"/>
                  </a:schemeClr>
                </a:solidFill>
              </a:rPr>
              <a:t>Chinadaily.com.cn is the largest English portal in China, providing news, business information, BBS, learning materials. The Website has channels as China,</a:t>
            </a:r>
            <a:endParaRPr lang="id-ID" altLang="zh-CN" sz="600" dirty="0">
              <a:solidFill>
                <a:schemeClr val="bg1">
                  <a:lumMod val="85000"/>
                </a:schemeClr>
              </a:solidFill>
              <a:latin typeface="Lato" pitchFamily="34" charset="0"/>
              <a:ea typeface="Clear Sans Light" pitchFamily="34" charset="0"/>
              <a:cs typeface="Clear Sans Ligh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99757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Click="0" advTm="3000">
        <p14:doors dir="vert"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75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25">
                <p:cTn id="23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8" grpId="0"/>
      <p:bldP spid="6" grpId="0" build="p"/>
      <p:bldP spid="5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暑假音乐班培训招生ppt动态模板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27150712"/>
  <p:tag name="MH_LIBRARY" val="CONTENTS"/>
  <p:tag name="MH_TYPE" val="ENTRY"/>
  <p:tag name="ID" val="545818"/>
  <p:tag name="MH_ORDER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27150712"/>
  <p:tag name="MH_LIBRARY" val="CONTENTS"/>
  <p:tag name="MH_TYPE" val="NUMBER"/>
  <p:tag name="ID" val="545818"/>
  <p:tag name="MH_ORDER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27150712"/>
  <p:tag name="MH_LIBRARY" val="CONTENTS"/>
  <p:tag name="MH_TYPE" val="ENTRY"/>
  <p:tag name="ID" val="545818"/>
  <p:tag name="MH_ORDER" val="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27150712"/>
  <p:tag name="MH_LIBRARY" val="CONTENTS"/>
  <p:tag name="MH_TYPE" val="NUMBER"/>
  <p:tag name="ID" val="545818"/>
  <p:tag name="MH_ORDER" val="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27150712"/>
  <p:tag name="MH_LIBRARY" val="CONTENTS"/>
  <p:tag name="MH_TYPE" val="ENTRY"/>
  <p:tag name="ID" val="545818"/>
  <p:tag name="MH_ORDER" val="3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27150712"/>
  <p:tag name="MH_LIBRARY" val="CONTENTS"/>
  <p:tag name="MH_TYPE" val="NUMBER"/>
  <p:tag name="ID" val="545818"/>
  <p:tag name="MH_ORDER" val="3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27150712"/>
  <p:tag name="MH_LIBRARY" val="CONTENTS"/>
  <p:tag name="MH_TYPE" val="ENTRY"/>
  <p:tag name="ID" val="545818"/>
  <p:tag name="MH_ORDER" val="4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27150712"/>
  <p:tag name="MH_LIBRARY" val="CONTENTS"/>
  <p:tag name="MH_TYPE" val="NUMBER"/>
  <p:tag name="ID" val="545818"/>
  <p:tag name="MH_ORDER" val="4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27150712"/>
  <p:tag name="MH_LIBRARY" val="CONTENTS"/>
  <p:tag name="MH_TYPE" val="ENTRY"/>
  <p:tag name="ID" val="545818"/>
  <p:tag name="MH_ORDER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27150712"/>
  <p:tag name="MH_LIBRARY" val="CONTENTS"/>
  <p:tag name="MH_TYPE" val="NUMBER"/>
  <p:tag name="ID" val="545818"/>
  <p:tag name="MH_ORDER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27150712"/>
  <p:tag name="MH_LIBRARY" val="CONTENTS"/>
  <p:tag name="MH_TYPE" val="ENTRY"/>
  <p:tag name="ID" val="545818"/>
  <p:tag name="MH_ORDER" val="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27150712"/>
  <p:tag name="MH_LIBRARY" val="CONTENTS"/>
  <p:tag name="MH_TYPE" val="NUMBER"/>
  <p:tag name="ID" val="545818"/>
  <p:tag name="MH_ORDER" val="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.7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27150712"/>
  <p:tag name="MH_LIBRARY" val="CONTENTS"/>
  <p:tag name="MH_TYPE" val="ENTRY"/>
  <p:tag name="ID" val="545818"/>
  <p:tag name="MH_ORDER" val="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27150712"/>
  <p:tag name="MH_LIBRARY" val="CONTENTS"/>
  <p:tag name="MH_TYPE" val="NUMBER"/>
  <p:tag name="ID" val="545818"/>
  <p:tag name="MH_ORDER" val="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27150712"/>
  <p:tag name="MH_LIBRARY" val="CONTENTS"/>
  <p:tag name="MH_TYPE" val="ENTRY"/>
  <p:tag name="ID" val="545818"/>
  <p:tag name="MH_ORDER" val="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27150712"/>
  <p:tag name="MH_LIBRARY" val="CONTENTS"/>
  <p:tag name="MH_TYPE" val="NUMBER"/>
  <p:tag name="ID" val="545818"/>
  <p:tag name="MH_ORDER" val="1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8221311"/>
  <p:tag name="MH_LIBRARY" val="GRAPHIC"/>
  <p:tag name="MH_TYPE" val="Text"/>
  <p:tag name="MH_ORDER" val="1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8221311"/>
  <p:tag name="MH_LIBRARY" val="GRAPHIC"/>
  <p:tag name="MH_TYPE" val="Text"/>
  <p:tag name="MH_ORDER" val="1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8221311"/>
  <p:tag name="MH_LIBRARY" val="GRAPHIC"/>
  <p:tag name="MH_TYPE" val="Text"/>
  <p:tag name="MH_ORDER" val="1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8221311"/>
  <p:tag name="MH_LIBRARY" val="GRAPHIC"/>
  <p:tag name="MH_TYPE" val="Text"/>
  <p:tag name="MH_ORDER" val="1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8212157"/>
  <p:tag name="MH_LIBRARY" val="GRAPHIC"/>
  <p:tag name="MH_TYPE" val="Other"/>
  <p:tag name="MH_ORDER" val="12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8212157"/>
  <p:tag name="MH_LIBRARY" val="GRAPHIC"/>
  <p:tag name="MH_TYPE" val="Other"/>
  <p:tag name="MH_ORDER" val="11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8212157"/>
  <p:tag name="MH_LIBRARY" val="GRAPHIC"/>
  <p:tag name="MH_TYPE" val="SubTitle"/>
  <p:tag name="MH_ORDER" val="1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8212157"/>
  <p:tag name="MH_LIBRARY" val="GRAPHIC"/>
  <p:tag name="MH_TYPE" val="SubTitle"/>
  <p:tag name="MH_ORDER" val="1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8212157"/>
  <p:tag name="MH_LIBRARY" val="GRAPHIC"/>
  <p:tag name="MH_TYPE" val="SubTitle"/>
  <p:tag name="MH_ORDER" val="1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8212157"/>
  <p:tag name="MH_LIBRARY" val="GRAPHIC"/>
  <p:tag name="MH_TYPE" val="SubTitle"/>
  <p:tag name="MH_ORDER" val="1"/>
</p:tagLst>
</file>

<file path=ppt/theme/theme1.xml><?xml version="1.0" encoding="utf-8"?>
<a:theme xmlns:a="http://schemas.openxmlformats.org/drawingml/2006/main" name="Office 主题​​">
  <a:themeElements>
    <a:clrScheme name="自定义 837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C00000"/>
      </a:accent1>
      <a:accent2>
        <a:srgbClr val="595959"/>
      </a:accent2>
      <a:accent3>
        <a:srgbClr val="C00000"/>
      </a:accent3>
      <a:accent4>
        <a:srgbClr val="595959"/>
      </a:accent4>
      <a:accent5>
        <a:srgbClr val="C00000"/>
      </a:accent5>
      <a:accent6>
        <a:srgbClr val="595959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145</TotalTime>
  <Words>1852</Words>
  <Application>Microsoft Office PowerPoint</Application>
  <PresentationFormat>自定义</PresentationFormat>
  <Paragraphs>242</Paragraphs>
  <Slides>24</Slides>
  <Notes>24</Notes>
  <HiddenSlides>0</HiddenSlides>
  <MMClips>2</MMClips>
  <ScaleCrop>false</ScaleCrop>
  <HeadingPairs>
    <vt:vector size="6" baseType="variant">
      <vt:variant>
        <vt:lpstr>已用的字体</vt:lpstr>
      </vt:variant>
      <vt:variant>
        <vt:i4>23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48" baseType="lpstr">
      <vt:lpstr>Arial Unicode MS</vt:lpstr>
      <vt:lpstr>Clear Sans</vt:lpstr>
      <vt:lpstr>Clear Sans Light</vt:lpstr>
      <vt:lpstr>Fira Sans Medium Italic</vt:lpstr>
      <vt:lpstr>FontAwesome</vt:lpstr>
      <vt:lpstr>Gill Sans</vt:lpstr>
      <vt:lpstr>Lato</vt:lpstr>
      <vt:lpstr>Lato Regular</vt:lpstr>
      <vt:lpstr>League Gothic Regular</vt:lpstr>
      <vt:lpstr>Open Sans</vt:lpstr>
      <vt:lpstr>Roboto Light</vt:lpstr>
      <vt:lpstr>等线</vt:lpstr>
      <vt:lpstr>等线 Light</vt:lpstr>
      <vt:lpstr>方正兰亭黑_GBK</vt:lpstr>
      <vt:lpstr>方正中等线简体</vt:lpstr>
      <vt:lpstr>华文细黑</vt:lpstr>
      <vt:lpstr>微软雅黑</vt:lpstr>
      <vt:lpstr>Arial</vt:lpstr>
      <vt:lpstr>Calibri</vt:lpstr>
      <vt:lpstr>Calibri Light</vt:lpstr>
      <vt:lpstr>Times New Roman</vt:lpstr>
      <vt:lpstr>Verdana</vt:lpstr>
      <vt:lpstr>Wingdings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暑假音乐班培训招生ppt动态模板</dc:title>
  <dc:creator>Administrator</dc:creator>
  <cp:lastModifiedBy>微软用户</cp:lastModifiedBy>
  <cp:revision>85</cp:revision>
  <dcterms:created xsi:type="dcterms:W3CDTF">2017-06-22T09:46:25Z</dcterms:created>
  <dcterms:modified xsi:type="dcterms:W3CDTF">2017-07-12T07:57:33Z</dcterms:modified>
</cp:coreProperties>
</file>