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3" r:id="rId2"/>
    <p:sldId id="302" r:id="rId3"/>
    <p:sldId id="282" r:id="rId4"/>
    <p:sldId id="283" r:id="rId5"/>
    <p:sldId id="286" r:id="rId6"/>
    <p:sldId id="288" r:id="rId7"/>
    <p:sldId id="289" r:id="rId8"/>
    <p:sldId id="290" r:id="rId9"/>
    <p:sldId id="294" r:id="rId10"/>
    <p:sldId id="293" r:id="rId11"/>
    <p:sldId id="295" r:id="rId12"/>
    <p:sldId id="297" r:id="rId13"/>
    <p:sldId id="291" r:id="rId14"/>
    <p:sldId id="340" r:id="rId15"/>
  </p:sldIdLst>
  <p:sldSz cx="12192000" cy="6858000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9"/>
    <a:srgbClr val="F79646"/>
    <a:srgbClr val="C1E7B7"/>
    <a:srgbClr val="66FF33"/>
    <a:srgbClr val="FF0066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4EA26-D4EB-4A20-B832-D80876A81C88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6C083-4818-43B9-8D24-D97E80A04D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969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392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495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651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534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377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72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809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65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511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354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296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701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269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6C083-4818-43B9-8D24-D97E80A04D3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897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0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584EA-96D4-4196-B128-ADFF8EDB5C5C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6670C7-019A-416A-881D-CA27607F72A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33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DF0E9-A62F-4784-B282-63171EE3DF1D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C5A11-415E-4871-BE9F-807EE8A16E51}" type="slidenum">
              <a:rPr lang="zh-CN" altLang="en-US"/>
              <a:pPr/>
              <a:t>‹#›</a:t>
            </a:fld>
            <a:endParaRPr lang="zh-CN" altLang="en-US"/>
          </a:p>
        </p:txBody>
      </p:sp>
      <p:pic>
        <p:nvPicPr>
          <p:cNvPr id="7" name="图片 6" descr="树木">
            <a:extLst>
              <a:ext uri="{FF2B5EF4-FFF2-40B4-BE49-F238E27FC236}">
                <a16:creationId xmlns="" xmlns:a16="http://schemas.microsoft.com/office/drawing/2014/main" id="{E7750DE1-DAEC-4582-A3F3-B8F980538C75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30078" y="4631177"/>
            <a:ext cx="12222078" cy="2223334"/>
          </a:xfrm>
          <a:prstGeom prst="rect">
            <a:avLst/>
          </a:prstGeom>
        </p:spPr>
      </p:pic>
      <p:pic>
        <p:nvPicPr>
          <p:cNvPr id="8" name="图片 7" descr="天空">
            <a:extLst>
              <a:ext uri="{FF2B5EF4-FFF2-40B4-BE49-F238E27FC236}">
                <a16:creationId xmlns="" xmlns:a16="http://schemas.microsoft.com/office/drawing/2014/main" id="{94E04BBC-B480-4EF3-94CC-E6DDCEFCEC38}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2940" y="-23858"/>
            <a:ext cx="12192000" cy="4250029"/>
          </a:xfrm>
          <a:prstGeom prst="rect">
            <a:avLst/>
          </a:prstGeom>
        </p:spPr>
      </p:pic>
      <p:pic>
        <p:nvPicPr>
          <p:cNvPr id="9" name="图片 8" descr="66664faffa7ba62c852ccb17ecf0e21a">
            <a:extLst>
              <a:ext uri="{FF2B5EF4-FFF2-40B4-BE49-F238E27FC236}">
                <a16:creationId xmlns="" xmlns:a16="http://schemas.microsoft.com/office/drawing/2014/main" id="{B4E576F4-DC94-499A-BE20-4FEDB587F0A0}"/>
              </a:ext>
            </a:extLst>
          </p:cNvPr>
          <p:cNvPicPr/>
          <p:nvPr userDrawn="1"/>
        </p:nvPicPr>
        <p:blipFill>
          <a:blip r:embed="rId4"/>
          <a:stretch>
            <a:fillRect/>
          </a:stretch>
        </p:blipFill>
        <p:spPr>
          <a:xfrm rot="19474732">
            <a:off x="433832" y="287111"/>
            <a:ext cx="864291" cy="86429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87E30456-C3FA-48A6-9231-8CFFC0FA8F09}"/>
              </a:ext>
            </a:extLst>
          </p:cNvPr>
          <p:cNvPicPr/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858"/>
            <a:ext cx="12189060" cy="687836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B62BFEF3-1FEE-4478-BC2D-FDCB6AC3C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175"/>
            <a:ext cx="12185256" cy="690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6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2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39BF1-BA11-49AF-88AB-FA419697E393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BC5F6-6BD0-45AF-9F20-15BFCDB46C5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9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90FE7-AB37-40BA-8F63-4DF30CC2A640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229615-CE8C-41C2-9936-C55BC547BE3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54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9FF94-0165-404E-8FFE-3063C7F265C3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DF303-F614-4692-80A2-D4F15C873FA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26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95068-961D-412A-A804-6223CD2C12A3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5AEC4-C9D7-41D9-B48D-6B4C8D83D2E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38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CC162-E2D4-4762-A3B6-4DA044E1C8E4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B413F-D623-47DB-91AF-F4261EEA7529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2922CB9-9AE1-48AF-813B-8457F6844D9F}"/>
              </a:ext>
            </a:extLst>
          </p:cNvPr>
          <p:cNvSpPr/>
          <p:nvPr userDrawn="1"/>
        </p:nvSpPr>
        <p:spPr>
          <a:xfrm>
            <a:off x="3048000" y="29673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14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5" y="27307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A00A1-A5C5-4D4D-B3A4-3FD71FDBF091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15C19-7533-4CE4-99B5-6B69CB3BFBD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44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B42BA-58C4-46DB-A8F7-C5C199060D2B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BAF4B-1E69-4CCD-9441-CFC8E8DAA13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40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3E2FB-7860-421E-98DD-C88134F1009A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B7875-44DD-46EE-84A8-C7B47AEAD62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98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63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63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E7455-97C6-4D56-BFCC-B0FCACC3247D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7D789-48A1-434B-B6A2-BBFEF572E09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71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7E6D985-6DE0-46A3-AAC4-7DCFCA42DB74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51FF8F5-3911-456A-8E92-436E2F6CAC0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emf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A94FFDCC-6A52-4FD5-AEC2-D7D49B1614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3382">
            <a:off x="886236" y="606079"/>
            <a:ext cx="3951550" cy="201968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2713C62-7650-47DD-9BCC-2F1B3D1B31AB}"/>
              </a:ext>
            </a:extLst>
          </p:cNvPr>
          <p:cNvSpPr/>
          <p:nvPr/>
        </p:nvSpPr>
        <p:spPr>
          <a:xfrm>
            <a:off x="2231562" y="3013313"/>
            <a:ext cx="68307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中学生成长记录</a:t>
            </a:r>
            <a:r>
              <a:rPr lang="en-US" altLang="zh-CN" sz="4800" dirty="0" err="1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ppt</a:t>
            </a:r>
            <a:r>
              <a:rPr lang="zh-CN" altLang="en-US" sz="48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模板</a:t>
            </a:r>
          </a:p>
        </p:txBody>
      </p:sp>
      <p:pic>
        <p:nvPicPr>
          <p:cNvPr id="14" name="图片 2">
            <a:extLst>
              <a:ext uri="{FF2B5EF4-FFF2-40B4-BE49-F238E27FC236}">
                <a16:creationId xmlns="" xmlns:a16="http://schemas.microsoft.com/office/drawing/2014/main" id="{93A24C35-BE77-42DC-B8B1-C687D2C9FCCB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4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868" y="2216687"/>
            <a:ext cx="797433" cy="71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3E3930E1-E4C4-444C-9959-51B1CBBBC67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1601413" flipV="1">
            <a:off x="9675215" y="933340"/>
            <a:ext cx="1637176" cy="125509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C1A314E-A2E2-4F2A-8D13-5CA64BC43E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724" y="3688354"/>
            <a:ext cx="7560840" cy="91798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08F19363-2058-4554-81B6-83C382CB661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618" y="4352884"/>
            <a:ext cx="2526433" cy="215758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9BD8F45B-EA76-4FC4-AAD9-5BDBE982112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09" y="3926459"/>
            <a:ext cx="3417332" cy="3417332"/>
          </a:xfrm>
          <a:prstGeom prst="rect">
            <a:avLst/>
          </a:prstGeom>
        </p:spPr>
      </p:pic>
      <p:pic>
        <p:nvPicPr>
          <p:cNvPr id="21" name="佐藤利奈,大亀あすか - ごはんの練習">
            <a:hlinkClick r:id="" action="ppaction://media"/>
            <a:extLst>
              <a:ext uri="{FF2B5EF4-FFF2-40B4-BE49-F238E27FC236}">
                <a16:creationId xmlns="" xmlns:a16="http://schemas.microsoft.com/office/drawing/2014/main" id="{C921F7B9-09D0-45FC-A2DA-AF7BC3AC06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718164" y="45003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79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08835" y="2368774"/>
            <a:ext cx="3456384" cy="212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姓名：小觅知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性别：女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生日：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日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家庭成员：爸爸妈妈和我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兴趣爱好：唱歌、跳舞、跑步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5B8B8C80-1F81-4C25-BFC0-8A5A8E07FE9D}"/>
              </a:ext>
            </a:extLst>
          </p:cNvPr>
          <p:cNvSpPr/>
          <p:nvPr/>
        </p:nvSpPr>
        <p:spPr>
          <a:xfrm>
            <a:off x="4387803" y="478246"/>
            <a:ext cx="280076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sym typeface="+mn-lt"/>
              </a:rPr>
              <a:t>个人基本信息</a:t>
            </a:r>
            <a:endParaRPr lang="zh-CN" altLang="en-US" sz="3400" dirty="0">
              <a:solidFill>
                <a:srgbClr val="00B050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056F0D09-952A-46DD-99A1-32231F7D4BA3}"/>
              </a:ext>
            </a:extLst>
          </p:cNvPr>
          <p:cNvSpPr/>
          <p:nvPr/>
        </p:nvSpPr>
        <p:spPr>
          <a:xfrm>
            <a:off x="1948431" y="2528018"/>
            <a:ext cx="2492990" cy="2492990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70a119a80f0030eb297ae1ff167991e2">
            <a:extLst>
              <a:ext uri="{FF2B5EF4-FFF2-40B4-BE49-F238E27FC236}">
                <a16:creationId xmlns="" xmlns:a16="http://schemas.microsoft.com/office/drawing/2014/main" id="{F8315F2B-BAEF-48BC-B187-E8EF5815C4C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688288" y="116632"/>
            <a:ext cx="2915531" cy="305101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D74C6A14-1705-4446-89F9-F9941D54EA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267" y="4221088"/>
            <a:ext cx="2413302" cy="329913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0DC5EBB6-5E8C-437E-BB8F-A37A54C9C0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10" y="1093799"/>
            <a:ext cx="4167365" cy="38721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55A92CEC-436A-487D-B550-6F9DEE64D71E}"/>
              </a:ext>
            </a:extLst>
          </p:cNvPr>
          <p:cNvGrpSpPr/>
          <p:nvPr/>
        </p:nvGrpSpPr>
        <p:grpSpPr>
          <a:xfrm>
            <a:off x="6677457" y="1371358"/>
            <a:ext cx="1283698" cy="1252586"/>
            <a:chOff x="3700762" y="1962123"/>
            <a:chExt cx="1283698" cy="1252586"/>
          </a:xfrm>
        </p:grpSpPr>
        <p:sp>
          <p:nvSpPr>
            <p:cNvPr id="9" name="Freeform 11">
              <a:extLst>
                <a:ext uri="{FF2B5EF4-FFF2-40B4-BE49-F238E27FC236}">
                  <a16:creationId xmlns="" xmlns:a16="http://schemas.microsoft.com/office/drawing/2014/main" id="{DDBCBC29-B6ED-40FA-B2CD-57ABDAEE20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0762" y="1962123"/>
              <a:ext cx="1283698" cy="1252586"/>
            </a:xfrm>
            <a:custGeom>
              <a:avLst/>
              <a:gdLst/>
              <a:ahLst/>
              <a:cxnLst>
                <a:cxn ang="0">
                  <a:pos x="1613" y="210"/>
                </a:cxn>
                <a:cxn ang="0">
                  <a:pos x="1360" y="674"/>
                </a:cxn>
                <a:cxn ang="0">
                  <a:pos x="732" y="749"/>
                </a:cxn>
                <a:cxn ang="0">
                  <a:pos x="468" y="1245"/>
                </a:cxn>
                <a:cxn ang="0">
                  <a:pos x="543" y="1681"/>
                </a:cxn>
                <a:cxn ang="0">
                  <a:pos x="50" y="2188"/>
                </a:cxn>
                <a:cxn ang="0">
                  <a:pos x="228" y="2752"/>
                </a:cxn>
                <a:cxn ang="0">
                  <a:pos x="343" y="3352"/>
                </a:cxn>
                <a:cxn ang="0">
                  <a:pos x="478" y="3841"/>
                </a:cxn>
                <a:cxn ang="0">
                  <a:pos x="1117" y="4048"/>
                </a:cxn>
                <a:cxn ang="0">
                  <a:pos x="1356" y="4540"/>
                </a:cxn>
                <a:cxn ang="0">
                  <a:pos x="1892" y="4755"/>
                </a:cxn>
                <a:cxn ang="0">
                  <a:pos x="2384" y="4530"/>
                </a:cxn>
                <a:cxn ang="0">
                  <a:pos x="2994" y="4837"/>
                </a:cxn>
                <a:cxn ang="0">
                  <a:pos x="3448" y="4573"/>
                </a:cxn>
                <a:cxn ang="0">
                  <a:pos x="3748" y="4208"/>
                </a:cxn>
                <a:cxn ang="0">
                  <a:pos x="4340" y="4066"/>
                </a:cxn>
                <a:cxn ang="0">
                  <a:pos x="4515" y="3494"/>
                </a:cxn>
                <a:cxn ang="0">
                  <a:pos x="4686" y="3041"/>
                </a:cxn>
                <a:cxn ang="0">
                  <a:pos x="4961" y="2570"/>
                </a:cxn>
                <a:cxn ang="0">
                  <a:pos x="4658" y="2013"/>
                </a:cxn>
                <a:cxn ang="0">
                  <a:pos x="4647" y="1517"/>
                </a:cxn>
                <a:cxn ang="0">
                  <a:pos x="4515" y="1031"/>
                </a:cxn>
                <a:cxn ang="0">
                  <a:pos x="3876" y="821"/>
                </a:cxn>
                <a:cxn ang="0">
                  <a:pos x="3637" y="328"/>
                </a:cxn>
                <a:cxn ang="0">
                  <a:pos x="3102" y="114"/>
                </a:cxn>
                <a:cxn ang="0">
                  <a:pos x="2609" y="342"/>
                </a:cxn>
                <a:cxn ang="0">
                  <a:pos x="1999" y="32"/>
                </a:cxn>
                <a:cxn ang="0">
                  <a:pos x="2520" y="217"/>
                </a:cxn>
                <a:cxn ang="0">
                  <a:pos x="3212" y="71"/>
                </a:cxn>
                <a:cxn ang="0">
                  <a:pos x="3633" y="274"/>
                </a:cxn>
                <a:cxn ang="0">
                  <a:pos x="3876" y="788"/>
                </a:cxn>
                <a:cxn ang="0">
                  <a:pos x="4483" y="956"/>
                </a:cxn>
                <a:cxn ang="0">
                  <a:pos x="4690" y="1403"/>
                </a:cxn>
                <a:cxn ang="0">
                  <a:pos x="4761" y="2070"/>
                </a:cxn>
                <a:cxn ang="0">
                  <a:pos x="4993" y="2584"/>
                </a:cxn>
                <a:cxn ang="0">
                  <a:pos x="4604" y="3137"/>
                </a:cxn>
                <a:cxn ang="0">
                  <a:pos x="4551" y="3737"/>
                </a:cxn>
                <a:cxn ang="0">
                  <a:pos x="4187" y="4191"/>
                </a:cxn>
                <a:cxn ang="0">
                  <a:pos x="3594" y="4365"/>
                </a:cxn>
                <a:cxn ang="0">
                  <a:pos x="3127" y="4855"/>
                </a:cxn>
                <a:cxn ang="0">
                  <a:pos x="2577" y="4730"/>
                </a:cxn>
                <a:cxn ang="0">
                  <a:pos x="1895" y="4787"/>
                </a:cxn>
                <a:cxn ang="0">
                  <a:pos x="1428" y="4665"/>
                </a:cxn>
                <a:cxn ang="0">
                  <a:pos x="1146" y="4080"/>
                </a:cxn>
                <a:cxn ang="0">
                  <a:pos x="589" y="3966"/>
                </a:cxn>
                <a:cxn ang="0">
                  <a:pos x="307" y="3552"/>
                </a:cxn>
                <a:cxn ang="0">
                  <a:pos x="325" y="2888"/>
                </a:cxn>
                <a:cxn ang="0">
                  <a:pos x="0" y="2316"/>
                </a:cxn>
                <a:cxn ang="0">
                  <a:pos x="282" y="1809"/>
                </a:cxn>
                <a:cxn ang="0">
                  <a:pos x="435" y="1245"/>
                </a:cxn>
                <a:cxn ang="0">
                  <a:pos x="632" y="778"/>
                </a:cxn>
                <a:cxn ang="0">
                  <a:pos x="1242" y="628"/>
                </a:cxn>
                <a:cxn ang="0">
                  <a:pos x="1624" y="153"/>
                </a:cxn>
              </a:cxnLst>
              <a:rect l="0" t="0" r="r" b="b"/>
              <a:pathLst>
                <a:path w="4993" h="4872">
                  <a:moveTo>
                    <a:pt x="1999" y="32"/>
                  </a:moveTo>
                  <a:lnTo>
                    <a:pt x="1934" y="35"/>
                  </a:lnTo>
                  <a:lnTo>
                    <a:pt x="1874" y="46"/>
                  </a:lnTo>
                  <a:lnTo>
                    <a:pt x="1781" y="82"/>
                  </a:lnTo>
                  <a:lnTo>
                    <a:pt x="1692" y="135"/>
                  </a:lnTo>
                  <a:lnTo>
                    <a:pt x="1613" y="210"/>
                  </a:lnTo>
                  <a:lnTo>
                    <a:pt x="1542" y="299"/>
                  </a:lnTo>
                  <a:lnTo>
                    <a:pt x="1481" y="407"/>
                  </a:lnTo>
                  <a:lnTo>
                    <a:pt x="1424" y="528"/>
                  </a:lnTo>
                  <a:lnTo>
                    <a:pt x="1378" y="664"/>
                  </a:lnTo>
                  <a:lnTo>
                    <a:pt x="1371" y="678"/>
                  </a:lnTo>
                  <a:lnTo>
                    <a:pt x="1360" y="674"/>
                  </a:lnTo>
                  <a:lnTo>
                    <a:pt x="1246" y="660"/>
                  </a:lnTo>
                  <a:lnTo>
                    <a:pt x="1142" y="656"/>
                  </a:lnTo>
                  <a:lnTo>
                    <a:pt x="1024" y="664"/>
                  </a:lnTo>
                  <a:lnTo>
                    <a:pt x="917" y="681"/>
                  </a:lnTo>
                  <a:lnTo>
                    <a:pt x="817" y="710"/>
                  </a:lnTo>
                  <a:lnTo>
                    <a:pt x="732" y="749"/>
                  </a:lnTo>
                  <a:lnTo>
                    <a:pt x="653" y="803"/>
                  </a:lnTo>
                  <a:lnTo>
                    <a:pt x="589" y="867"/>
                  </a:lnTo>
                  <a:lnTo>
                    <a:pt x="535" y="946"/>
                  </a:lnTo>
                  <a:lnTo>
                    <a:pt x="500" y="1038"/>
                  </a:lnTo>
                  <a:lnTo>
                    <a:pt x="475" y="1138"/>
                  </a:lnTo>
                  <a:lnTo>
                    <a:pt x="468" y="1245"/>
                  </a:lnTo>
                  <a:lnTo>
                    <a:pt x="471" y="1342"/>
                  </a:lnTo>
                  <a:lnTo>
                    <a:pt x="489" y="1442"/>
                  </a:lnTo>
                  <a:lnTo>
                    <a:pt x="514" y="1549"/>
                  </a:lnTo>
                  <a:lnTo>
                    <a:pt x="550" y="1660"/>
                  </a:lnTo>
                  <a:lnTo>
                    <a:pt x="553" y="1674"/>
                  </a:lnTo>
                  <a:lnTo>
                    <a:pt x="543" y="1681"/>
                  </a:lnTo>
                  <a:lnTo>
                    <a:pt x="418" y="1752"/>
                  </a:lnTo>
                  <a:lnTo>
                    <a:pt x="307" y="1831"/>
                  </a:lnTo>
                  <a:lnTo>
                    <a:pt x="214" y="1913"/>
                  </a:lnTo>
                  <a:lnTo>
                    <a:pt x="143" y="2002"/>
                  </a:lnTo>
                  <a:lnTo>
                    <a:pt x="86" y="2091"/>
                  </a:lnTo>
                  <a:lnTo>
                    <a:pt x="50" y="2188"/>
                  </a:lnTo>
                  <a:lnTo>
                    <a:pt x="32" y="2288"/>
                  </a:lnTo>
                  <a:lnTo>
                    <a:pt x="32" y="2316"/>
                  </a:lnTo>
                  <a:lnTo>
                    <a:pt x="46" y="2427"/>
                  </a:lnTo>
                  <a:lnTo>
                    <a:pt x="82" y="2538"/>
                  </a:lnTo>
                  <a:lnTo>
                    <a:pt x="146" y="2648"/>
                  </a:lnTo>
                  <a:lnTo>
                    <a:pt x="228" y="2752"/>
                  </a:lnTo>
                  <a:lnTo>
                    <a:pt x="335" y="2855"/>
                  </a:lnTo>
                  <a:lnTo>
                    <a:pt x="478" y="2963"/>
                  </a:lnTo>
                  <a:lnTo>
                    <a:pt x="471" y="2973"/>
                  </a:lnTo>
                  <a:lnTo>
                    <a:pt x="414" y="3105"/>
                  </a:lnTo>
                  <a:lnTo>
                    <a:pt x="371" y="3230"/>
                  </a:lnTo>
                  <a:lnTo>
                    <a:pt x="343" y="3352"/>
                  </a:lnTo>
                  <a:lnTo>
                    <a:pt x="335" y="3466"/>
                  </a:lnTo>
                  <a:lnTo>
                    <a:pt x="339" y="3548"/>
                  </a:lnTo>
                  <a:lnTo>
                    <a:pt x="357" y="3627"/>
                  </a:lnTo>
                  <a:lnTo>
                    <a:pt x="382" y="3698"/>
                  </a:lnTo>
                  <a:lnTo>
                    <a:pt x="418" y="3766"/>
                  </a:lnTo>
                  <a:lnTo>
                    <a:pt x="478" y="3841"/>
                  </a:lnTo>
                  <a:lnTo>
                    <a:pt x="553" y="3905"/>
                  </a:lnTo>
                  <a:lnTo>
                    <a:pt x="639" y="3955"/>
                  </a:lnTo>
                  <a:lnTo>
                    <a:pt x="742" y="3998"/>
                  </a:lnTo>
                  <a:lnTo>
                    <a:pt x="857" y="4026"/>
                  </a:lnTo>
                  <a:lnTo>
                    <a:pt x="982" y="4041"/>
                  </a:lnTo>
                  <a:lnTo>
                    <a:pt x="1117" y="4048"/>
                  </a:lnTo>
                  <a:lnTo>
                    <a:pt x="1171" y="4048"/>
                  </a:lnTo>
                  <a:lnTo>
                    <a:pt x="1174" y="4062"/>
                  </a:lnTo>
                  <a:lnTo>
                    <a:pt x="1206" y="4201"/>
                  </a:lnTo>
                  <a:lnTo>
                    <a:pt x="1246" y="4330"/>
                  </a:lnTo>
                  <a:lnTo>
                    <a:pt x="1296" y="4444"/>
                  </a:lnTo>
                  <a:lnTo>
                    <a:pt x="1356" y="4540"/>
                  </a:lnTo>
                  <a:lnTo>
                    <a:pt x="1428" y="4622"/>
                  </a:lnTo>
                  <a:lnTo>
                    <a:pt x="1506" y="4687"/>
                  </a:lnTo>
                  <a:lnTo>
                    <a:pt x="1595" y="4733"/>
                  </a:lnTo>
                  <a:lnTo>
                    <a:pt x="1688" y="4758"/>
                  </a:lnTo>
                  <a:lnTo>
                    <a:pt x="1781" y="4765"/>
                  </a:lnTo>
                  <a:lnTo>
                    <a:pt x="1892" y="4755"/>
                  </a:lnTo>
                  <a:lnTo>
                    <a:pt x="2006" y="4726"/>
                  </a:lnTo>
                  <a:lnTo>
                    <a:pt x="2120" y="4680"/>
                  </a:lnTo>
                  <a:lnTo>
                    <a:pt x="2241" y="4612"/>
                  </a:lnTo>
                  <a:lnTo>
                    <a:pt x="2363" y="4526"/>
                  </a:lnTo>
                  <a:lnTo>
                    <a:pt x="2373" y="4519"/>
                  </a:lnTo>
                  <a:lnTo>
                    <a:pt x="2384" y="4530"/>
                  </a:lnTo>
                  <a:lnTo>
                    <a:pt x="2488" y="4622"/>
                  </a:lnTo>
                  <a:lnTo>
                    <a:pt x="2588" y="4697"/>
                  </a:lnTo>
                  <a:lnTo>
                    <a:pt x="2691" y="4758"/>
                  </a:lnTo>
                  <a:lnTo>
                    <a:pt x="2795" y="4801"/>
                  </a:lnTo>
                  <a:lnTo>
                    <a:pt x="2895" y="4830"/>
                  </a:lnTo>
                  <a:lnTo>
                    <a:pt x="2994" y="4837"/>
                  </a:lnTo>
                  <a:lnTo>
                    <a:pt x="3055" y="4833"/>
                  </a:lnTo>
                  <a:lnTo>
                    <a:pt x="3119" y="4822"/>
                  </a:lnTo>
                  <a:lnTo>
                    <a:pt x="3212" y="4787"/>
                  </a:lnTo>
                  <a:lnTo>
                    <a:pt x="3298" y="4733"/>
                  </a:lnTo>
                  <a:lnTo>
                    <a:pt x="3376" y="4662"/>
                  </a:lnTo>
                  <a:lnTo>
                    <a:pt x="3448" y="4573"/>
                  </a:lnTo>
                  <a:lnTo>
                    <a:pt x="3512" y="4465"/>
                  </a:lnTo>
                  <a:lnTo>
                    <a:pt x="3569" y="4344"/>
                  </a:lnTo>
                  <a:lnTo>
                    <a:pt x="3615" y="4208"/>
                  </a:lnTo>
                  <a:lnTo>
                    <a:pt x="3619" y="4194"/>
                  </a:lnTo>
                  <a:lnTo>
                    <a:pt x="3633" y="4194"/>
                  </a:lnTo>
                  <a:lnTo>
                    <a:pt x="3748" y="4208"/>
                  </a:lnTo>
                  <a:lnTo>
                    <a:pt x="3851" y="4212"/>
                  </a:lnTo>
                  <a:lnTo>
                    <a:pt x="3969" y="4205"/>
                  </a:lnTo>
                  <a:lnTo>
                    <a:pt x="4076" y="4191"/>
                  </a:lnTo>
                  <a:lnTo>
                    <a:pt x="4176" y="4162"/>
                  </a:lnTo>
                  <a:lnTo>
                    <a:pt x="4261" y="4119"/>
                  </a:lnTo>
                  <a:lnTo>
                    <a:pt x="4340" y="4066"/>
                  </a:lnTo>
                  <a:lnTo>
                    <a:pt x="4404" y="4001"/>
                  </a:lnTo>
                  <a:lnTo>
                    <a:pt x="4454" y="3923"/>
                  </a:lnTo>
                  <a:lnTo>
                    <a:pt x="4493" y="3830"/>
                  </a:lnTo>
                  <a:lnTo>
                    <a:pt x="4515" y="3730"/>
                  </a:lnTo>
                  <a:lnTo>
                    <a:pt x="4522" y="3623"/>
                  </a:lnTo>
                  <a:lnTo>
                    <a:pt x="4515" y="3494"/>
                  </a:lnTo>
                  <a:lnTo>
                    <a:pt x="4486" y="3355"/>
                  </a:lnTo>
                  <a:lnTo>
                    <a:pt x="4444" y="3209"/>
                  </a:lnTo>
                  <a:lnTo>
                    <a:pt x="4440" y="3195"/>
                  </a:lnTo>
                  <a:lnTo>
                    <a:pt x="4451" y="3191"/>
                  </a:lnTo>
                  <a:lnTo>
                    <a:pt x="4576" y="3120"/>
                  </a:lnTo>
                  <a:lnTo>
                    <a:pt x="4686" y="3041"/>
                  </a:lnTo>
                  <a:lnTo>
                    <a:pt x="4775" y="2955"/>
                  </a:lnTo>
                  <a:lnTo>
                    <a:pt x="4850" y="2870"/>
                  </a:lnTo>
                  <a:lnTo>
                    <a:pt x="4908" y="2777"/>
                  </a:lnTo>
                  <a:lnTo>
                    <a:pt x="4943" y="2681"/>
                  </a:lnTo>
                  <a:lnTo>
                    <a:pt x="4957" y="2581"/>
                  </a:lnTo>
                  <a:lnTo>
                    <a:pt x="4961" y="2570"/>
                  </a:lnTo>
                  <a:lnTo>
                    <a:pt x="4961" y="2552"/>
                  </a:lnTo>
                  <a:lnTo>
                    <a:pt x="4947" y="2441"/>
                  </a:lnTo>
                  <a:lnTo>
                    <a:pt x="4911" y="2331"/>
                  </a:lnTo>
                  <a:lnTo>
                    <a:pt x="4847" y="2220"/>
                  </a:lnTo>
                  <a:lnTo>
                    <a:pt x="4765" y="2116"/>
                  </a:lnTo>
                  <a:lnTo>
                    <a:pt x="4658" y="2013"/>
                  </a:lnTo>
                  <a:lnTo>
                    <a:pt x="4529" y="1917"/>
                  </a:lnTo>
                  <a:lnTo>
                    <a:pt x="4515" y="1909"/>
                  </a:lnTo>
                  <a:lnTo>
                    <a:pt x="4522" y="1895"/>
                  </a:lnTo>
                  <a:lnTo>
                    <a:pt x="4579" y="1763"/>
                  </a:lnTo>
                  <a:lnTo>
                    <a:pt x="4622" y="1638"/>
                  </a:lnTo>
                  <a:lnTo>
                    <a:pt x="4647" y="1517"/>
                  </a:lnTo>
                  <a:lnTo>
                    <a:pt x="4654" y="1403"/>
                  </a:lnTo>
                  <a:lnTo>
                    <a:pt x="4651" y="1320"/>
                  </a:lnTo>
                  <a:lnTo>
                    <a:pt x="4636" y="1245"/>
                  </a:lnTo>
                  <a:lnTo>
                    <a:pt x="4611" y="1174"/>
                  </a:lnTo>
                  <a:lnTo>
                    <a:pt x="4576" y="1106"/>
                  </a:lnTo>
                  <a:lnTo>
                    <a:pt x="4515" y="1031"/>
                  </a:lnTo>
                  <a:lnTo>
                    <a:pt x="4440" y="967"/>
                  </a:lnTo>
                  <a:lnTo>
                    <a:pt x="4354" y="913"/>
                  </a:lnTo>
                  <a:lnTo>
                    <a:pt x="4251" y="871"/>
                  </a:lnTo>
                  <a:lnTo>
                    <a:pt x="4137" y="842"/>
                  </a:lnTo>
                  <a:lnTo>
                    <a:pt x="4012" y="828"/>
                  </a:lnTo>
                  <a:lnTo>
                    <a:pt x="3876" y="821"/>
                  </a:lnTo>
                  <a:lnTo>
                    <a:pt x="3822" y="821"/>
                  </a:lnTo>
                  <a:lnTo>
                    <a:pt x="3819" y="806"/>
                  </a:lnTo>
                  <a:lnTo>
                    <a:pt x="3787" y="667"/>
                  </a:lnTo>
                  <a:lnTo>
                    <a:pt x="3748" y="539"/>
                  </a:lnTo>
                  <a:lnTo>
                    <a:pt x="3698" y="428"/>
                  </a:lnTo>
                  <a:lnTo>
                    <a:pt x="3637" y="328"/>
                  </a:lnTo>
                  <a:lnTo>
                    <a:pt x="3566" y="249"/>
                  </a:lnTo>
                  <a:lnTo>
                    <a:pt x="3487" y="185"/>
                  </a:lnTo>
                  <a:lnTo>
                    <a:pt x="3398" y="139"/>
                  </a:lnTo>
                  <a:lnTo>
                    <a:pt x="3305" y="110"/>
                  </a:lnTo>
                  <a:lnTo>
                    <a:pt x="3212" y="103"/>
                  </a:lnTo>
                  <a:lnTo>
                    <a:pt x="3102" y="114"/>
                  </a:lnTo>
                  <a:lnTo>
                    <a:pt x="2987" y="142"/>
                  </a:lnTo>
                  <a:lnTo>
                    <a:pt x="2873" y="192"/>
                  </a:lnTo>
                  <a:lnTo>
                    <a:pt x="2752" y="260"/>
                  </a:lnTo>
                  <a:lnTo>
                    <a:pt x="2630" y="342"/>
                  </a:lnTo>
                  <a:lnTo>
                    <a:pt x="2620" y="349"/>
                  </a:lnTo>
                  <a:lnTo>
                    <a:pt x="2609" y="342"/>
                  </a:lnTo>
                  <a:lnTo>
                    <a:pt x="2506" y="249"/>
                  </a:lnTo>
                  <a:lnTo>
                    <a:pt x="2402" y="174"/>
                  </a:lnTo>
                  <a:lnTo>
                    <a:pt x="2298" y="110"/>
                  </a:lnTo>
                  <a:lnTo>
                    <a:pt x="2199" y="67"/>
                  </a:lnTo>
                  <a:lnTo>
                    <a:pt x="2095" y="42"/>
                  </a:lnTo>
                  <a:lnTo>
                    <a:pt x="1999" y="32"/>
                  </a:lnTo>
                  <a:close/>
                  <a:moveTo>
                    <a:pt x="1999" y="0"/>
                  </a:moveTo>
                  <a:lnTo>
                    <a:pt x="2102" y="10"/>
                  </a:lnTo>
                  <a:lnTo>
                    <a:pt x="2206" y="35"/>
                  </a:lnTo>
                  <a:lnTo>
                    <a:pt x="2309" y="78"/>
                  </a:lnTo>
                  <a:lnTo>
                    <a:pt x="2416" y="139"/>
                  </a:lnTo>
                  <a:lnTo>
                    <a:pt x="2520" y="217"/>
                  </a:lnTo>
                  <a:lnTo>
                    <a:pt x="2623" y="307"/>
                  </a:lnTo>
                  <a:lnTo>
                    <a:pt x="2745" y="224"/>
                  </a:lnTo>
                  <a:lnTo>
                    <a:pt x="2866" y="160"/>
                  </a:lnTo>
                  <a:lnTo>
                    <a:pt x="2984" y="110"/>
                  </a:lnTo>
                  <a:lnTo>
                    <a:pt x="3098" y="82"/>
                  </a:lnTo>
                  <a:lnTo>
                    <a:pt x="3212" y="71"/>
                  </a:lnTo>
                  <a:lnTo>
                    <a:pt x="3280" y="75"/>
                  </a:lnTo>
                  <a:lnTo>
                    <a:pt x="3344" y="85"/>
                  </a:lnTo>
                  <a:lnTo>
                    <a:pt x="3408" y="107"/>
                  </a:lnTo>
                  <a:lnTo>
                    <a:pt x="3491" y="150"/>
                  </a:lnTo>
                  <a:lnTo>
                    <a:pt x="3566" y="203"/>
                  </a:lnTo>
                  <a:lnTo>
                    <a:pt x="3633" y="274"/>
                  </a:lnTo>
                  <a:lnTo>
                    <a:pt x="3690" y="353"/>
                  </a:lnTo>
                  <a:lnTo>
                    <a:pt x="3744" y="446"/>
                  </a:lnTo>
                  <a:lnTo>
                    <a:pt x="3787" y="549"/>
                  </a:lnTo>
                  <a:lnTo>
                    <a:pt x="3819" y="664"/>
                  </a:lnTo>
                  <a:lnTo>
                    <a:pt x="3847" y="788"/>
                  </a:lnTo>
                  <a:lnTo>
                    <a:pt x="3876" y="788"/>
                  </a:lnTo>
                  <a:lnTo>
                    <a:pt x="3997" y="792"/>
                  </a:lnTo>
                  <a:lnTo>
                    <a:pt x="4112" y="806"/>
                  </a:lnTo>
                  <a:lnTo>
                    <a:pt x="4219" y="831"/>
                  </a:lnTo>
                  <a:lnTo>
                    <a:pt x="4315" y="863"/>
                  </a:lnTo>
                  <a:lnTo>
                    <a:pt x="4404" y="903"/>
                  </a:lnTo>
                  <a:lnTo>
                    <a:pt x="4483" y="956"/>
                  </a:lnTo>
                  <a:lnTo>
                    <a:pt x="4547" y="1017"/>
                  </a:lnTo>
                  <a:lnTo>
                    <a:pt x="4604" y="1088"/>
                  </a:lnTo>
                  <a:lnTo>
                    <a:pt x="4640" y="1160"/>
                  </a:lnTo>
                  <a:lnTo>
                    <a:pt x="4668" y="1235"/>
                  </a:lnTo>
                  <a:lnTo>
                    <a:pt x="4683" y="1317"/>
                  </a:lnTo>
                  <a:lnTo>
                    <a:pt x="4690" y="1403"/>
                  </a:lnTo>
                  <a:lnTo>
                    <a:pt x="4683" y="1517"/>
                  </a:lnTo>
                  <a:lnTo>
                    <a:pt x="4654" y="1638"/>
                  </a:lnTo>
                  <a:lnTo>
                    <a:pt x="4615" y="1767"/>
                  </a:lnTo>
                  <a:lnTo>
                    <a:pt x="4558" y="1899"/>
                  </a:lnTo>
                  <a:lnTo>
                    <a:pt x="4668" y="1981"/>
                  </a:lnTo>
                  <a:lnTo>
                    <a:pt x="4761" y="2070"/>
                  </a:lnTo>
                  <a:lnTo>
                    <a:pt x="4843" y="2159"/>
                  </a:lnTo>
                  <a:lnTo>
                    <a:pt x="4908" y="2256"/>
                  </a:lnTo>
                  <a:lnTo>
                    <a:pt x="4954" y="2352"/>
                  </a:lnTo>
                  <a:lnTo>
                    <a:pt x="4982" y="2452"/>
                  </a:lnTo>
                  <a:lnTo>
                    <a:pt x="4993" y="2552"/>
                  </a:lnTo>
                  <a:lnTo>
                    <a:pt x="4993" y="2584"/>
                  </a:lnTo>
                  <a:lnTo>
                    <a:pt x="4975" y="2688"/>
                  </a:lnTo>
                  <a:lnTo>
                    <a:pt x="4936" y="2788"/>
                  </a:lnTo>
                  <a:lnTo>
                    <a:pt x="4879" y="2884"/>
                  </a:lnTo>
                  <a:lnTo>
                    <a:pt x="4804" y="2973"/>
                  </a:lnTo>
                  <a:lnTo>
                    <a:pt x="4711" y="3059"/>
                  </a:lnTo>
                  <a:lnTo>
                    <a:pt x="4604" y="3137"/>
                  </a:lnTo>
                  <a:lnTo>
                    <a:pt x="4479" y="3212"/>
                  </a:lnTo>
                  <a:lnTo>
                    <a:pt x="4511" y="3319"/>
                  </a:lnTo>
                  <a:lnTo>
                    <a:pt x="4536" y="3427"/>
                  </a:lnTo>
                  <a:lnTo>
                    <a:pt x="4554" y="3527"/>
                  </a:lnTo>
                  <a:lnTo>
                    <a:pt x="4558" y="3623"/>
                  </a:lnTo>
                  <a:lnTo>
                    <a:pt x="4551" y="3737"/>
                  </a:lnTo>
                  <a:lnTo>
                    <a:pt x="4526" y="3841"/>
                  </a:lnTo>
                  <a:lnTo>
                    <a:pt x="4486" y="3937"/>
                  </a:lnTo>
                  <a:lnTo>
                    <a:pt x="4429" y="4023"/>
                  </a:lnTo>
                  <a:lnTo>
                    <a:pt x="4361" y="4091"/>
                  </a:lnTo>
                  <a:lnTo>
                    <a:pt x="4279" y="4148"/>
                  </a:lnTo>
                  <a:lnTo>
                    <a:pt x="4187" y="4191"/>
                  </a:lnTo>
                  <a:lnTo>
                    <a:pt x="4083" y="4219"/>
                  </a:lnTo>
                  <a:lnTo>
                    <a:pt x="3972" y="4237"/>
                  </a:lnTo>
                  <a:lnTo>
                    <a:pt x="3851" y="4244"/>
                  </a:lnTo>
                  <a:lnTo>
                    <a:pt x="3751" y="4241"/>
                  </a:lnTo>
                  <a:lnTo>
                    <a:pt x="3644" y="4230"/>
                  </a:lnTo>
                  <a:lnTo>
                    <a:pt x="3594" y="4365"/>
                  </a:lnTo>
                  <a:lnTo>
                    <a:pt x="3537" y="4487"/>
                  </a:lnTo>
                  <a:lnTo>
                    <a:pt x="3473" y="4594"/>
                  </a:lnTo>
                  <a:lnTo>
                    <a:pt x="3398" y="4687"/>
                  </a:lnTo>
                  <a:lnTo>
                    <a:pt x="3316" y="4762"/>
                  </a:lnTo>
                  <a:lnTo>
                    <a:pt x="3226" y="4819"/>
                  </a:lnTo>
                  <a:lnTo>
                    <a:pt x="3127" y="4855"/>
                  </a:lnTo>
                  <a:lnTo>
                    <a:pt x="3059" y="4869"/>
                  </a:lnTo>
                  <a:lnTo>
                    <a:pt x="2994" y="4872"/>
                  </a:lnTo>
                  <a:lnTo>
                    <a:pt x="2891" y="4862"/>
                  </a:lnTo>
                  <a:lnTo>
                    <a:pt x="2787" y="4837"/>
                  </a:lnTo>
                  <a:lnTo>
                    <a:pt x="2684" y="4790"/>
                  </a:lnTo>
                  <a:lnTo>
                    <a:pt x="2577" y="4730"/>
                  </a:lnTo>
                  <a:lnTo>
                    <a:pt x="2473" y="4655"/>
                  </a:lnTo>
                  <a:lnTo>
                    <a:pt x="2370" y="4562"/>
                  </a:lnTo>
                  <a:lnTo>
                    <a:pt x="2249" y="4644"/>
                  </a:lnTo>
                  <a:lnTo>
                    <a:pt x="2127" y="4708"/>
                  </a:lnTo>
                  <a:lnTo>
                    <a:pt x="2009" y="4758"/>
                  </a:lnTo>
                  <a:lnTo>
                    <a:pt x="1895" y="4787"/>
                  </a:lnTo>
                  <a:lnTo>
                    <a:pt x="1781" y="4797"/>
                  </a:lnTo>
                  <a:lnTo>
                    <a:pt x="1713" y="4794"/>
                  </a:lnTo>
                  <a:lnTo>
                    <a:pt x="1649" y="4783"/>
                  </a:lnTo>
                  <a:lnTo>
                    <a:pt x="1585" y="4762"/>
                  </a:lnTo>
                  <a:lnTo>
                    <a:pt x="1503" y="4722"/>
                  </a:lnTo>
                  <a:lnTo>
                    <a:pt x="1428" y="4665"/>
                  </a:lnTo>
                  <a:lnTo>
                    <a:pt x="1360" y="4597"/>
                  </a:lnTo>
                  <a:lnTo>
                    <a:pt x="1299" y="4515"/>
                  </a:lnTo>
                  <a:lnTo>
                    <a:pt x="1249" y="4423"/>
                  </a:lnTo>
                  <a:lnTo>
                    <a:pt x="1206" y="4319"/>
                  </a:lnTo>
                  <a:lnTo>
                    <a:pt x="1171" y="4205"/>
                  </a:lnTo>
                  <a:lnTo>
                    <a:pt x="1146" y="4080"/>
                  </a:lnTo>
                  <a:lnTo>
                    <a:pt x="1117" y="4080"/>
                  </a:lnTo>
                  <a:lnTo>
                    <a:pt x="996" y="4076"/>
                  </a:lnTo>
                  <a:lnTo>
                    <a:pt x="882" y="4062"/>
                  </a:lnTo>
                  <a:lnTo>
                    <a:pt x="774" y="4041"/>
                  </a:lnTo>
                  <a:lnTo>
                    <a:pt x="678" y="4008"/>
                  </a:lnTo>
                  <a:lnTo>
                    <a:pt x="589" y="3966"/>
                  </a:lnTo>
                  <a:lnTo>
                    <a:pt x="510" y="3916"/>
                  </a:lnTo>
                  <a:lnTo>
                    <a:pt x="446" y="3855"/>
                  </a:lnTo>
                  <a:lnTo>
                    <a:pt x="389" y="3784"/>
                  </a:lnTo>
                  <a:lnTo>
                    <a:pt x="350" y="3712"/>
                  </a:lnTo>
                  <a:lnTo>
                    <a:pt x="325" y="3634"/>
                  </a:lnTo>
                  <a:lnTo>
                    <a:pt x="307" y="3552"/>
                  </a:lnTo>
                  <a:lnTo>
                    <a:pt x="303" y="3466"/>
                  </a:lnTo>
                  <a:lnTo>
                    <a:pt x="311" y="3352"/>
                  </a:lnTo>
                  <a:lnTo>
                    <a:pt x="335" y="3230"/>
                  </a:lnTo>
                  <a:lnTo>
                    <a:pt x="378" y="3102"/>
                  </a:lnTo>
                  <a:lnTo>
                    <a:pt x="435" y="2973"/>
                  </a:lnTo>
                  <a:lnTo>
                    <a:pt x="325" y="2888"/>
                  </a:lnTo>
                  <a:lnTo>
                    <a:pt x="232" y="2802"/>
                  </a:lnTo>
                  <a:lnTo>
                    <a:pt x="150" y="2709"/>
                  </a:lnTo>
                  <a:lnTo>
                    <a:pt x="86" y="2616"/>
                  </a:lnTo>
                  <a:lnTo>
                    <a:pt x="39" y="2516"/>
                  </a:lnTo>
                  <a:lnTo>
                    <a:pt x="11" y="2416"/>
                  </a:lnTo>
                  <a:lnTo>
                    <a:pt x="0" y="2316"/>
                  </a:lnTo>
                  <a:lnTo>
                    <a:pt x="0" y="2288"/>
                  </a:lnTo>
                  <a:lnTo>
                    <a:pt x="18" y="2184"/>
                  </a:lnTo>
                  <a:lnTo>
                    <a:pt x="54" y="2084"/>
                  </a:lnTo>
                  <a:lnTo>
                    <a:pt x="111" y="1988"/>
                  </a:lnTo>
                  <a:lnTo>
                    <a:pt x="186" y="1895"/>
                  </a:lnTo>
                  <a:lnTo>
                    <a:pt x="282" y="1809"/>
                  </a:lnTo>
                  <a:lnTo>
                    <a:pt x="389" y="1731"/>
                  </a:lnTo>
                  <a:lnTo>
                    <a:pt x="514" y="1656"/>
                  </a:lnTo>
                  <a:lnTo>
                    <a:pt x="482" y="1549"/>
                  </a:lnTo>
                  <a:lnTo>
                    <a:pt x="457" y="1442"/>
                  </a:lnTo>
                  <a:lnTo>
                    <a:pt x="439" y="1342"/>
                  </a:lnTo>
                  <a:lnTo>
                    <a:pt x="435" y="1245"/>
                  </a:lnTo>
                  <a:lnTo>
                    <a:pt x="439" y="1156"/>
                  </a:lnTo>
                  <a:lnTo>
                    <a:pt x="457" y="1071"/>
                  </a:lnTo>
                  <a:lnTo>
                    <a:pt x="482" y="988"/>
                  </a:lnTo>
                  <a:lnTo>
                    <a:pt x="518" y="917"/>
                  </a:lnTo>
                  <a:lnTo>
                    <a:pt x="564" y="849"/>
                  </a:lnTo>
                  <a:lnTo>
                    <a:pt x="632" y="778"/>
                  </a:lnTo>
                  <a:lnTo>
                    <a:pt x="714" y="724"/>
                  </a:lnTo>
                  <a:lnTo>
                    <a:pt x="807" y="678"/>
                  </a:lnTo>
                  <a:lnTo>
                    <a:pt x="910" y="649"/>
                  </a:lnTo>
                  <a:lnTo>
                    <a:pt x="1021" y="631"/>
                  </a:lnTo>
                  <a:lnTo>
                    <a:pt x="1142" y="624"/>
                  </a:lnTo>
                  <a:lnTo>
                    <a:pt x="1242" y="628"/>
                  </a:lnTo>
                  <a:lnTo>
                    <a:pt x="1349" y="639"/>
                  </a:lnTo>
                  <a:lnTo>
                    <a:pt x="1392" y="521"/>
                  </a:lnTo>
                  <a:lnTo>
                    <a:pt x="1438" y="410"/>
                  </a:lnTo>
                  <a:lnTo>
                    <a:pt x="1495" y="314"/>
                  </a:lnTo>
                  <a:lnTo>
                    <a:pt x="1556" y="224"/>
                  </a:lnTo>
                  <a:lnTo>
                    <a:pt x="1624" y="153"/>
                  </a:lnTo>
                  <a:lnTo>
                    <a:pt x="1699" y="92"/>
                  </a:lnTo>
                  <a:lnTo>
                    <a:pt x="1777" y="46"/>
                  </a:lnTo>
                  <a:lnTo>
                    <a:pt x="1867" y="14"/>
                  </a:lnTo>
                  <a:lnTo>
                    <a:pt x="1931" y="3"/>
                  </a:lnTo>
                  <a:lnTo>
                    <a:pt x="199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5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ea typeface="+mn-ea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="" xmlns:a16="http://schemas.microsoft.com/office/drawing/2014/main" id="{5FC0D675-B9D9-4CE5-A11B-0F6E61622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2236" y="2017283"/>
              <a:ext cx="1140751" cy="1113239"/>
            </a:xfrm>
            <a:custGeom>
              <a:avLst/>
              <a:gdLst/>
              <a:ahLst/>
              <a:cxnLst>
                <a:cxn ang="0">
                  <a:pos x="1942" y="25"/>
                </a:cxn>
                <a:cxn ang="0">
                  <a:pos x="2235" y="193"/>
                </a:cxn>
                <a:cxn ang="0">
                  <a:pos x="2542" y="146"/>
                </a:cxn>
                <a:cxn ang="0">
                  <a:pos x="2845" y="61"/>
                </a:cxn>
                <a:cxn ang="0">
                  <a:pos x="3113" y="136"/>
                </a:cxn>
                <a:cxn ang="0">
                  <a:pos x="3305" y="360"/>
                </a:cxn>
                <a:cxn ang="0">
                  <a:pos x="3416" y="707"/>
                </a:cxn>
                <a:cxn ang="0">
                  <a:pos x="3776" y="750"/>
                </a:cxn>
                <a:cxn ang="0">
                  <a:pos x="4033" y="892"/>
                </a:cxn>
                <a:cxn ang="0">
                  <a:pos x="4158" y="1142"/>
                </a:cxn>
                <a:cxn ang="0">
                  <a:pos x="4133" y="1453"/>
                </a:cxn>
                <a:cxn ang="0">
                  <a:pos x="4166" y="1781"/>
                </a:cxn>
                <a:cxn ang="0">
                  <a:pos x="4398" y="2081"/>
                </a:cxn>
                <a:cxn ang="0">
                  <a:pos x="4422" y="2388"/>
                </a:cxn>
                <a:cxn ang="0">
                  <a:pos x="4269" y="2642"/>
                </a:cxn>
                <a:cxn ang="0">
                  <a:pos x="3976" y="2852"/>
                </a:cxn>
                <a:cxn ang="0">
                  <a:pos x="4048" y="3209"/>
                </a:cxn>
                <a:cxn ang="0">
                  <a:pos x="3987" y="3495"/>
                </a:cxn>
                <a:cxn ang="0">
                  <a:pos x="3791" y="3691"/>
                </a:cxn>
                <a:cxn ang="0">
                  <a:pos x="3487" y="3770"/>
                </a:cxn>
                <a:cxn ang="0">
                  <a:pos x="3191" y="3877"/>
                </a:cxn>
                <a:cxn ang="0">
                  <a:pos x="3020" y="4166"/>
                </a:cxn>
                <a:cxn ang="0">
                  <a:pos x="2777" y="4316"/>
                </a:cxn>
                <a:cxn ang="0">
                  <a:pos x="2495" y="4302"/>
                </a:cxn>
                <a:cxn ang="0">
                  <a:pos x="2203" y="4134"/>
                </a:cxn>
                <a:cxn ang="0">
                  <a:pos x="1896" y="4180"/>
                </a:cxn>
                <a:cxn ang="0">
                  <a:pos x="1592" y="4266"/>
                </a:cxn>
                <a:cxn ang="0">
                  <a:pos x="1325" y="4191"/>
                </a:cxn>
                <a:cxn ang="0">
                  <a:pos x="1132" y="3970"/>
                </a:cxn>
                <a:cxn ang="0">
                  <a:pos x="1021" y="3623"/>
                </a:cxn>
                <a:cxn ang="0">
                  <a:pos x="661" y="3580"/>
                </a:cxn>
                <a:cxn ang="0">
                  <a:pos x="404" y="3434"/>
                </a:cxn>
                <a:cxn ang="0">
                  <a:pos x="279" y="3188"/>
                </a:cxn>
                <a:cxn ang="0">
                  <a:pos x="304" y="2874"/>
                </a:cxn>
                <a:cxn ang="0">
                  <a:pos x="272" y="2545"/>
                </a:cxn>
                <a:cxn ang="0">
                  <a:pos x="40" y="2245"/>
                </a:cxn>
                <a:cxn ang="0">
                  <a:pos x="15" y="1938"/>
                </a:cxn>
                <a:cxn ang="0">
                  <a:pos x="168" y="1685"/>
                </a:cxn>
                <a:cxn ang="0">
                  <a:pos x="461" y="1474"/>
                </a:cxn>
                <a:cxn ang="0">
                  <a:pos x="389" y="1117"/>
                </a:cxn>
                <a:cxn ang="0">
                  <a:pos x="450" y="832"/>
                </a:cxn>
                <a:cxn ang="0">
                  <a:pos x="646" y="635"/>
                </a:cxn>
                <a:cxn ang="0">
                  <a:pos x="950" y="560"/>
                </a:cxn>
                <a:cxn ang="0">
                  <a:pos x="1246" y="450"/>
                </a:cxn>
                <a:cxn ang="0">
                  <a:pos x="1417" y="161"/>
                </a:cxn>
                <a:cxn ang="0">
                  <a:pos x="1656" y="14"/>
                </a:cxn>
              </a:cxnLst>
              <a:rect l="0" t="0" r="r" b="b"/>
              <a:pathLst>
                <a:path w="4437" h="4330">
                  <a:moveTo>
                    <a:pt x="1749" y="0"/>
                  </a:moveTo>
                  <a:lnTo>
                    <a:pt x="1846" y="3"/>
                  </a:lnTo>
                  <a:lnTo>
                    <a:pt x="1942" y="25"/>
                  </a:lnTo>
                  <a:lnTo>
                    <a:pt x="2038" y="64"/>
                  </a:lnTo>
                  <a:lnTo>
                    <a:pt x="2135" y="121"/>
                  </a:lnTo>
                  <a:lnTo>
                    <a:pt x="2235" y="193"/>
                  </a:lnTo>
                  <a:lnTo>
                    <a:pt x="2331" y="278"/>
                  </a:lnTo>
                  <a:lnTo>
                    <a:pt x="2438" y="203"/>
                  </a:lnTo>
                  <a:lnTo>
                    <a:pt x="2542" y="146"/>
                  </a:lnTo>
                  <a:lnTo>
                    <a:pt x="2649" y="100"/>
                  </a:lnTo>
                  <a:lnTo>
                    <a:pt x="2749" y="75"/>
                  </a:lnTo>
                  <a:lnTo>
                    <a:pt x="2845" y="61"/>
                  </a:lnTo>
                  <a:lnTo>
                    <a:pt x="2941" y="68"/>
                  </a:lnTo>
                  <a:lnTo>
                    <a:pt x="3031" y="93"/>
                  </a:lnTo>
                  <a:lnTo>
                    <a:pt x="3113" y="136"/>
                  </a:lnTo>
                  <a:lnTo>
                    <a:pt x="3188" y="196"/>
                  </a:lnTo>
                  <a:lnTo>
                    <a:pt x="3252" y="271"/>
                  </a:lnTo>
                  <a:lnTo>
                    <a:pt x="3305" y="360"/>
                  </a:lnTo>
                  <a:lnTo>
                    <a:pt x="3352" y="464"/>
                  </a:lnTo>
                  <a:lnTo>
                    <a:pt x="3387" y="578"/>
                  </a:lnTo>
                  <a:lnTo>
                    <a:pt x="3416" y="707"/>
                  </a:lnTo>
                  <a:lnTo>
                    <a:pt x="3544" y="710"/>
                  </a:lnTo>
                  <a:lnTo>
                    <a:pt x="3666" y="725"/>
                  </a:lnTo>
                  <a:lnTo>
                    <a:pt x="3776" y="750"/>
                  </a:lnTo>
                  <a:lnTo>
                    <a:pt x="3873" y="785"/>
                  </a:lnTo>
                  <a:lnTo>
                    <a:pt x="3959" y="832"/>
                  </a:lnTo>
                  <a:lnTo>
                    <a:pt x="4033" y="892"/>
                  </a:lnTo>
                  <a:lnTo>
                    <a:pt x="4091" y="967"/>
                  </a:lnTo>
                  <a:lnTo>
                    <a:pt x="4133" y="1049"/>
                  </a:lnTo>
                  <a:lnTo>
                    <a:pt x="4158" y="1142"/>
                  </a:lnTo>
                  <a:lnTo>
                    <a:pt x="4166" y="1239"/>
                  </a:lnTo>
                  <a:lnTo>
                    <a:pt x="4158" y="1342"/>
                  </a:lnTo>
                  <a:lnTo>
                    <a:pt x="4133" y="1453"/>
                  </a:lnTo>
                  <a:lnTo>
                    <a:pt x="4098" y="1571"/>
                  </a:lnTo>
                  <a:lnTo>
                    <a:pt x="4044" y="1688"/>
                  </a:lnTo>
                  <a:lnTo>
                    <a:pt x="4166" y="1781"/>
                  </a:lnTo>
                  <a:lnTo>
                    <a:pt x="4265" y="1878"/>
                  </a:lnTo>
                  <a:lnTo>
                    <a:pt x="4344" y="1978"/>
                  </a:lnTo>
                  <a:lnTo>
                    <a:pt x="4398" y="2081"/>
                  </a:lnTo>
                  <a:lnTo>
                    <a:pt x="4430" y="2188"/>
                  </a:lnTo>
                  <a:lnTo>
                    <a:pt x="4437" y="2295"/>
                  </a:lnTo>
                  <a:lnTo>
                    <a:pt x="4422" y="2388"/>
                  </a:lnTo>
                  <a:lnTo>
                    <a:pt x="4387" y="2474"/>
                  </a:lnTo>
                  <a:lnTo>
                    <a:pt x="4337" y="2559"/>
                  </a:lnTo>
                  <a:lnTo>
                    <a:pt x="4269" y="2642"/>
                  </a:lnTo>
                  <a:lnTo>
                    <a:pt x="4187" y="2717"/>
                  </a:lnTo>
                  <a:lnTo>
                    <a:pt x="4087" y="2788"/>
                  </a:lnTo>
                  <a:lnTo>
                    <a:pt x="3976" y="2852"/>
                  </a:lnTo>
                  <a:lnTo>
                    <a:pt x="4016" y="2977"/>
                  </a:lnTo>
                  <a:lnTo>
                    <a:pt x="4037" y="3095"/>
                  </a:lnTo>
                  <a:lnTo>
                    <a:pt x="4048" y="3209"/>
                  </a:lnTo>
                  <a:lnTo>
                    <a:pt x="4041" y="3313"/>
                  </a:lnTo>
                  <a:lnTo>
                    <a:pt x="4023" y="3409"/>
                  </a:lnTo>
                  <a:lnTo>
                    <a:pt x="3987" y="3495"/>
                  </a:lnTo>
                  <a:lnTo>
                    <a:pt x="3937" y="3573"/>
                  </a:lnTo>
                  <a:lnTo>
                    <a:pt x="3869" y="3641"/>
                  </a:lnTo>
                  <a:lnTo>
                    <a:pt x="3791" y="3691"/>
                  </a:lnTo>
                  <a:lnTo>
                    <a:pt x="3702" y="3730"/>
                  </a:lnTo>
                  <a:lnTo>
                    <a:pt x="3598" y="3755"/>
                  </a:lnTo>
                  <a:lnTo>
                    <a:pt x="3487" y="3770"/>
                  </a:lnTo>
                  <a:lnTo>
                    <a:pt x="3366" y="3766"/>
                  </a:lnTo>
                  <a:lnTo>
                    <a:pt x="3234" y="3755"/>
                  </a:lnTo>
                  <a:lnTo>
                    <a:pt x="3191" y="3877"/>
                  </a:lnTo>
                  <a:lnTo>
                    <a:pt x="3141" y="3987"/>
                  </a:lnTo>
                  <a:lnTo>
                    <a:pt x="3084" y="4084"/>
                  </a:lnTo>
                  <a:lnTo>
                    <a:pt x="3020" y="4166"/>
                  </a:lnTo>
                  <a:lnTo>
                    <a:pt x="2945" y="4234"/>
                  </a:lnTo>
                  <a:lnTo>
                    <a:pt x="2866" y="4284"/>
                  </a:lnTo>
                  <a:lnTo>
                    <a:pt x="2777" y="4316"/>
                  </a:lnTo>
                  <a:lnTo>
                    <a:pt x="2684" y="4330"/>
                  </a:lnTo>
                  <a:lnTo>
                    <a:pt x="2592" y="4323"/>
                  </a:lnTo>
                  <a:lnTo>
                    <a:pt x="2495" y="4302"/>
                  </a:lnTo>
                  <a:lnTo>
                    <a:pt x="2399" y="4262"/>
                  </a:lnTo>
                  <a:lnTo>
                    <a:pt x="2302" y="4205"/>
                  </a:lnTo>
                  <a:lnTo>
                    <a:pt x="2203" y="4134"/>
                  </a:lnTo>
                  <a:lnTo>
                    <a:pt x="2106" y="4048"/>
                  </a:lnTo>
                  <a:lnTo>
                    <a:pt x="1999" y="4123"/>
                  </a:lnTo>
                  <a:lnTo>
                    <a:pt x="1896" y="4180"/>
                  </a:lnTo>
                  <a:lnTo>
                    <a:pt x="1789" y="4227"/>
                  </a:lnTo>
                  <a:lnTo>
                    <a:pt x="1689" y="4252"/>
                  </a:lnTo>
                  <a:lnTo>
                    <a:pt x="1592" y="4266"/>
                  </a:lnTo>
                  <a:lnTo>
                    <a:pt x="1496" y="4259"/>
                  </a:lnTo>
                  <a:lnTo>
                    <a:pt x="1407" y="4234"/>
                  </a:lnTo>
                  <a:lnTo>
                    <a:pt x="1325" y="4191"/>
                  </a:lnTo>
                  <a:lnTo>
                    <a:pt x="1250" y="4134"/>
                  </a:lnTo>
                  <a:lnTo>
                    <a:pt x="1185" y="4059"/>
                  </a:lnTo>
                  <a:lnTo>
                    <a:pt x="1132" y="3970"/>
                  </a:lnTo>
                  <a:lnTo>
                    <a:pt x="1085" y="3866"/>
                  </a:lnTo>
                  <a:lnTo>
                    <a:pt x="1050" y="3752"/>
                  </a:lnTo>
                  <a:lnTo>
                    <a:pt x="1021" y="3623"/>
                  </a:lnTo>
                  <a:lnTo>
                    <a:pt x="893" y="3620"/>
                  </a:lnTo>
                  <a:lnTo>
                    <a:pt x="771" y="3605"/>
                  </a:lnTo>
                  <a:lnTo>
                    <a:pt x="661" y="3580"/>
                  </a:lnTo>
                  <a:lnTo>
                    <a:pt x="564" y="3545"/>
                  </a:lnTo>
                  <a:lnTo>
                    <a:pt x="479" y="3495"/>
                  </a:lnTo>
                  <a:lnTo>
                    <a:pt x="404" y="3434"/>
                  </a:lnTo>
                  <a:lnTo>
                    <a:pt x="347" y="3363"/>
                  </a:lnTo>
                  <a:lnTo>
                    <a:pt x="304" y="3281"/>
                  </a:lnTo>
                  <a:lnTo>
                    <a:pt x="279" y="3188"/>
                  </a:lnTo>
                  <a:lnTo>
                    <a:pt x="272" y="3088"/>
                  </a:lnTo>
                  <a:lnTo>
                    <a:pt x="279" y="2984"/>
                  </a:lnTo>
                  <a:lnTo>
                    <a:pt x="304" y="2874"/>
                  </a:lnTo>
                  <a:lnTo>
                    <a:pt x="339" y="2759"/>
                  </a:lnTo>
                  <a:lnTo>
                    <a:pt x="393" y="2638"/>
                  </a:lnTo>
                  <a:lnTo>
                    <a:pt x="272" y="2545"/>
                  </a:lnTo>
                  <a:lnTo>
                    <a:pt x="172" y="2449"/>
                  </a:lnTo>
                  <a:lnTo>
                    <a:pt x="93" y="2349"/>
                  </a:lnTo>
                  <a:lnTo>
                    <a:pt x="40" y="2245"/>
                  </a:lnTo>
                  <a:lnTo>
                    <a:pt x="8" y="2138"/>
                  </a:lnTo>
                  <a:lnTo>
                    <a:pt x="0" y="2031"/>
                  </a:lnTo>
                  <a:lnTo>
                    <a:pt x="15" y="1938"/>
                  </a:lnTo>
                  <a:lnTo>
                    <a:pt x="50" y="1853"/>
                  </a:lnTo>
                  <a:lnTo>
                    <a:pt x="100" y="1767"/>
                  </a:lnTo>
                  <a:lnTo>
                    <a:pt x="168" y="1685"/>
                  </a:lnTo>
                  <a:lnTo>
                    <a:pt x="250" y="1610"/>
                  </a:lnTo>
                  <a:lnTo>
                    <a:pt x="350" y="1538"/>
                  </a:lnTo>
                  <a:lnTo>
                    <a:pt x="461" y="1474"/>
                  </a:lnTo>
                  <a:lnTo>
                    <a:pt x="422" y="1349"/>
                  </a:lnTo>
                  <a:lnTo>
                    <a:pt x="400" y="1231"/>
                  </a:lnTo>
                  <a:lnTo>
                    <a:pt x="389" y="1117"/>
                  </a:lnTo>
                  <a:lnTo>
                    <a:pt x="397" y="1014"/>
                  </a:lnTo>
                  <a:lnTo>
                    <a:pt x="414" y="917"/>
                  </a:lnTo>
                  <a:lnTo>
                    <a:pt x="450" y="832"/>
                  </a:lnTo>
                  <a:lnTo>
                    <a:pt x="500" y="753"/>
                  </a:lnTo>
                  <a:lnTo>
                    <a:pt x="568" y="689"/>
                  </a:lnTo>
                  <a:lnTo>
                    <a:pt x="646" y="635"/>
                  </a:lnTo>
                  <a:lnTo>
                    <a:pt x="736" y="596"/>
                  </a:lnTo>
                  <a:lnTo>
                    <a:pt x="839" y="571"/>
                  </a:lnTo>
                  <a:lnTo>
                    <a:pt x="950" y="560"/>
                  </a:lnTo>
                  <a:lnTo>
                    <a:pt x="1071" y="560"/>
                  </a:lnTo>
                  <a:lnTo>
                    <a:pt x="1203" y="575"/>
                  </a:lnTo>
                  <a:lnTo>
                    <a:pt x="1246" y="450"/>
                  </a:lnTo>
                  <a:lnTo>
                    <a:pt x="1296" y="339"/>
                  </a:lnTo>
                  <a:lnTo>
                    <a:pt x="1353" y="243"/>
                  </a:lnTo>
                  <a:lnTo>
                    <a:pt x="1417" y="161"/>
                  </a:lnTo>
                  <a:lnTo>
                    <a:pt x="1489" y="96"/>
                  </a:lnTo>
                  <a:lnTo>
                    <a:pt x="1571" y="46"/>
                  </a:lnTo>
                  <a:lnTo>
                    <a:pt x="1656" y="14"/>
                  </a:lnTo>
                  <a:lnTo>
                    <a:pt x="174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" name="TextBox 44">
              <a:extLst>
                <a:ext uri="{FF2B5EF4-FFF2-40B4-BE49-F238E27FC236}">
                  <a16:creationId xmlns="" xmlns:a16="http://schemas.microsoft.com/office/drawing/2014/main" id="{74B32FD1-A4E2-4AD0-A527-36D1BBE9F5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8527" y="2297092"/>
              <a:ext cx="70816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乐于助人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3D4553B2-F37E-4E70-B8A0-5AC7DFAA267A}"/>
              </a:ext>
            </a:extLst>
          </p:cNvPr>
          <p:cNvGrpSpPr/>
          <p:nvPr/>
        </p:nvGrpSpPr>
        <p:grpSpPr>
          <a:xfrm>
            <a:off x="8151910" y="4565527"/>
            <a:ext cx="1329524" cy="1390453"/>
            <a:chOff x="3635896" y="3857629"/>
            <a:chExt cx="1329524" cy="1390453"/>
          </a:xfrm>
        </p:grpSpPr>
        <p:sp>
          <p:nvSpPr>
            <p:cNvPr id="13" name="Freeform 13">
              <a:extLst>
                <a:ext uri="{FF2B5EF4-FFF2-40B4-BE49-F238E27FC236}">
                  <a16:creationId xmlns="" xmlns:a16="http://schemas.microsoft.com/office/drawing/2014/main" id="{6CFFCAAC-1EAC-467A-B869-6D8E28AC6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5896" y="3857629"/>
              <a:ext cx="1329524" cy="1390453"/>
            </a:xfrm>
            <a:custGeom>
              <a:avLst/>
              <a:gdLst/>
              <a:ahLst/>
              <a:cxnLst>
                <a:cxn ang="0">
                  <a:pos x="2270" y="0"/>
                </a:cxn>
                <a:cxn ang="0">
                  <a:pos x="3851" y="1571"/>
                </a:cxn>
                <a:cxn ang="0">
                  <a:pos x="6046" y="1160"/>
                </a:cxn>
                <a:cxn ang="0">
                  <a:pos x="5039" y="3152"/>
                </a:cxn>
                <a:cxn ang="0">
                  <a:pos x="6110" y="5108"/>
                </a:cxn>
                <a:cxn ang="0">
                  <a:pos x="3904" y="4769"/>
                </a:cxn>
                <a:cxn ang="0">
                  <a:pos x="2373" y="6390"/>
                </a:cxn>
                <a:cxn ang="0">
                  <a:pos x="2016" y="4187"/>
                </a:cxn>
                <a:cxn ang="0">
                  <a:pos x="0" y="3234"/>
                </a:cxn>
                <a:cxn ang="0">
                  <a:pos x="1984" y="2213"/>
                </a:cxn>
                <a:cxn ang="0">
                  <a:pos x="2270" y="0"/>
                </a:cxn>
              </a:cxnLst>
              <a:rect l="0" t="0" r="r" b="b"/>
              <a:pathLst>
                <a:path w="6110" h="6390">
                  <a:moveTo>
                    <a:pt x="2270" y="0"/>
                  </a:moveTo>
                  <a:lnTo>
                    <a:pt x="3851" y="1571"/>
                  </a:lnTo>
                  <a:lnTo>
                    <a:pt x="6046" y="1160"/>
                  </a:lnTo>
                  <a:lnTo>
                    <a:pt x="5039" y="3152"/>
                  </a:lnTo>
                  <a:lnTo>
                    <a:pt x="6110" y="5108"/>
                  </a:lnTo>
                  <a:lnTo>
                    <a:pt x="3904" y="4769"/>
                  </a:lnTo>
                  <a:lnTo>
                    <a:pt x="2373" y="6390"/>
                  </a:lnTo>
                  <a:lnTo>
                    <a:pt x="2016" y="4187"/>
                  </a:lnTo>
                  <a:lnTo>
                    <a:pt x="0" y="3234"/>
                  </a:lnTo>
                  <a:lnTo>
                    <a:pt x="1984" y="2213"/>
                  </a:lnTo>
                  <a:lnTo>
                    <a:pt x="2270" y="0"/>
                  </a:lnTo>
                  <a:close/>
                </a:path>
              </a:pathLst>
            </a:custGeom>
            <a:solidFill>
              <a:srgbClr val="F45A5A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ea typeface="+mn-ea"/>
              </a:endParaRPr>
            </a:p>
          </p:txBody>
        </p:sp>
        <p:sp>
          <p:nvSpPr>
            <p:cNvPr id="14" name="TextBox 44">
              <a:extLst>
                <a:ext uri="{FF2B5EF4-FFF2-40B4-BE49-F238E27FC236}">
                  <a16:creationId xmlns="" xmlns:a16="http://schemas.microsoft.com/office/drawing/2014/main" id="{FEFE649E-799B-4D9A-A1D4-EB54CDF34B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6054" y="4225787"/>
              <a:ext cx="68064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积极向上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70F3CBB1-C0D8-482D-9DDF-DA894F7773BD}"/>
              </a:ext>
            </a:extLst>
          </p:cNvPr>
          <p:cNvGrpSpPr/>
          <p:nvPr/>
        </p:nvGrpSpPr>
        <p:grpSpPr>
          <a:xfrm>
            <a:off x="8131976" y="2545827"/>
            <a:ext cx="1291086" cy="1259798"/>
            <a:chOff x="7175225" y="1957361"/>
            <a:chExt cx="1291086" cy="1259798"/>
          </a:xfrm>
        </p:grpSpPr>
        <p:sp>
          <p:nvSpPr>
            <p:cNvPr id="16" name="Freeform 11">
              <a:extLst>
                <a:ext uri="{FF2B5EF4-FFF2-40B4-BE49-F238E27FC236}">
                  <a16:creationId xmlns="" xmlns:a16="http://schemas.microsoft.com/office/drawing/2014/main" id="{14BA0EBA-0BDD-484C-BE41-A52D72BF3E72}"/>
                </a:ext>
              </a:extLst>
            </p:cNvPr>
            <p:cNvSpPr>
              <a:spLocks noEditPoints="1"/>
            </p:cNvSpPr>
            <p:nvPr/>
          </p:nvSpPr>
          <p:spPr bwMode="auto">
            <a:xfrm rot="943525">
              <a:off x="7175225" y="1957361"/>
              <a:ext cx="1291086" cy="1259798"/>
            </a:xfrm>
            <a:custGeom>
              <a:avLst/>
              <a:gdLst/>
              <a:ahLst/>
              <a:cxnLst>
                <a:cxn ang="0">
                  <a:pos x="1613" y="210"/>
                </a:cxn>
                <a:cxn ang="0">
                  <a:pos x="1360" y="674"/>
                </a:cxn>
                <a:cxn ang="0">
                  <a:pos x="732" y="749"/>
                </a:cxn>
                <a:cxn ang="0">
                  <a:pos x="468" y="1245"/>
                </a:cxn>
                <a:cxn ang="0">
                  <a:pos x="543" y="1681"/>
                </a:cxn>
                <a:cxn ang="0">
                  <a:pos x="50" y="2188"/>
                </a:cxn>
                <a:cxn ang="0">
                  <a:pos x="228" y="2752"/>
                </a:cxn>
                <a:cxn ang="0">
                  <a:pos x="343" y="3352"/>
                </a:cxn>
                <a:cxn ang="0">
                  <a:pos x="478" y="3841"/>
                </a:cxn>
                <a:cxn ang="0">
                  <a:pos x="1117" y="4048"/>
                </a:cxn>
                <a:cxn ang="0">
                  <a:pos x="1356" y="4540"/>
                </a:cxn>
                <a:cxn ang="0">
                  <a:pos x="1892" y="4755"/>
                </a:cxn>
                <a:cxn ang="0">
                  <a:pos x="2384" y="4530"/>
                </a:cxn>
                <a:cxn ang="0">
                  <a:pos x="2994" y="4837"/>
                </a:cxn>
                <a:cxn ang="0">
                  <a:pos x="3448" y="4573"/>
                </a:cxn>
                <a:cxn ang="0">
                  <a:pos x="3748" y="4208"/>
                </a:cxn>
                <a:cxn ang="0">
                  <a:pos x="4340" y="4066"/>
                </a:cxn>
                <a:cxn ang="0">
                  <a:pos x="4515" y="3494"/>
                </a:cxn>
                <a:cxn ang="0">
                  <a:pos x="4686" y="3041"/>
                </a:cxn>
                <a:cxn ang="0">
                  <a:pos x="4961" y="2570"/>
                </a:cxn>
                <a:cxn ang="0">
                  <a:pos x="4658" y="2013"/>
                </a:cxn>
                <a:cxn ang="0">
                  <a:pos x="4647" y="1517"/>
                </a:cxn>
                <a:cxn ang="0">
                  <a:pos x="4515" y="1031"/>
                </a:cxn>
                <a:cxn ang="0">
                  <a:pos x="3876" y="821"/>
                </a:cxn>
                <a:cxn ang="0">
                  <a:pos x="3637" y="328"/>
                </a:cxn>
                <a:cxn ang="0">
                  <a:pos x="3102" y="114"/>
                </a:cxn>
                <a:cxn ang="0">
                  <a:pos x="2609" y="342"/>
                </a:cxn>
                <a:cxn ang="0">
                  <a:pos x="1999" y="32"/>
                </a:cxn>
                <a:cxn ang="0">
                  <a:pos x="2520" y="217"/>
                </a:cxn>
                <a:cxn ang="0">
                  <a:pos x="3212" y="71"/>
                </a:cxn>
                <a:cxn ang="0">
                  <a:pos x="3633" y="274"/>
                </a:cxn>
                <a:cxn ang="0">
                  <a:pos x="3876" y="788"/>
                </a:cxn>
                <a:cxn ang="0">
                  <a:pos x="4483" y="956"/>
                </a:cxn>
                <a:cxn ang="0">
                  <a:pos x="4690" y="1403"/>
                </a:cxn>
                <a:cxn ang="0">
                  <a:pos x="4761" y="2070"/>
                </a:cxn>
                <a:cxn ang="0">
                  <a:pos x="4993" y="2584"/>
                </a:cxn>
                <a:cxn ang="0">
                  <a:pos x="4604" y="3137"/>
                </a:cxn>
                <a:cxn ang="0">
                  <a:pos x="4551" y="3737"/>
                </a:cxn>
                <a:cxn ang="0">
                  <a:pos x="4187" y="4191"/>
                </a:cxn>
                <a:cxn ang="0">
                  <a:pos x="3594" y="4365"/>
                </a:cxn>
                <a:cxn ang="0">
                  <a:pos x="3127" y="4855"/>
                </a:cxn>
                <a:cxn ang="0">
                  <a:pos x="2577" y="4730"/>
                </a:cxn>
                <a:cxn ang="0">
                  <a:pos x="1895" y="4787"/>
                </a:cxn>
                <a:cxn ang="0">
                  <a:pos x="1428" y="4665"/>
                </a:cxn>
                <a:cxn ang="0">
                  <a:pos x="1146" y="4080"/>
                </a:cxn>
                <a:cxn ang="0">
                  <a:pos x="589" y="3966"/>
                </a:cxn>
                <a:cxn ang="0">
                  <a:pos x="307" y="3552"/>
                </a:cxn>
                <a:cxn ang="0">
                  <a:pos x="325" y="2888"/>
                </a:cxn>
                <a:cxn ang="0">
                  <a:pos x="0" y="2316"/>
                </a:cxn>
                <a:cxn ang="0">
                  <a:pos x="282" y="1809"/>
                </a:cxn>
                <a:cxn ang="0">
                  <a:pos x="435" y="1245"/>
                </a:cxn>
                <a:cxn ang="0">
                  <a:pos x="632" y="778"/>
                </a:cxn>
                <a:cxn ang="0">
                  <a:pos x="1242" y="628"/>
                </a:cxn>
                <a:cxn ang="0">
                  <a:pos x="1624" y="153"/>
                </a:cxn>
              </a:cxnLst>
              <a:rect l="0" t="0" r="r" b="b"/>
              <a:pathLst>
                <a:path w="4993" h="4872">
                  <a:moveTo>
                    <a:pt x="1999" y="32"/>
                  </a:moveTo>
                  <a:lnTo>
                    <a:pt x="1934" y="35"/>
                  </a:lnTo>
                  <a:lnTo>
                    <a:pt x="1874" y="46"/>
                  </a:lnTo>
                  <a:lnTo>
                    <a:pt x="1781" y="82"/>
                  </a:lnTo>
                  <a:lnTo>
                    <a:pt x="1692" y="135"/>
                  </a:lnTo>
                  <a:lnTo>
                    <a:pt x="1613" y="210"/>
                  </a:lnTo>
                  <a:lnTo>
                    <a:pt x="1542" y="299"/>
                  </a:lnTo>
                  <a:lnTo>
                    <a:pt x="1481" y="407"/>
                  </a:lnTo>
                  <a:lnTo>
                    <a:pt x="1424" y="528"/>
                  </a:lnTo>
                  <a:lnTo>
                    <a:pt x="1378" y="664"/>
                  </a:lnTo>
                  <a:lnTo>
                    <a:pt x="1371" y="678"/>
                  </a:lnTo>
                  <a:lnTo>
                    <a:pt x="1360" y="674"/>
                  </a:lnTo>
                  <a:lnTo>
                    <a:pt x="1246" y="660"/>
                  </a:lnTo>
                  <a:lnTo>
                    <a:pt x="1142" y="656"/>
                  </a:lnTo>
                  <a:lnTo>
                    <a:pt x="1024" y="664"/>
                  </a:lnTo>
                  <a:lnTo>
                    <a:pt x="917" y="681"/>
                  </a:lnTo>
                  <a:lnTo>
                    <a:pt x="817" y="710"/>
                  </a:lnTo>
                  <a:lnTo>
                    <a:pt x="732" y="749"/>
                  </a:lnTo>
                  <a:lnTo>
                    <a:pt x="653" y="803"/>
                  </a:lnTo>
                  <a:lnTo>
                    <a:pt x="589" y="867"/>
                  </a:lnTo>
                  <a:lnTo>
                    <a:pt x="535" y="946"/>
                  </a:lnTo>
                  <a:lnTo>
                    <a:pt x="500" y="1038"/>
                  </a:lnTo>
                  <a:lnTo>
                    <a:pt x="475" y="1138"/>
                  </a:lnTo>
                  <a:lnTo>
                    <a:pt x="468" y="1245"/>
                  </a:lnTo>
                  <a:lnTo>
                    <a:pt x="471" y="1342"/>
                  </a:lnTo>
                  <a:lnTo>
                    <a:pt x="489" y="1442"/>
                  </a:lnTo>
                  <a:lnTo>
                    <a:pt x="514" y="1549"/>
                  </a:lnTo>
                  <a:lnTo>
                    <a:pt x="550" y="1660"/>
                  </a:lnTo>
                  <a:lnTo>
                    <a:pt x="553" y="1674"/>
                  </a:lnTo>
                  <a:lnTo>
                    <a:pt x="543" y="1681"/>
                  </a:lnTo>
                  <a:lnTo>
                    <a:pt x="418" y="1752"/>
                  </a:lnTo>
                  <a:lnTo>
                    <a:pt x="307" y="1831"/>
                  </a:lnTo>
                  <a:lnTo>
                    <a:pt x="214" y="1913"/>
                  </a:lnTo>
                  <a:lnTo>
                    <a:pt x="143" y="2002"/>
                  </a:lnTo>
                  <a:lnTo>
                    <a:pt x="86" y="2091"/>
                  </a:lnTo>
                  <a:lnTo>
                    <a:pt x="50" y="2188"/>
                  </a:lnTo>
                  <a:lnTo>
                    <a:pt x="32" y="2288"/>
                  </a:lnTo>
                  <a:lnTo>
                    <a:pt x="32" y="2316"/>
                  </a:lnTo>
                  <a:lnTo>
                    <a:pt x="46" y="2427"/>
                  </a:lnTo>
                  <a:lnTo>
                    <a:pt x="82" y="2538"/>
                  </a:lnTo>
                  <a:lnTo>
                    <a:pt x="146" y="2648"/>
                  </a:lnTo>
                  <a:lnTo>
                    <a:pt x="228" y="2752"/>
                  </a:lnTo>
                  <a:lnTo>
                    <a:pt x="335" y="2855"/>
                  </a:lnTo>
                  <a:lnTo>
                    <a:pt x="478" y="2963"/>
                  </a:lnTo>
                  <a:lnTo>
                    <a:pt x="471" y="2973"/>
                  </a:lnTo>
                  <a:lnTo>
                    <a:pt x="414" y="3105"/>
                  </a:lnTo>
                  <a:lnTo>
                    <a:pt x="371" y="3230"/>
                  </a:lnTo>
                  <a:lnTo>
                    <a:pt x="343" y="3352"/>
                  </a:lnTo>
                  <a:lnTo>
                    <a:pt x="335" y="3466"/>
                  </a:lnTo>
                  <a:lnTo>
                    <a:pt x="339" y="3548"/>
                  </a:lnTo>
                  <a:lnTo>
                    <a:pt x="357" y="3627"/>
                  </a:lnTo>
                  <a:lnTo>
                    <a:pt x="382" y="3698"/>
                  </a:lnTo>
                  <a:lnTo>
                    <a:pt x="418" y="3766"/>
                  </a:lnTo>
                  <a:lnTo>
                    <a:pt x="478" y="3841"/>
                  </a:lnTo>
                  <a:lnTo>
                    <a:pt x="553" y="3905"/>
                  </a:lnTo>
                  <a:lnTo>
                    <a:pt x="639" y="3955"/>
                  </a:lnTo>
                  <a:lnTo>
                    <a:pt x="742" y="3998"/>
                  </a:lnTo>
                  <a:lnTo>
                    <a:pt x="857" y="4026"/>
                  </a:lnTo>
                  <a:lnTo>
                    <a:pt x="982" y="4041"/>
                  </a:lnTo>
                  <a:lnTo>
                    <a:pt x="1117" y="4048"/>
                  </a:lnTo>
                  <a:lnTo>
                    <a:pt x="1171" y="4048"/>
                  </a:lnTo>
                  <a:lnTo>
                    <a:pt x="1174" y="4062"/>
                  </a:lnTo>
                  <a:lnTo>
                    <a:pt x="1206" y="4201"/>
                  </a:lnTo>
                  <a:lnTo>
                    <a:pt x="1246" y="4330"/>
                  </a:lnTo>
                  <a:lnTo>
                    <a:pt x="1296" y="4444"/>
                  </a:lnTo>
                  <a:lnTo>
                    <a:pt x="1356" y="4540"/>
                  </a:lnTo>
                  <a:lnTo>
                    <a:pt x="1428" y="4622"/>
                  </a:lnTo>
                  <a:lnTo>
                    <a:pt x="1506" y="4687"/>
                  </a:lnTo>
                  <a:lnTo>
                    <a:pt x="1595" y="4733"/>
                  </a:lnTo>
                  <a:lnTo>
                    <a:pt x="1688" y="4758"/>
                  </a:lnTo>
                  <a:lnTo>
                    <a:pt x="1781" y="4765"/>
                  </a:lnTo>
                  <a:lnTo>
                    <a:pt x="1892" y="4755"/>
                  </a:lnTo>
                  <a:lnTo>
                    <a:pt x="2006" y="4726"/>
                  </a:lnTo>
                  <a:lnTo>
                    <a:pt x="2120" y="4680"/>
                  </a:lnTo>
                  <a:lnTo>
                    <a:pt x="2241" y="4612"/>
                  </a:lnTo>
                  <a:lnTo>
                    <a:pt x="2363" y="4526"/>
                  </a:lnTo>
                  <a:lnTo>
                    <a:pt x="2373" y="4519"/>
                  </a:lnTo>
                  <a:lnTo>
                    <a:pt x="2384" y="4530"/>
                  </a:lnTo>
                  <a:lnTo>
                    <a:pt x="2488" y="4622"/>
                  </a:lnTo>
                  <a:lnTo>
                    <a:pt x="2588" y="4697"/>
                  </a:lnTo>
                  <a:lnTo>
                    <a:pt x="2691" y="4758"/>
                  </a:lnTo>
                  <a:lnTo>
                    <a:pt x="2795" y="4801"/>
                  </a:lnTo>
                  <a:lnTo>
                    <a:pt x="2895" y="4830"/>
                  </a:lnTo>
                  <a:lnTo>
                    <a:pt x="2994" y="4837"/>
                  </a:lnTo>
                  <a:lnTo>
                    <a:pt x="3055" y="4833"/>
                  </a:lnTo>
                  <a:lnTo>
                    <a:pt x="3119" y="4822"/>
                  </a:lnTo>
                  <a:lnTo>
                    <a:pt x="3212" y="4787"/>
                  </a:lnTo>
                  <a:lnTo>
                    <a:pt x="3298" y="4733"/>
                  </a:lnTo>
                  <a:lnTo>
                    <a:pt x="3376" y="4662"/>
                  </a:lnTo>
                  <a:lnTo>
                    <a:pt x="3448" y="4573"/>
                  </a:lnTo>
                  <a:lnTo>
                    <a:pt x="3512" y="4465"/>
                  </a:lnTo>
                  <a:lnTo>
                    <a:pt x="3569" y="4344"/>
                  </a:lnTo>
                  <a:lnTo>
                    <a:pt x="3615" y="4208"/>
                  </a:lnTo>
                  <a:lnTo>
                    <a:pt x="3619" y="4194"/>
                  </a:lnTo>
                  <a:lnTo>
                    <a:pt x="3633" y="4194"/>
                  </a:lnTo>
                  <a:lnTo>
                    <a:pt x="3748" y="4208"/>
                  </a:lnTo>
                  <a:lnTo>
                    <a:pt x="3851" y="4212"/>
                  </a:lnTo>
                  <a:lnTo>
                    <a:pt x="3969" y="4205"/>
                  </a:lnTo>
                  <a:lnTo>
                    <a:pt x="4076" y="4191"/>
                  </a:lnTo>
                  <a:lnTo>
                    <a:pt x="4176" y="4162"/>
                  </a:lnTo>
                  <a:lnTo>
                    <a:pt x="4261" y="4119"/>
                  </a:lnTo>
                  <a:lnTo>
                    <a:pt x="4340" y="4066"/>
                  </a:lnTo>
                  <a:lnTo>
                    <a:pt x="4404" y="4001"/>
                  </a:lnTo>
                  <a:lnTo>
                    <a:pt x="4454" y="3923"/>
                  </a:lnTo>
                  <a:lnTo>
                    <a:pt x="4493" y="3830"/>
                  </a:lnTo>
                  <a:lnTo>
                    <a:pt x="4515" y="3730"/>
                  </a:lnTo>
                  <a:lnTo>
                    <a:pt x="4522" y="3623"/>
                  </a:lnTo>
                  <a:lnTo>
                    <a:pt x="4515" y="3494"/>
                  </a:lnTo>
                  <a:lnTo>
                    <a:pt x="4486" y="3355"/>
                  </a:lnTo>
                  <a:lnTo>
                    <a:pt x="4444" y="3209"/>
                  </a:lnTo>
                  <a:lnTo>
                    <a:pt x="4440" y="3195"/>
                  </a:lnTo>
                  <a:lnTo>
                    <a:pt x="4451" y="3191"/>
                  </a:lnTo>
                  <a:lnTo>
                    <a:pt x="4576" y="3120"/>
                  </a:lnTo>
                  <a:lnTo>
                    <a:pt x="4686" y="3041"/>
                  </a:lnTo>
                  <a:lnTo>
                    <a:pt x="4775" y="2955"/>
                  </a:lnTo>
                  <a:lnTo>
                    <a:pt x="4850" y="2870"/>
                  </a:lnTo>
                  <a:lnTo>
                    <a:pt x="4908" y="2777"/>
                  </a:lnTo>
                  <a:lnTo>
                    <a:pt x="4943" y="2681"/>
                  </a:lnTo>
                  <a:lnTo>
                    <a:pt x="4957" y="2581"/>
                  </a:lnTo>
                  <a:lnTo>
                    <a:pt x="4961" y="2570"/>
                  </a:lnTo>
                  <a:lnTo>
                    <a:pt x="4961" y="2552"/>
                  </a:lnTo>
                  <a:lnTo>
                    <a:pt x="4947" y="2441"/>
                  </a:lnTo>
                  <a:lnTo>
                    <a:pt x="4911" y="2331"/>
                  </a:lnTo>
                  <a:lnTo>
                    <a:pt x="4847" y="2220"/>
                  </a:lnTo>
                  <a:lnTo>
                    <a:pt x="4765" y="2116"/>
                  </a:lnTo>
                  <a:lnTo>
                    <a:pt x="4658" y="2013"/>
                  </a:lnTo>
                  <a:lnTo>
                    <a:pt x="4529" y="1917"/>
                  </a:lnTo>
                  <a:lnTo>
                    <a:pt x="4515" y="1909"/>
                  </a:lnTo>
                  <a:lnTo>
                    <a:pt x="4522" y="1895"/>
                  </a:lnTo>
                  <a:lnTo>
                    <a:pt x="4579" y="1763"/>
                  </a:lnTo>
                  <a:lnTo>
                    <a:pt x="4622" y="1638"/>
                  </a:lnTo>
                  <a:lnTo>
                    <a:pt x="4647" y="1517"/>
                  </a:lnTo>
                  <a:lnTo>
                    <a:pt x="4654" y="1403"/>
                  </a:lnTo>
                  <a:lnTo>
                    <a:pt x="4651" y="1320"/>
                  </a:lnTo>
                  <a:lnTo>
                    <a:pt x="4636" y="1245"/>
                  </a:lnTo>
                  <a:lnTo>
                    <a:pt x="4611" y="1174"/>
                  </a:lnTo>
                  <a:lnTo>
                    <a:pt x="4576" y="1106"/>
                  </a:lnTo>
                  <a:lnTo>
                    <a:pt x="4515" y="1031"/>
                  </a:lnTo>
                  <a:lnTo>
                    <a:pt x="4440" y="967"/>
                  </a:lnTo>
                  <a:lnTo>
                    <a:pt x="4354" y="913"/>
                  </a:lnTo>
                  <a:lnTo>
                    <a:pt x="4251" y="871"/>
                  </a:lnTo>
                  <a:lnTo>
                    <a:pt x="4137" y="842"/>
                  </a:lnTo>
                  <a:lnTo>
                    <a:pt x="4012" y="828"/>
                  </a:lnTo>
                  <a:lnTo>
                    <a:pt x="3876" y="821"/>
                  </a:lnTo>
                  <a:lnTo>
                    <a:pt x="3822" y="821"/>
                  </a:lnTo>
                  <a:lnTo>
                    <a:pt x="3819" y="806"/>
                  </a:lnTo>
                  <a:lnTo>
                    <a:pt x="3787" y="667"/>
                  </a:lnTo>
                  <a:lnTo>
                    <a:pt x="3748" y="539"/>
                  </a:lnTo>
                  <a:lnTo>
                    <a:pt x="3698" y="428"/>
                  </a:lnTo>
                  <a:lnTo>
                    <a:pt x="3637" y="328"/>
                  </a:lnTo>
                  <a:lnTo>
                    <a:pt x="3566" y="249"/>
                  </a:lnTo>
                  <a:lnTo>
                    <a:pt x="3487" y="185"/>
                  </a:lnTo>
                  <a:lnTo>
                    <a:pt x="3398" y="139"/>
                  </a:lnTo>
                  <a:lnTo>
                    <a:pt x="3305" y="110"/>
                  </a:lnTo>
                  <a:lnTo>
                    <a:pt x="3212" y="103"/>
                  </a:lnTo>
                  <a:lnTo>
                    <a:pt x="3102" y="114"/>
                  </a:lnTo>
                  <a:lnTo>
                    <a:pt x="2987" y="142"/>
                  </a:lnTo>
                  <a:lnTo>
                    <a:pt x="2873" y="192"/>
                  </a:lnTo>
                  <a:lnTo>
                    <a:pt x="2752" y="260"/>
                  </a:lnTo>
                  <a:lnTo>
                    <a:pt x="2630" y="342"/>
                  </a:lnTo>
                  <a:lnTo>
                    <a:pt x="2620" y="349"/>
                  </a:lnTo>
                  <a:lnTo>
                    <a:pt x="2609" y="342"/>
                  </a:lnTo>
                  <a:lnTo>
                    <a:pt x="2506" y="249"/>
                  </a:lnTo>
                  <a:lnTo>
                    <a:pt x="2402" y="174"/>
                  </a:lnTo>
                  <a:lnTo>
                    <a:pt x="2298" y="110"/>
                  </a:lnTo>
                  <a:lnTo>
                    <a:pt x="2199" y="67"/>
                  </a:lnTo>
                  <a:lnTo>
                    <a:pt x="2095" y="42"/>
                  </a:lnTo>
                  <a:lnTo>
                    <a:pt x="1999" y="32"/>
                  </a:lnTo>
                  <a:close/>
                  <a:moveTo>
                    <a:pt x="1999" y="0"/>
                  </a:moveTo>
                  <a:lnTo>
                    <a:pt x="2102" y="10"/>
                  </a:lnTo>
                  <a:lnTo>
                    <a:pt x="2206" y="35"/>
                  </a:lnTo>
                  <a:lnTo>
                    <a:pt x="2309" y="78"/>
                  </a:lnTo>
                  <a:lnTo>
                    <a:pt x="2416" y="139"/>
                  </a:lnTo>
                  <a:lnTo>
                    <a:pt x="2520" y="217"/>
                  </a:lnTo>
                  <a:lnTo>
                    <a:pt x="2623" y="307"/>
                  </a:lnTo>
                  <a:lnTo>
                    <a:pt x="2745" y="224"/>
                  </a:lnTo>
                  <a:lnTo>
                    <a:pt x="2866" y="160"/>
                  </a:lnTo>
                  <a:lnTo>
                    <a:pt x="2984" y="110"/>
                  </a:lnTo>
                  <a:lnTo>
                    <a:pt x="3098" y="82"/>
                  </a:lnTo>
                  <a:lnTo>
                    <a:pt x="3212" y="71"/>
                  </a:lnTo>
                  <a:lnTo>
                    <a:pt x="3280" y="75"/>
                  </a:lnTo>
                  <a:lnTo>
                    <a:pt x="3344" y="85"/>
                  </a:lnTo>
                  <a:lnTo>
                    <a:pt x="3408" y="107"/>
                  </a:lnTo>
                  <a:lnTo>
                    <a:pt x="3491" y="150"/>
                  </a:lnTo>
                  <a:lnTo>
                    <a:pt x="3566" y="203"/>
                  </a:lnTo>
                  <a:lnTo>
                    <a:pt x="3633" y="274"/>
                  </a:lnTo>
                  <a:lnTo>
                    <a:pt x="3690" y="353"/>
                  </a:lnTo>
                  <a:lnTo>
                    <a:pt x="3744" y="446"/>
                  </a:lnTo>
                  <a:lnTo>
                    <a:pt x="3787" y="549"/>
                  </a:lnTo>
                  <a:lnTo>
                    <a:pt x="3819" y="664"/>
                  </a:lnTo>
                  <a:lnTo>
                    <a:pt x="3847" y="788"/>
                  </a:lnTo>
                  <a:lnTo>
                    <a:pt x="3876" y="788"/>
                  </a:lnTo>
                  <a:lnTo>
                    <a:pt x="3997" y="792"/>
                  </a:lnTo>
                  <a:lnTo>
                    <a:pt x="4112" y="806"/>
                  </a:lnTo>
                  <a:lnTo>
                    <a:pt x="4219" y="831"/>
                  </a:lnTo>
                  <a:lnTo>
                    <a:pt x="4315" y="863"/>
                  </a:lnTo>
                  <a:lnTo>
                    <a:pt x="4404" y="903"/>
                  </a:lnTo>
                  <a:lnTo>
                    <a:pt x="4483" y="956"/>
                  </a:lnTo>
                  <a:lnTo>
                    <a:pt x="4547" y="1017"/>
                  </a:lnTo>
                  <a:lnTo>
                    <a:pt x="4604" y="1088"/>
                  </a:lnTo>
                  <a:lnTo>
                    <a:pt x="4640" y="1160"/>
                  </a:lnTo>
                  <a:lnTo>
                    <a:pt x="4668" y="1235"/>
                  </a:lnTo>
                  <a:lnTo>
                    <a:pt x="4683" y="1317"/>
                  </a:lnTo>
                  <a:lnTo>
                    <a:pt x="4690" y="1403"/>
                  </a:lnTo>
                  <a:lnTo>
                    <a:pt x="4683" y="1517"/>
                  </a:lnTo>
                  <a:lnTo>
                    <a:pt x="4654" y="1638"/>
                  </a:lnTo>
                  <a:lnTo>
                    <a:pt x="4615" y="1767"/>
                  </a:lnTo>
                  <a:lnTo>
                    <a:pt x="4558" y="1899"/>
                  </a:lnTo>
                  <a:lnTo>
                    <a:pt x="4668" y="1981"/>
                  </a:lnTo>
                  <a:lnTo>
                    <a:pt x="4761" y="2070"/>
                  </a:lnTo>
                  <a:lnTo>
                    <a:pt x="4843" y="2159"/>
                  </a:lnTo>
                  <a:lnTo>
                    <a:pt x="4908" y="2256"/>
                  </a:lnTo>
                  <a:lnTo>
                    <a:pt x="4954" y="2352"/>
                  </a:lnTo>
                  <a:lnTo>
                    <a:pt x="4982" y="2452"/>
                  </a:lnTo>
                  <a:lnTo>
                    <a:pt x="4993" y="2552"/>
                  </a:lnTo>
                  <a:lnTo>
                    <a:pt x="4993" y="2584"/>
                  </a:lnTo>
                  <a:lnTo>
                    <a:pt x="4975" y="2688"/>
                  </a:lnTo>
                  <a:lnTo>
                    <a:pt x="4936" y="2788"/>
                  </a:lnTo>
                  <a:lnTo>
                    <a:pt x="4879" y="2884"/>
                  </a:lnTo>
                  <a:lnTo>
                    <a:pt x="4804" y="2973"/>
                  </a:lnTo>
                  <a:lnTo>
                    <a:pt x="4711" y="3059"/>
                  </a:lnTo>
                  <a:lnTo>
                    <a:pt x="4604" y="3137"/>
                  </a:lnTo>
                  <a:lnTo>
                    <a:pt x="4479" y="3212"/>
                  </a:lnTo>
                  <a:lnTo>
                    <a:pt x="4511" y="3319"/>
                  </a:lnTo>
                  <a:lnTo>
                    <a:pt x="4536" y="3427"/>
                  </a:lnTo>
                  <a:lnTo>
                    <a:pt x="4554" y="3527"/>
                  </a:lnTo>
                  <a:lnTo>
                    <a:pt x="4558" y="3623"/>
                  </a:lnTo>
                  <a:lnTo>
                    <a:pt x="4551" y="3737"/>
                  </a:lnTo>
                  <a:lnTo>
                    <a:pt x="4526" y="3841"/>
                  </a:lnTo>
                  <a:lnTo>
                    <a:pt x="4486" y="3937"/>
                  </a:lnTo>
                  <a:lnTo>
                    <a:pt x="4429" y="4023"/>
                  </a:lnTo>
                  <a:lnTo>
                    <a:pt x="4361" y="4091"/>
                  </a:lnTo>
                  <a:lnTo>
                    <a:pt x="4279" y="4148"/>
                  </a:lnTo>
                  <a:lnTo>
                    <a:pt x="4187" y="4191"/>
                  </a:lnTo>
                  <a:lnTo>
                    <a:pt x="4083" y="4219"/>
                  </a:lnTo>
                  <a:lnTo>
                    <a:pt x="3972" y="4237"/>
                  </a:lnTo>
                  <a:lnTo>
                    <a:pt x="3851" y="4244"/>
                  </a:lnTo>
                  <a:lnTo>
                    <a:pt x="3751" y="4241"/>
                  </a:lnTo>
                  <a:lnTo>
                    <a:pt x="3644" y="4230"/>
                  </a:lnTo>
                  <a:lnTo>
                    <a:pt x="3594" y="4365"/>
                  </a:lnTo>
                  <a:lnTo>
                    <a:pt x="3537" y="4487"/>
                  </a:lnTo>
                  <a:lnTo>
                    <a:pt x="3473" y="4594"/>
                  </a:lnTo>
                  <a:lnTo>
                    <a:pt x="3398" y="4687"/>
                  </a:lnTo>
                  <a:lnTo>
                    <a:pt x="3316" y="4762"/>
                  </a:lnTo>
                  <a:lnTo>
                    <a:pt x="3226" y="4819"/>
                  </a:lnTo>
                  <a:lnTo>
                    <a:pt x="3127" y="4855"/>
                  </a:lnTo>
                  <a:lnTo>
                    <a:pt x="3059" y="4869"/>
                  </a:lnTo>
                  <a:lnTo>
                    <a:pt x="2994" y="4872"/>
                  </a:lnTo>
                  <a:lnTo>
                    <a:pt x="2891" y="4862"/>
                  </a:lnTo>
                  <a:lnTo>
                    <a:pt x="2787" y="4837"/>
                  </a:lnTo>
                  <a:lnTo>
                    <a:pt x="2684" y="4790"/>
                  </a:lnTo>
                  <a:lnTo>
                    <a:pt x="2577" y="4730"/>
                  </a:lnTo>
                  <a:lnTo>
                    <a:pt x="2473" y="4655"/>
                  </a:lnTo>
                  <a:lnTo>
                    <a:pt x="2370" y="4562"/>
                  </a:lnTo>
                  <a:lnTo>
                    <a:pt x="2249" y="4644"/>
                  </a:lnTo>
                  <a:lnTo>
                    <a:pt x="2127" y="4708"/>
                  </a:lnTo>
                  <a:lnTo>
                    <a:pt x="2009" y="4758"/>
                  </a:lnTo>
                  <a:lnTo>
                    <a:pt x="1895" y="4787"/>
                  </a:lnTo>
                  <a:lnTo>
                    <a:pt x="1781" y="4797"/>
                  </a:lnTo>
                  <a:lnTo>
                    <a:pt x="1713" y="4794"/>
                  </a:lnTo>
                  <a:lnTo>
                    <a:pt x="1649" y="4783"/>
                  </a:lnTo>
                  <a:lnTo>
                    <a:pt x="1585" y="4762"/>
                  </a:lnTo>
                  <a:lnTo>
                    <a:pt x="1503" y="4722"/>
                  </a:lnTo>
                  <a:lnTo>
                    <a:pt x="1428" y="4665"/>
                  </a:lnTo>
                  <a:lnTo>
                    <a:pt x="1360" y="4597"/>
                  </a:lnTo>
                  <a:lnTo>
                    <a:pt x="1299" y="4515"/>
                  </a:lnTo>
                  <a:lnTo>
                    <a:pt x="1249" y="4423"/>
                  </a:lnTo>
                  <a:lnTo>
                    <a:pt x="1206" y="4319"/>
                  </a:lnTo>
                  <a:lnTo>
                    <a:pt x="1171" y="4205"/>
                  </a:lnTo>
                  <a:lnTo>
                    <a:pt x="1146" y="4080"/>
                  </a:lnTo>
                  <a:lnTo>
                    <a:pt x="1117" y="4080"/>
                  </a:lnTo>
                  <a:lnTo>
                    <a:pt x="996" y="4076"/>
                  </a:lnTo>
                  <a:lnTo>
                    <a:pt x="882" y="4062"/>
                  </a:lnTo>
                  <a:lnTo>
                    <a:pt x="774" y="4041"/>
                  </a:lnTo>
                  <a:lnTo>
                    <a:pt x="678" y="4008"/>
                  </a:lnTo>
                  <a:lnTo>
                    <a:pt x="589" y="3966"/>
                  </a:lnTo>
                  <a:lnTo>
                    <a:pt x="510" y="3916"/>
                  </a:lnTo>
                  <a:lnTo>
                    <a:pt x="446" y="3855"/>
                  </a:lnTo>
                  <a:lnTo>
                    <a:pt x="389" y="3784"/>
                  </a:lnTo>
                  <a:lnTo>
                    <a:pt x="350" y="3712"/>
                  </a:lnTo>
                  <a:lnTo>
                    <a:pt x="325" y="3634"/>
                  </a:lnTo>
                  <a:lnTo>
                    <a:pt x="307" y="3552"/>
                  </a:lnTo>
                  <a:lnTo>
                    <a:pt x="303" y="3466"/>
                  </a:lnTo>
                  <a:lnTo>
                    <a:pt x="311" y="3352"/>
                  </a:lnTo>
                  <a:lnTo>
                    <a:pt x="335" y="3230"/>
                  </a:lnTo>
                  <a:lnTo>
                    <a:pt x="378" y="3102"/>
                  </a:lnTo>
                  <a:lnTo>
                    <a:pt x="435" y="2973"/>
                  </a:lnTo>
                  <a:lnTo>
                    <a:pt x="325" y="2888"/>
                  </a:lnTo>
                  <a:lnTo>
                    <a:pt x="232" y="2802"/>
                  </a:lnTo>
                  <a:lnTo>
                    <a:pt x="150" y="2709"/>
                  </a:lnTo>
                  <a:lnTo>
                    <a:pt x="86" y="2616"/>
                  </a:lnTo>
                  <a:lnTo>
                    <a:pt x="39" y="2516"/>
                  </a:lnTo>
                  <a:lnTo>
                    <a:pt x="11" y="2416"/>
                  </a:lnTo>
                  <a:lnTo>
                    <a:pt x="0" y="2316"/>
                  </a:lnTo>
                  <a:lnTo>
                    <a:pt x="0" y="2288"/>
                  </a:lnTo>
                  <a:lnTo>
                    <a:pt x="18" y="2184"/>
                  </a:lnTo>
                  <a:lnTo>
                    <a:pt x="54" y="2084"/>
                  </a:lnTo>
                  <a:lnTo>
                    <a:pt x="111" y="1988"/>
                  </a:lnTo>
                  <a:lnTo>
                    <a:pt x="186" y="1895"/>
                  </a:lnTo>
                  <a:lnTo>
                    <a:pt x="282" y="1809"/>
                  </a:lnTo>
                  <a:lnTo>
                    <a:pt x="389" y="1731"/>
                  </a:lnTo>
                  <a:lnTo>
                    <a:pt x="514" y="1656"/>
                  </a:lnTo>
                  <a:lnTo>
                    <a:pt x="482" y="1549"/>
                  </a:lnTo>
                  <a:lnTo>
                    <a:pt x="457" y="1442"/>
                  </a:lnTo>
                  <a:lnTo>
                    <a:pt x="439" y="1342"/>
                  </a:lnTo>
                  <a:lnTo>
                    <a:pt x="435" y="1245"/>
                  </a:lnTo>
                  <a:lnTo>
                    <a:pt x="439" y="1156"/>
                  </a:lnTo>
                  <a:lnTo>
                    <a:pt x="457" y="1071"/>
                  </a:lnTo>
                  <a:lnTo>
                    <a:pt x="482" y="988"/>
                  </a:lnTo>
                  <a:lnTo>
                    <a:pt x="518" y="917"/>
                  </a:lnTo>
                  <a:lnTo>
                    <a:pt x="564" y="849"/>
                  </a:lnTo>
                  <a:lnTo>
                    <a:pt x="632" y="778"/>
                  </a:lnTo>
                  <a:lnTo>
                    <a:pt x="714" y="724"/>
                  </a:lnTo>
                  <a:lnTo>
                    <a:pt x="807" y="678"/>
                  </a:lnTo>
                  <a:lnTo>
                    <a:pt x="910" y="649"/>
                  </a:lnTo>
                  <a:lnTo>
                    <a:pt x="1021" y="631"/>
                  </a:lnTo>
                  <a:lnTo>
                    <a:pt x="1142" y="624"/>
                  </a:lnTo>
                  <a:lnTo>
                    <a:pt x="1242" y="628"/>
                  </a:lnTo>
                  <a:lnTo>
                    <a:pt x="1349" y="639"/>
                  </a:lnTo>
                  <a:lnTo>
                    <a:pt x="1392" y="521"/>
                  </a:lnTo>
                  <a:lnTo>
                    <a:pt x="1438" y="410"/>
                  </a:lnTo>
                  <a:lnTo>
                    <a:pt x="1495" y="314"/>
                  </a:lnTo>
                  <a:lnTo>
                    <a:pt x="1556" y="224"/>
                  </a:lnTo>
                  <a:lnTo>
                    <a:pt x="1624" y="153"/>
                  </a:lnTo>
                  <a:lnTo>
                    <a:pt x="1699" y="92"/>
                  </a:lnTo>
                  <a:lnTo>
                    <a:pt x="1777" y="46"/>
                  </a:lnTo>
                  <a:lnTo>
                    <a:pt x="1867" y="14"/>
                  </a:lnTo>
                  <a:lnTo>
                    <a:pt x="1931" y="3"/>
                  </a:lnTo>
                  <a:lnTo>
                    <a:pt x="199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ea typeface="+mn-ea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="" xmlns:a16="http://schemas.microsoft.com/office/drawing/2014/main" id="{BD56BDB7-F599-4403-B9F3-17E9B294315B}"/>
                </a:ext>
              </a:extLst>
            </p:cNvPr>
            <p:cNvSpPr>
              <a:spLocks/>
            </p:cNvSpPr>
            <p:nvPr/>
          </p:nvSpPr>
          <p:spPr bwMode="auto">
            <a:xfrm rot="943525">
              <a:off x="7247110" y="2027436"/>
              <a:ext cx="1147316" cy="1119648"/>
            </a:xfrm>
            <a:custGeom>
              <a:avLst/>
              <a:gdLst/>
              <a:ahLst/>
              <a:cxnLst>
                <a:cxn ang="0">
                  <a:pos x="1942" y="25"/>
                </a:cxn>
                <a:cxn ang="0">
                  <a:pos x="2235" y="193"/>
                </a:cxn>
                <a:cxn ang="0">
                  <a:pos x="2542" y="146"/>
                </a:cxn>
                <a:cxn ang="0">
                  <a:pos x="2845" y="61"/>
                </a:cxn>
                <a:cxn ang="0">
                  <a:pos x="3113" y="136"/>
                </a:cxn>
                <a:cxn ang="0">
                  <a:pos x="3305" y="360"/>
                </a:cxn>
                <a:cxn ang="0">
                  <a:pos x="3416" y="707"/>
                </a:cxn>
                <a:cxn ang="0">
                  <a:pos x="3776" y="750"/>
                </a:cxn>
                <a:cxn ang="0">
                  <a:pos x="4033" y="892"/>
                </a:cxn>
                <a:cxn ang="0">
                  <a:pos x="4158" y="1142"/>
                </a:cxn>
                <a:cxn ang="0">
                  <a:pos x="4133" y="1453"/>
                </a:cxn>
                <a:cxn ang="0">
                  <a:pos x="4166" y="1781"/>
                </a:cxn>
                <a:cxn ang="0">
                  <a:pos x="4398" y="2081"/>
                </a:cxn>
                <a:cxn ang="0">
                  <a:pos x="4422" y="2388"/>
                </a:cxn>
                <a:cxn ang="0">
                  <a:pos x="4269" y="2642"/>
                </a:cxn>
                <a:cxn ang="0">
                  <a:pos x="3976" y="2852"/>
                </a:cxn>
                <a:cxn ang="0">
                  <a:pos x="4048" y="3209"/>
                </a:cxn>
                <a:cxn ang="0">
                  <a:pos x="3987" y="3495"/>
                </a:cxn>
                <a:cxn ang="0">
                  <a:pos x="3791" y="3691"/>
                </a:cxn>
                <a:cxn ang="0">
                  <a:pos x="3487" y="3770"/>
                </a:cxn>
                <a:cxn ang="0">
                  <a:pos x="3191" y="3877"/>
                </a:cxn>
                <a:cxn ang="0">
                  <a:pos x="3020" y="4166"/>
                </a:cxn>
                <a:cxn ang="0">
                  <a:pos x="2777" y="4316"/>
                </a:cxn>
                <a:cxn ang="0">
                  <a:pos x="2495" y="4302"/>
                </a:cxn>
                <a:cxn ang="0">
                  <a:pos x="2203" y="4134"/>
                </a:cxn>
                <a:cxn ang="0">
                  <a:pos x="1896" y="4180"/>
                </a:cxn>
                <a:cxn ang="0">
                  <a:pos x="1592" y="4266"/>
                </a:cxn>
                <a:cxn ang="0">
                  <a:pos x="1325" y="4191"/>
                </a:cxn>
                <a:cxn ang="0">
                  <a:pos x="1132" y="3970"/>
                </a:cxn>
                <a:cxn ang="0">
                  <a:pos x="1021" y="3623"/>
                </a:cxn>
                <a:cxn ang="0">
                  <a:pos x="661" y="3580"/>
                </a:cxn>
                <a:cxn ang="0">
                  <a:pos x="404" y="3434"/>
                </a:cxn>
                <a:cxn ang="0">
                  <a:pos x="279" y="3188"/>
                </a:cxn>
                <a:cxn ang="0">
                  <a:pos x="304" y="2874"/>
                </a:cxn>
                <a:cxn ang="0">
                  <a:pos x="272" y="2545"/>
                </a:cxn>
                <a:cxn ang="0">
                  <a:pos x="40" y="2245"/>
                </a:cxn>
                <a:cxn ang="0">
                  <a:pos x="15" y="1938"/>
                </a:cxn>
                <a:cxn ang="0">
                  <a:pos x="168" y="1685"/>
                </a:cxn>
                <a:cxn ang="0">
                  <a:pos x="461" y="1474"/>
                </a:cxn>
                <a:cxn ang="0">
                  <a:pos x="389" y="1117"/>
                </a:cxn>
                <a:cxn ang="0">
                  <a:pos x="450" y="832"/>
                </a:cxn>
                <a:cxn ang="0">
                  <a:pos x="646" y="635"/>
                </a:cxn>
                <a:cxn ang="0">
                  <a:pos x="950" y="560"/>
                </a:cxn>
                <a:cxn ang="0">
                  <a:pos x="1246" y="450"/>
                </a:cxn>
                <a:cxn ang="0">
                  <a:pos x="1417" y="161"/>
                </a:cxn>
                <a:cxn ang="0">
                  <a:pos x="1656" y="14"/>
                </a:cxn>
              </a:cxnLst>
              <a:rect l="0" t="0" r="r" b="b"/>
              <a:pathLst>
                <a:path w="4437" h="4330">
                  <a:moveTo>
                    <a:pt x="1749" y="0"/>
                  </a:moveTo>
                  <a:lnTo>
                    <a:pt x="1846" y="3"/>
                  </a:lnTo>
                  <a:lnTo>
                    <a:pt x="1942" y="25"/>
                  </a:lnTo>
                  <a:lnTo>
                    <a:pt x="2038" y="64"/>
                  </a:lnTo>
                  <a:lnTo>
                    <a:pt x="2135" y="121"/>
                  </a:lnTo>
                  <a:lnTo>
                    <a:pt x="2235" y="193"/>
                  </a:lnTo>
                  <a:lnTo>
                    <a:pt x="2331" y="278"/>
                  </a:lnTo>
                  <a:lnTo>
                    <a:pt x="2438" y="203"/>
                  </a:lnTo>
                  <a:lnTo>
                    <a:pt x="2542" y="146"/>
                  </a:lnTo>
                  <a:lnTo>
                    <a:pt x="2649" y="100"/>
                  </a:lnTo>
                  <a:lnTo>
                    <a:pt x="2749" y="75"/>
                  </a:lnTo>
                  <a:lnTo>
                    <a:pt x="2845" y="61"/>
                  </a:lnTo>
                  <a:lnTo>
                    <a:pt x="2941" y="68"/>
                  </a:lnTo>
                  <a:lnTo>
                    <a:pt x="3031" y="93"/>
                  </a:lnTo>
                  <a:lnTo>
                    <a:pt x="3113" y="136"/>
                  </a:lnTo>
                  <a:lnTo>
                    <a:pt x="3188" y="196"/>
                  </a:lnTo>
                  <a:lnTo>
                    <a:pt x="3252" y="271"/>
                  </a:lnTo>
                  <a:lnTo>
                    <a:pt x="3305" y="360"/>
                  </a:lnTo>
                  <a:lnTo>
                    <a:pt x="3352" y="464"/>
                  </a:lnTo>
                  <a:lnTo>
                    <a:pt x="3387" y="578"/>
                  </a:lnTo>
                  <a:lnTo>
                    <a:pt x="3416" y="707"/>
                  </a:lnTo>
                  <a:lnTo>
                    <a:pt x="3544" y="710"/>
                  </a:lnTo>
                  <a:lnTo>
                    <a:pt x="3666" y="725"/>
                  </a:lnTo>
                  <a:lnTo>
                    <a:pt x="3776" y="750"/>
                  </a:lnTo>
                  <a:lnTo>
                    <a:pt x="3873" y="785"/>
                  </a:lnTo>
                  <a:lnTo>
                    <a:pt x="3959" y="832"/>
                  </a:lnTo>
                  <a:lnTo>
                    <a:pt x="4033" y="892"/>
                  </a:lnTo>
                  <a:lnTo>
                    <a:pt x="4091" y="967"/>
                  </a:lnTo>
                  <a:lnTo>
                    <a:pt x="4133" y="1049"/>
                  </a:lnTo>
                  <a:lnTo>
                    <a:pt x="4158" y="1142"/>
                  </a:lnTo>
                  <a:lnTo>
                    <a:pt x="4166" y="1239"/>
                  </a:lnTo>
                  <a:lnTo>
                    <a:pt x="4158" y="1342"/>
                  </a:lnTo>
                  <a:lnTo>
                    <a:pt x="4133" y="1453"/>
                  </a:lnTo>
                  <a:lnTo>
                    <a:pt x="4098" y="1571"/>
                  </a:lnTo>
                  <a:lnTo>
                    <a:pt x="4044" y="1688"/>
                  </a:lnTo>
                  <a:lnTo>
                    <a:pt x="4166" y="1781"/>
                  </a:lnTo>
                  <a:lnTo>
                    <a:pt x="4265" y="1878"/>
                  </a:lnTo>
                  <a:lnTo>
                    <a:pt x="4344" y="1978"/>
                  </a:lnTo>
                  <a:lnTo>
                    <a:pt x="4398" y="2081"/>
                  </a:lnTo>
                  <a:lnTo>
                    <a:pt x="4430" y="2188"/>
                  </a:lnTo>
                  <a:lnTo>
                    <a:pt x="4437" y="2295"/>
                  </a:lnTo>
                  <a:lnTo>
                    <a:pt x="4422" y="2388"/>
                  </a:lnTo>
                  <a:lnTo>
                    <a:pt x="4387" y="2474"/>
                  </a:lnTo>
                  <a:lnTo>
                    <a:pt x="4337" y="2559"/>
                  </a:lnTo>
                  <a:lnTo>
                    <a:pt x="4269" y="2642"/>
                  </a:lnTo>
                  <a:lnTo>
                    <a:pt x="4187" y="2717"/>
                  </a:lnTo>
                  <a:lnTo>
                    <a:pt x="4087" y="2788"/>
                  </a:lnTo>
                  <a:lnTo>
                    <a:pt x="3976" y="2852"/>
                  </a:lnTo>
                  <a:lnTo>
                    <a:pt x="4016" y="2977"/>
                  </a:lnTo>
                  <a:lnTo>
                    <a:pt x="4037" y="3095"/>
                  </a:lnTo>
                  <a:lnTo>
                    <a:pt x="4048" y="3209"/>
                  </a:lnTo>
                  <a:lnTo>
                    <a:pt x="4041" y="3313"/>
                  </a:lnTo>
                  <a:lnTo>
                    <a:pt x="4023" y="3409"/>
                  </a:lnTo>
                  <a:lnTo>
                    <a:pt x="3987" y="3495"/>
                  </a:lnTo>
                  <a:lnTo>
                    <a:pt x="3937" y="3573"/>
                  </a:lnTo>
                  <a:lnTo>
                    <a:pt x="3869" y="3641"/>
                  </a:lnTo>
                  <a:lnTo>
                    <a:pt x="3791" y="3691"/>
                  </a:lnTo>
                  <a:lnTo>
                    <a:pt x="3702" y="3730"/>
                  </a:lnTo>
                  <a:lnTo>
                    <a:pt x="3598" y="3755"/>
                  </a:lnTo>
                  <a:lnTo>
                    <a:pt x="3487" y="3770"/>
                  </a:lnTo>
                  <a:lnTo>
                    <a:pt x="3366" y="3766"/>
                  </a:lnTo>
                  <a:lnTo>
                    <a:pt x="3234" y="3755"/>
                  </a:lnTo>
                  <a:lnTo>
                    <a:pt x="3191" y="3877"/>
                  </a:lnTo>
                  <a:lnTo>
                    <a:pt x="3141" y="3987"/>
                  </a:lnTo>
                  <a:lnTo>
                    <a:pt x="3084" y="4084"/>
                  </a:lnTo>
                  <a:lnTo>
                    <a:pt x="3020" y="4166"/>
                  </a:lnTo>
                  <a:lnTo>
                    <a:pt x="2945" y="4234"/>
                  </a:lnTo>
                  <a:lnTo>
                    <a:pt x="2866" y="4284"/>
                  </a:lnTo>
                  <a:lnTo>
                    <a:pt x="2777" y="4316"/>
                  </a:lnTo>
                  <a:lnTo>
                    <a:pt x="2684" y="4330"/>
                  </a:lnTo>
                  <a:lnTo>
                    <a:pt x="2592" y="4323"/>
                  </a:lnTo>
                  <a:lnTo>
                    <a:pt x="2495" y="4302"/>
                  </a:lnTo>
                  <a:lnTo>
                    <a:pt x="2399" y="4262"/>
                  </a:lnTo>
                  <a:lnTo>
                    <a:pt x="2302" y="4205"/>
                  </a:lnTo>
                  <a:lnTo>
                    <a:pt x="2203" y="4134"/>
                  </a:lnTo>
                  <a:lnTo>
                    <a:pt x="2106" y="4048"/>
                  </a:lnTo>
                  <a:lnTo>
                    <a:pt x="1999" y="4123"/>
                  </a:lnTo>
                  <a:lnTo>
                    <a:pt x="1896" y="4180"/>
                  </a:lnTo>
                  <a:lnTo>
                    <a:pt x="1789" y="4227"/>
                  </a:lnTo>
                  <a:lnTo>
                    <a:pt x="1689" y="4252"/>
                  </a:lnTo>
                  <a:lnTo>
                    <a:pt x="1592" y="4266"/>
                  </a:lnTo>
                  <a:lnTo>
                    <a:pt x="1496" y="4259"/>
                  </a:lnTo>
                  <a:lnTo>
                    <a:pt x="1407" y="4234"/>
                  </a:lnTo>
                  <a:lnTo>
                    <a:pt x="1325" y="4191"/>
                  </a:lnTo>
                  <a:lnTo>
                    <a:pt x="1250" y="4134"/>
                  </a:lnTo>
                  <a:lnTo>
                    <a:pt x="1185" y="4059"/>
                  </a:lnTo>
                  <a:lnTo>
                    <a:pt x="1132" y="3970"/>
                  </a:lnTo>
                  <a:lnTo>
                    <a:pt x="1085" y="3866"/>
                  </a:lnTo>
                  <a:lnTo>
                    <a:pt x="1050" y="3752"/>
                  </a:lnTo>
                  <a:lnTo>
                    <a:pt x="1021" y="3623"/>
                  </a:lnTo>
                  <a:lnTo>
                    <a:pt x="893" y="3620"/>
                  </a:lnTo>
                  <a:lnTo>
                    <a:pt x="771" y="3605"/>
                  </a:lnTo>
                  <a:lnTo>
                    <a:pt x="661" y="3580"/>
                  </a:lnTo>
                  <a:lnTo>
                    <a:pt x="564" y="3545"/>
                  </a:lnTo>
                  <a:lnTo>
                    <a:pt x="479" y="3495"/>
                  </a:lnTo>
                  <a:lnTo>
                    <a:pt x="404" y="3434"/>
                  </a:lnTo>
                  <a:lnTo>
                    <a:pt x="347" y="3363"/>
                  </a:lnTo>
                  <a:lnTo>
                    <a:pt x="304" y="3281"/>
                  </a:lnTo>
                  <a:lnTo>
                    <a:pt x="279" y="3188"/>
                  </a:lnTo>
                  <a:lnTo>
                    <a:pt x="272" y="3088"/>
                  </a:lnTo>
                  <a:lnTo>
                    <a:pt x="279" y="2984"/>
                  </a:lnTo>
                  <a:lnTo>
                    <a:pt x="304" y="2874"/>
                  </a:lnTo>
                  <a:lnTo>
                    <a:pt x="339" y="2759"/>
                  </a:lnTo>
                  <a:lnTo>
                    <a:pt x="393" y="2638"/>
                  </a:lnTo>
                  <a:lnTo>
                    <a:pt x="272" y="2545"/>
                  </a:lnTo>
                  <a:lnTo>
                    <a:pt x="172" y="2449"/>
                  </a:lnTo>
                  <a:lnTo>
                    <a:pt x="93" y="2349"/>
                  </a:lnTo>
                  <a:lnTo>
                    <a:pt x="40" y="2245"/>
                  </a:lnTo>
                  <a:lnTo>
                    <a:pt x="8" y="2138"/>
                  </a:lnTo>
                  <a:lnTo>
                    <a:pt x="0" y="2031"/>
                  </a:lnTo>
                  <a:lnTo>
                    <a:pt x="15" y="1938"/>
                  </a:lnTo>
                  <a:lnTo>
                    <a:pt x="50" y="1853"/>
                  </a:lnTo>
                  <a:lnTo>
                    <a:pt x="100" y="1767"/>
                  </a:lnTo>
                  <a:lnTo>
                    <a:pt x="168" y="1685"/>
                  </a:lnTo>
                  <a:lnTo>
                    <a:pt x="250" y="1610"/>
                  </a:lnTo>
                  <a:lnTo>
                    <a:pt x="350" y="1538"/>
                  </a:lnTo>
                  <a:lnTo>
                    <a:pt x="461" y="1474"/>
                  </a:lnTo>
                  <a:lnTo>
                    <a:pt x="422" y="1349"/>
                  </a:lnTo>
                  <a:lnTo>
                    <a:pt x="400" y="1231"/>
                  </a:lnTo>
                  <a:lnTo>
                    <a:pt x="389" y="1117"/>
                  </a:lnTo>
                  <a:lnTo>
                    <a:pt x="397" y="1014"/>
                  </a:lnTo>
                  <a:lnTo>
                    <a:pt x="414" y="917"/>
                  </a:lnTo>
                  <a:lnTo>
                    <a:pt x="450" y="832"/>
                  </a:lnTo>
                  <a:lnTo>
                    <a:pt x="500" y="753"/>
                  </a:lnTo>
                  <a:lnTo>
                    <a:pt x="568" y="689"/>
                  </a:lnTo>
                  <a:lnTo>
                    <a:pt x="646" y="635"/>
                  </a:lnTo>
                  <a:lnTo>
                    <a:pt x="736" y="596"/>
                  </a:lnTo>
                  <a:lnTo>
                    <a:pt x="839" y="571"/>
                  </a:lnTo>
                  <a:lnTo>
                    <a:pt x="950" y="560"/>
                  </a:lnTo>
                  <a:lnTo>
                    <a:pt x="1071" y="560"/>
                  </a:lnTo>
                  <a:lnTo>
                    <a:pt x="1203" y="575"/>
                  </a:lnTo>
                  <a:lnTo>
                    <a:pt x="1246" y="450"/>
                  </a:lnTo>
                  <a:lnTo>
                    <a:pt x="1296" y="339"/>
                  </a:lnTo>
                  <a:lnTo>
                    <a:pt x="1353" y="243"/>
                  </a:lnTo>
                  <a:lnTo>
                    <a:pt x="1417" y="161"/>
                  </a:lnTo>
                  <a:lnTo>
                    <a:pt x="1489" y="96"/>
                  </a:lnTo>
                  <a:lnTo>
                    <a:pt x="1571" y="46"/>
                  </a:lnTo>
                  <a:lnTo>
                    <a:pt x="1656" y="14"/>
                  </a:lnTo>
                  <a:lnTo>
                    <a:pt x="17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8" name="TextBox 44">
              <a:extLst>
                <a:ext uri="{FF2B5EF4-FFF2-40B4-BE49-F238E27FC236}">
                  <a16:creationId xmlns="" xmlns:a16="http://schemas.microsoft.com/office/drawing/2014/main" id="{BE217EF3-375C-440C-B4F1-3609B48D9E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6684" y="2297092"/>
              <a:ext cx="70816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执着进取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336BEDE3-427C-4F39-89C2-F5826B42A259}"/>
              </a:ext>
            </a:extLst>
          </p:cNvPr>
          <p:cNvGrpSpPr/>
          <p:nvPr/>
        </p:nvGrpSpPr>
        <p:grpSpPr>
          <a:xfrm>
            <a:off x="6129846" y="4524645"/>
            <a:ext cx="1285204" cy="1254056"/>
            <a:chOff x="5446426" y="4819643"/>
            <a:chExt cx="1285204" cy="1254056"/>
          </a:xfrm>
        </p:grpSpPr>
        <p:sp>
          <p:nvSpPr>
            <p:cNvPr id="20" name="Freeform 11">
              <a:extLst>
                <a:ext uri="{FF2B5EF4-FFF2-40B4-BE49-F238E27FC236}">
                  <a16:creationId xmlns="" xmlns:a16="http://schemas.microsoft.com/office/drawing/2014/main" id="{B1938B7E-769E-465D-A3FF-583D81F4E408}"/>
                </a:ext>
              </a:extLst>
            </p:cNvPr>
            <p:cNvSpPr>
              <a:spLocks noEditPoints="1"/>
            </p:cNvSpPr>
            <p:nvPr/>
          </p:nvSpPr>
          <p:spPr bwMode="auto">
            <a:xfrm rot="21129250">
              <a:off x="5446426" y="4819643"/>
              <a:ext cx="1285204" cy="1254056"/>
            </a:xfrm>
            <a:custGeom>
              <a:avLst/>
              <a:gdLst/>
              <a:ahLst/>
              <a:cxnLst>
                <a:cxn ang="0">
                  <a:pos x="1613" y="210"/>
                </a:cxn>
                <a:cxn ang="0">
                  <a:pos x="1360" y="674"/>
                </a:cxn>
                <a:cxn ang="0">
                  <a:pos x="732" y="749"/>
                </a:cxn>
                <a:cxn ang="0">
                  <a:pos x="468" y="1245"/>
                </a:cxn>
                <a:cxn ang="0">
                  <a:pos x="543" y="1681"/>
                </a:cxn>
                <a:cxn ang="0">
                  <a:pos x="50" y="2188"/>
                </a:cxn>
                <a:cxn ang="0">
                  <a:pos x="228" y="2752"/>
                </a:cxn>
                <a:cxn ang="0">
                  <a:pos x="343" y="3352"/>
                </a:cxn>
                <a:cxn ang="0">
                  <a:pos x="478" y="3841"/>
                </a:cxn>
                <a:cxn ang="0">
                  <a:pos x="1117" y="4048"/>
                </a:cxn>
                <a:cxn ang="0">
                  <a:pos x="1356" y="4540"/>
                </a:cxn>
                <a:cxn ang="0">
                  <a:pos x="1892" y="4755"/>
                </a:cxn>
                <a:cxn ang="0">
                  <a:pos x="2384" y="4530"/>
                </a:cxn>
                <a:cxn ang="0">
                  <a:pos x="2994" y="4837"/>
                </a:cxn>
                <a:cxn ang="0">
                  <a:pos x="3448" y="4573"/>
                </a:cxn>
                <a:cxn ang="0">
                  <a:pos x="3748" y="4208"/>
                </a:cxn>
                <a:cxn ang="0">
                  <a:pos x="4340" y="4066"/>
                </a:cxn>
                <a:cxn ang="0">
                  <a:pos x="4515" y="3494"/>
                </a:cxn>
                <a:cxn ang="0">
                  <a:pos x="4686" y="3041"/>
                </a:cxn>
                <a:cxn ang="0">
                  <a:pos x="4961" y="2570"/>
                </a:cxn>
                <a:cxn ang="0">
                  <a:pos x="4658" y="2013"/>
                </a:cxn>
                <a:cxn ang="0">
                  <a:pos x="4647" y="1517"/>
                </a:cxn>
                <a:cxn ang="0">
                  <a:pos x="4515" y="1031"/>
                </a:cxn>
                <a:cxn ang="0">
                  <a:pos x="3876" y="821"/>
                </a:cxn>
                <a:cxn ang="0">
                  <a:pos x="3637" y="328"/>
                </a:cxn>
                <a:cxn ang="0">
                  <a:pos x="3102" y="114"/>
                </a:cxn>
                <a:cxn ang="0">
                  <a:pos x="2609" y="342"/>
                </a:cxn>
                <a:cxn ang="0">
                  <a:pos x="1999" y="32"/>
                </a:cxn>
                <a:cxn ang="0">
                  <a:pos x="2520" y="217"/>
                </a:cxn>
                <a:cxn ang="0">
                  <a:pos x="3212" y="71"/>
                </a:cxn>
                <a:cxn ang="0">
                  <a:pos x="3633" y="274"/>
                </a:cxn>
                <a:cxn ang="0">
                  <a:pos x="3876" y="788"/>
                </a:cxn>
                <a:cxn ang="0">
                  <a:pos x="4483" y="956"/>
                </a:cxn>
                <a:cxn ang="0">
                  <a:pos x="4690" y="1403"/>
                </a:cxn>
                <a:cxn ang="0">
                  <a:pos x="4761" y="2070"/>
                </a:cxn>
                <a:cxn ang="0">
                  <a:pos x="4993" y="2584"/>
                </a:cxn>
                <a:cxn ang="0">
                  <a:pos x="4604" y="3137"/>
                </a:cxn>
                <a:cxn ang="0">
                  <a:pos x="4551" y="3737"/>
                </a:cxn>
                <a:cxn ang="0">
                  <a:pos x="4187" y="4191"/>
                </a:cxn>
                <a:cxn ang="0">
                  <a:pos x="3594" y="4365"/>
                </a:cxn>
                <a:cxn ang="0">
                  <a:pos x="3127" y="4855"/>
                </a:cxn>
                <a:cxn ang="0">
                  <a:pos x="2577" y="4730"/>
                </a:cxn>
                <a:cxn ang="0">
                  <a:pos x="1895" y="4787"/>
                </a:cxn>
                <a:cxn ang="0">
                  <a:pos x="1428" y="4665"/>
                </a:cxn>
                <a:cxn ang="0">
                  <a:pos x="1146" y="4080"/>
                </a:cxn>
                <a:cxn ang="0">
                  <a:pos x="589" y="3966"/>
                </a:cxn>
                <a:cxn ang="0">
                  <a:pos x="307" y="3552"/>
                </a:cxn>
                <a:cxn ang="0">
                  <a:pos x="325" y="2888"/>
                </a:cxn>
                <a:cxn ang="0">
                  <a:pos x="0" y="2316"/>
                </a:cxn>
                <a:cxn ang="0">
                  <a:pos x="282" y="1809"/>
                </a:cxn>
                <a:cxn ang="0">
                  <a:pos x="435" y="1245"/>
                </a:cxn>
                <a:cxn ang="0">
                  <a:pos x="632" y="778"/>
                </a:cxn>
                <a:cxn ang="0">
                  <a:pos x="1242" y="628"/>
                </a:cxn>
                <a:cxn ang="0">
                  <a:pos x="1624" y="153"/>
                </a:cxn>
              </a:cxnLst>
              <a:rect l="0" t="0" r="r" b="b"/>
              <a:pathLst>
                <a:path w="4993" h="4872">
                  <a:moveTo>
                    <a:pt x="1999" y="32"/>
                  </a:moveTo>
                  <a:lnTo>
                    <a:pt x="1934" y="35"/>
                  </a:lnTo>
                  <a:lnTo>
                    <a:pt x="1874" y="46"/>
                  </a:lnTo>
                  <a:lnTo>
                    <a:pt x="1781" y="82"/>
                  </a:lnTo>
                  <a:lnTo>
                    <a:pt x="1692" y="135"/>
                  </a:lnTo>
                  <a:lnTo>
                    <a:pt x="1613" y="210"/>
                  </a:lnTo>
                  <a:lnTo>
                    <a:pt x="1542" y="299"/>
                  </a:lnTo>
                  <a:lnTo>
                    <a:pt x="1481" y="407"/>
                  </a:lnTo>
                  <a:lnTo>
                    <a:pt x="1424" y="528"/>
                  </a:lnTo>
                  <a:lnTo>
                    <a:pt x="1378" y="664"/>
                  </a:lnTo>
                  <a:lnTo>
                    <a:pt x="1371" y="678"/>
                  </a:lnTo>
                  <a:lnTo>
                    <a:pt x="1360" y="674"/>
                  </a:lnTo>
                  <a:lnTo>
                    <a:pt x="1246" y="660"/>
                  </a:lnTo>
                  <a:lnTo>
                    <a:pt x="1142" y="656"/>
                  </a:lnTo>
                  <a:lnTo>
                    <a:pt x="1024" y="664"/>
                  </a:lnTo>
                  <a:lnTo>
                    <a:pt x="917" y="681"/>
                  </a:lnTo>
                  <a:lnTo>
                    <a:pt x="817" y="710"/>
                  </a:lnTo>
                  <a:lnTo>
                    <a:pt x="732" y="749"/>
                  </a:lnTo>
                  <a:lnTo>
                    <a:pt x="653" y="803"/>
                  </a:lnTo>
                  <a:lnTo>
                    <a:pt x="589" y="867"/>
                  </a:lnTo>
                  <a:lnTo>
                    <a:pt x="535" y="946"/>
                  </a:lnTo>
                  <a:lnTo>
                    <a:pt x="500" y="1038"/>
                  </a:lnTo>
                  <a:lnTo>
                    <a:pt x="475" y="1138"/>
                  </a:lnTo>
                  <a:lnTo>
                    <a:pt x="468" y="1245"/>
                  </a:lnTo>
                  <a:lnTo>
                    <a:pt x="471" y="1342"/>
                  </a:lnTo>
                  <a:lnTo>
                    <a:pt x="489" y="1442"/>
                  </a:lnTo>
                  <a:lnTo>
                    <a:pt x="514" y="1549"/>
                  </a:lnTo>
                  <a:lnTo>
                    <a:pt x="550" y="1660"/>
                  </a:lnTo>
                  <a:lnTo>
                    <a:pt x="553" y="1674"/>
                  </a:lnTo>
                  <a:lnTo>
                    <a:pt x="543" y="1681"/>
                  </a:lnTo>
                  <a:lnTo>
                    <a:pt x="418" y="1752"/>
                  </a:lnTo>
                  <a:lnTo>
                    <a:pt x="307" y="1831"/>
                  </a:lnTo>
                  <a:lnTo>
                    <a:pt x="214" y="1913"/>
                  </a:lnTo>
                  <a:lnTo>
                    <a:pt x="143" y="2002"/>
                  </a:lnTo>
                  <a:lnTo>
                    <a:pt x="86" y="2091"/>
                  </a:lnTo>
                  <a:lnTo>
                    <a:pt x="50" y="2188"/>
                  </a:lnTo>
                  <a:lnTo>
                    <a:pt x="32" y="2288"/>
                  </a:lnTo>
                  <a:lnTo>
                    <a:pt x="32" y="2316"/>
                  </a:lnTo>
                  <a:lnTo>
                    <a:pt x="46" y="2427"/>
                  </a:lnTo>
                  <a:lnTo>
                    <a:pt x="82" y="2538"/>
                  </a:lnTo>
                  <a:lnTo>
                    <a:pt x="146" y="2648"/>
                  </a:lnTo>
                  <a:lnTo>
                    <a:pt x="228" y="2752"/>
                  </a:lnTo>
                  <a:lnTo>
                    <a:pt x="335" y="2855"/>
                  </a:lnTo>
                  <a:lnTo>
                    <a:pt x="478" y="2963"/>
                  </a:lnTo>
                  <a:lnTo>
                    <a:pt x="471" y="2973"/>
                  </a:lnTo>
                  <a:lnTo>
                    <a:pt x="414" y="3105"/>
                  </a:lnTo>
                  <a:lnTo>
                    <a:pt x="371" y="3230"/>
                  </a:lnTo>
                  <a:lnTo>
                    <a:pt x="343" y="3352"/>
                  </a:lnTo>
                  <a:lnTo>
                    <a:pt x="335" y="3466"/>
                  </a:lnTo>
                  <a:lnTo>
                    <a:pt x="339" y="3548"/>
                  </a:lnTo>
                  <a:lnTo>
                    <a:pt x="357" y="3627"/>
                  </a:lnTo>
                  <a:lnTo>
                    <a:pt x="382" y="3698"/>
                  </a:lnTo>
                  <a:lnTo>
                    <a:pt x="418" y="3766"/>
                  </a:lnTo>
                  <a:lnTo>
                    <a:pt x="478" y="3841"/>
                  </a:lnTo>
                  <a:lnTo>
                    <a:pt x="553" y="3905"/>
                  </a:lnTo>
                  <a:lnTo>
                    <a:pt x="639" y="3955"/>
                  </a:lnTo>
                  <a:lnTo>
                    <a:pt x="742" y="3998"/>
                  </a:lnTo>
                  <a:lnTo>
                    <a:pt x="857" y="4026"/>
                  </a:lnTo>
                  <a:lnTo>
                    <a:pt x="982" y="4041"/>
                  </a:lnTo>
                  <a:lnTo>
                    <a:pt x="1117" y="4048"/>
                  </a:lnTo>
                  <a:lnTo>
                    <a:pt x="1171" y="4048"/>
                  </a:lnTo>
                  <a:lnTo>
                    <a:pt x="1174" y="4062"/>
                  </a:lnTo>
                  <a:lnTo>
                    <a:pt x="1206" y="4201"/>
                  </a:lnTo>
                  <a:lnTo>
                    <a:pt x="1246" y="4330"/>
                  </a:lnTo>
                  <a:lnTo>
                    <a:pt x="1296" y="4444"/>
                  </a:lnTo>
                  <a:lnTo>
                    <a:pt x="1356" y="4540"/>
                  </a:lnTo>
                  <a:lnTo>
                    <a:pt x="1428" y="4622"/>
                  </a:lnTo>
                  <a:lnTo>
                    <a:pt x="1506" y="4687"/>
                  </a:lnTo>
                  <a:lnTo>
                    <a:pt x="1595" y="4733"/>
                  </a:lnTo>
                  <a:lnTo>
                    <a:pt x="1688" y="4758"/>
                  </a:lnTo>
                  <a:lnTo>
                    <a:pt x="1781" y="4765"/>
                  </a:lnTo>
                  <a:lnTo>
                    <a:pt x="1892" y="4755"/>
                  </a:lnTo>
                  <a:lnTo>
                    <a:pt x="2006" y="4726"/>
                  </a:lnTo>
                  <a:lnTo>
                    <a:pt x="2120" y="4680"/>
                  </a:lnTo>
                  <a:lnTo>
                    <a:pt x="2241" y="4612"/>
                  </a:lnTo>
                  <a:lnTo>
                    <a:pt x="2363" y="4526"/>
                  </a:lnTo>
                  <a:lnTo>
                    <a:pt x="2373" y="4519"/>
                  </a:lnTo>
                  <a:lnTo>
                    <a:pt x="2384" y="4530"/>
                  </a:lnTo>
                  <a:lnTo>
                    <a:pt x="2488" y="4622"/>
                  </a:lnTo>
                  <a:lnTo>
                    <a:pt x="2588" y="4697"/>
                  </a:lnTo>
                  <a:lnTo>
                    <a:pt x="2691" y="4758"/>
                  </a:lnTo>
                  <a:lnTo>
                    <a:pt x="2795" y="4801"/>
                  </a:lnTo>
                  <a:lnTo>
                    <a:pt x="2895" y="4830"/>
                  </a:lnTo>
                  <a:lnTo>
                    <a:pt x="2994" y="4837"/>
                  </a:lnTo>
                  <a:lnTo>
                    <a:pt x="3055" y="4833"/>
                  </a:lnTo>
                  <a:lnTo>
                    <a:pt x="3119" y="4822"/>
                  </a:lnTo>
                  <a:lnTo>
                    <a:pt x="3212" y="4787"/>
                  </a:lnTo>
                  <a:lnTo>
                    <a:pt x="3298" y="4733"/>
                  </a:lnTo>
                  <a:lnTo>
                    <a:pt x="3376" y="4662"/>
                  </a:lnTo>
                  <a:lnTo>
                    <a:pt x="3448" y="4573"/>
                  </a:lnTo>
                  <a:lnTo>
                    <a:pt x="3512" y="4465"/>
                  </a:lnTo>
                  <a:lnTo>
                    <a:pt x="3569" y="4344"/>
                  </a:lnTo>
                  <a:lnTo>
                    <a:pt x="3615" y="4208"/>
                  </a:lnTo>
                  <a:lnTo>
                    <a:pt x="3619" y="4194"/>
                  </a:lnTo>
                  <a:lnTo>
                    <a:pt x="3633" y="4194"/>
                  </a:lnTo>
                  <a:lnTo>
                    <a:pt x="3748" y="4208"/>
                  </a:lnTo>
                  <a:lnTo>
                    <a:pt x="3851" y="4212"/>
                  </a:lnTo>
                  <a:lnTo>
                    <a:pt x="3969" y="4205"/>
                  </a:lnTo>
                  <a:lnTo>
                    <a:pt x="4076" y="4191"/>
                  </a:lnTo>
                  <a:lnTo>
                    <a:pt x="4176" y="4162"/>
                  </a:lnTo>
                  <a:lnTo>
                    <a:pt x="4261" y="4119"/>
                  </a:lnTo>
                  <a:lnTo>
                    <a:pt x="4340" y="4066"/>
                  </a:lnTo>
                  <a:lnTo>
                    <a:pt x="4404" y="4001"/>
                  </a:lnTo>
                  <a:lnTo>
                    <a:pt x="4454" y="3923"/>
                  </a:lnTo>
                  <a:lnTo>
                    <a:pt x="4493" y="3830"/>
                  </a:lnTo>
                  <a:lnTo>
                    <a:pt x="4515" y="3730"/>
                  </a:lnTo>
                  <a:lnTo>
                    <a:pt x="4522" y="3623"/>
                  </a:lnTo>
                  <a:lnTo>
                    <a:pt x="4515" y="3494"/>
                  </a:lnTo>
                  <a:lnTo>
                    <a:pt x="4486" y="3355"/>
                  </a:lnTo>
                  <a:lnTo>
                    <a:pt x="4444" y="3209"/>
                  </a:lnTo>
                  <a:lnTo>
                    <a:pt x="4440" y="3195"/>
                  </a:lnTo>
                  <a:lnTo>
                    <a:pt x="4451" y="3191"/>
                  </a:lnTo>
                  <a:lnTo>
                    <a:pt x="4576" y="3120"/>
                  </a:lnTo>
                  <a:lnTo>
                    <a:pt x="4686" y="3041"/>
                  </a:lnTo>
                  <a:lnTo>
                    <a:pt x="4775" y="2955"/>
                  </a:lnTo>
                  <a:lnTo>
                    <a:pt x="4850" y="2870"/>
                  </a:lnTo>
                  <a:lnTo>
                    <a:pt x="4908" y="2777"/>
                  </a:lnTo>
                  <a:lnTo>
                    <a:pt x="4943" y="2681"/>
                  </a:lnTo>
                  <a:lnTo>
                    <a:pt x="4957" y="2581"/>
                  </a:lnTo>
                  <a:lnTo>
                    <a:pt x="4961" y="2570"/>
                  </a:lnTo>
                  <a:lnTo>
                    <a:pt x="4961" y="2552"/>
                  </a:lnTo>
                  <a:lnTo>
                    <a:pt x="4947" y="2441"/>
                  </a:lnTo>
                  <a:lnTo>
                    <a:pt x="4911" y="2331"/>
                  </a:lnTo>
                  <a:lnTo>
                    <a:pt x="4847" y="2220"/>
                  </a:lnTo>
                  <a:lnTo>
                    <a:pt x="4765" y="2116"/>
                  </a:lnTo>
                  <a:lnTo>
                    <a:pt x="4658" y="2013"/>
                  </a:lnTo>
                  <a:lnTo>
                    <a:pt x="4529" y="1917"/>
                  </a:lnTo>
                  <a:lnTo>
                    <a:pt x="4515" y="1909"/>
                  </a:lnTo>
                  <a:lnTo>
                    <a:pt x="4522" y="1895"/>
                  </a:lnTo>
                  <a:lnTo>
                    <a:pt x="4579" y="1763"/>
                  </a:lnTo>
                  <a:lnTo>
                    <a:pt x="4622" y="1638"/>
                  </a:lnTo>
                  <a:lnTo>
                    <a:pt x="4647" y="1517"/>
                  </a:lnTo>
                  <a:lnTo>
                    <a:pt x="4654" y="1403"/>
                  </a:lnTo>
                  <a:lnTo>
                    <a:pt x="4651" y="1320"/>
                  </a:lnTo>
                  <a:lnTo>
                    <a:pt x="4636" y="1245"/>
                  </a:lnTo>
                  <a:lnTo>
                    <a:pt x="4611" y="1174"/>
                  </a:lnTo>
                  <a:lnTo>
                    <a:pt x="4576" y="1106"/>
                  </a:lnTo>
                  <a:lnTo>
                    <a:pt x="4515" y="1031"/>
                  </a:lnTo>
                  <a:lnTo>
                    <a:pt x="4440" y="967"/>
                  </a:lnTo>
                  <a:lnTo>
                    <a:pt x="4354" y="913"/>
                  </a:lnTo>
                  <a:lnTo>
                    <a:pt x="4251" y="871"/>
                  </a:lnTo>
                  <a:lnTo>
                    <a:pt x="4137" y="842"/>
                  </a:lnTo>
                  <a:lnTo>
                    <a:pt x="4012" y="828"/>
                  </a:lnTo>
                  <a:lnTo>
                    <a:pt x="3876" y="821"/>
                  </a:lnTo>
                  <a:lnTo>
                    <a:pt x="3822" y="821"/>
                  </a:lnTo>
                  <a:lnTo>
                    <a:pt x="3819" y="806"/>
                  </a:lnTo>
                  <a:lnTo>
                    <a:pt x="3787" y="667"/>
                  </a:lnTo>
                  <a:lnTo>
                    <a:pt x="3748" y="539"/>
                  </a:lnTo>
                  <a:lnTo>
                    <a:pt x="3698" y="428"/>
                  </a:lnTo>
                  <a:lnTo>
                    <a:pt x="3637" y="328"/>
                  </a:lnTo>
                  <a:lnTo>
                    <a:pt x="3566" y="249"/>
                  </a:lnTo>
                  <a:lnTo>
                    <a:pt x="3487" y="185"/>
                  </a:lnTo>
                  <a:lnTo>
                    <a:pt x="3398" y="139"/>
                  </a:lnTo>
                  <a:lnTo>
                    <a:pt x="3305" y="110"/>
                  </a:lnTo>
                  <a:lnTo>
                    <a:pt x="3212" y="103"/>
                  </a:lnTo>
                  <a:lnTo>
                    <a:pt x="3102" y="114"/>
                  </a:lnTo>
                  <a:lnTo>
                    <a:pt x="2987" y="142"/>
                  </a:lnTo>
                  <a:lnTo>
                    <a:pt x="2873" y="192"/>
                  </a:lnTo>
                  <a:lnTo>
                    <a:pt x="2752" y="260"/>
                  </a:lnTo>
                  <a:lnTo>
                    <a:pt x="2630" y="342"/>
                  </a:lnTo>
                  <a:lnTo>
                    <a:pt x="2620" y="349"/>
                  </a:lnTo>
                  <a:lnTo>
                    <a:pt x="2609" y="342"/>
                  </a:lnTo>
                  <a:lnTo>
                    <a:pt x="2506" y="249"/>
                  </a:lnTo>
                  <a:lnTo>
                    <a:pt x="2402" y="174"/>
                  </a:lnTo>
                  <a:lnTo>
                    <a:pt x="2298" y="110"/>
                  </a:lnTo>
                  <a:lnTo>
                    <a:pt x="2199" y="67"/>
                  </a:lnTo>
                  <a:lnTo>
                    <a:pt x="2095" y="42"/>
                  </a:lnTo>
                  <a:lnTo>
                    <a:pt x="1999" y="32"/>
                  </a:lnTo>
                  <a:close/>
                  <a:moveTo>
                    <a:pt x="1999" y="0"/>
                  </a:moveTo>
                  <a:lnTo>
                    <a:pt x="2102" y="10"/>
                  </a:lnTo>
                  <a:lnTo>
                    <a:pt x="2206" y="35"/>
                  </a:lnTo>
                  <a:lnTo>
                    <a:pt x="2309" y="78"/>
                  </a:lnTo>
                  <a:lnTo>
                    <a:pt x="2416" y="139"/>
                  </a:lnTo>
                  <a:lnTo>
                    <a:pt x="2520" y="217"/>
                  </a:lnTo>
                  <a:lnTo>
                    <a:pt x="2623" y="307"/>
                  </a:lnTo>
                  <a:lnTo>
                    <a:pt x="2745" y="224"/>
                  </a:lnTo>
                  <a:lnTo>
                    <a:pt x="2866" y="160"/>
                  </a:lnTo>
                  <a:lnTo>
                    <a:pt x="2984" y="110"/>
                  </a:lnTo>
                  <a:lnTo>
                    <a:pt x="3098" y="82"/>
                  </a:lnTo>
                  <a:lnTo>
                    <a:pt x="3212" y="71"/>
                  </a:lnTo>
                  <a:lnTo>
                    <a:pt x="3280" y="75"/>
                  </a:lnTo>
                  <a:lnTo>
                    <a:pt x="3344" y="85"/>
                  </a:lnTo>
                  <a:lnTo>
                    <a:pt x="3408" y="107"/>
                  </a:lnTo>
                  <a:lnTo>
                    <a:pt x="3491" y="150"/>
                  </a:lnTo>
                  <a:lnTo>
                    <a:pt x="3566" y="203"/>
                  </a:lnTo>
                  <a:lnTo>
                    <a:pt x="3633" y="274"/>
                  </a:lnTo>
                  <a:lnTo>
                    <a:pt x="3690" y="353"/>
                  </a:lnTo>
                  <a:lnTo>
                    <a:pt x="3744" y="446"/>
                  </a:lnTo>
                  <a:lnTo>
                    <a:pt x="3787" y="549"/>
                  </a:lnTo>
                  <a:lnTo>
                    <a:pt x="3819" y="664"/>
                  </a:lnTo>
                  <a:lnTo>
                    <a:pt x="3847" y="788"/>
                  </a:lnTo>
                  <a:lnTo>
                    <a:pt x="3876" y="788"/>
                  </a:lnTo>
                  <a:lnTo>
                    <a:pt x="3997" y="792"/>
                  </a:lnTo>
                  <a:lnTo>
                    <a:pt x="4112" y="806"/>
                  </a:lnTo>
                  <a:lnTo>
                    <a:pt x="4219" y="831"/>
                  </a:lnTo>
                  <a:lnTo>
                    <a:pt x="4315" y="863"/>
                  </a:lnTo>
                  <a:lnTo>
                    <a:pt x="4404" y="903"/>
                  </a:lnTo>
                  <a:lnTo>
                    <a:pt x="4483" y="956"/>
                  </a:lnTo>
                  <a:lnTo>
                    <a:pt x="4547" y="1017"/>
                  </a:lnTo>
                  <a:lnTo>
                    <a:pt x="4604" y="1088"/>
                  </a:lnTo>
                  <a:lnTo>
                    <a:pt x="4640" y="1160"/>
                  </a:lnTo>
                  <a:lnTo>
                    <a:pt x="4668" y="1235"/>
                  </a:lnTo>
                  <a:lnTo>
                    <a:pt x="4683" y="1317"/>
                  </a:lnTo>
                  <a:lnTo>
                    <a:pt x="4690" y="1403"/>
                  </a:lnTo>
                  <a:lnTo>
                    <a:pt x="4683" y="1517"/>
                  </a:lnTo>
                  <a:lnTo>
                    <a:pt x="4654" y="1638"/>
                  </a:lnTo>
                  <a:lnTo>
                    <a:pt x="4615" y="1767"/>
                  </a:lnTo>
                  <a:lnTo>
                    <a:pt x="4558" y="1899"/>
                  </a:lnTo>
                  <a:lnTo>
                    <a:pt x="4668" y="1981"/>
                  </a:lnTo>
                  <a:lnTo>
                    <a:pt x="4761" y="2070"/>
                  </a:lnTo>
                  <a:lnTo>
                    <a:pt x="4843" y="2159"/>
                  </a:lnTo>
                  <a:lnTo>
                    <a:pt x="4908" y="2256"/>
                  </a:lnTo>
                  <a:lnTo>
                    <a:pt x="4954" y="2352"/>
                  </a:lnTo>
                  <a:lnTo>
                    <a:pt x="4982" y="2452"/>
                  </a:lnTo>
                  <a:lnTo>
                    <a:pt x="4993" y="2552"/>
                  </a:lnTo>
                  <a:lnTo>
                    <a:pt x="4993" y="2584"/>
                  </a:lnTo>
                  <a:lnTo>
                    <a:pt x="4975" y="2688"/>
                  </a:lnTo>
                  <a:lnTo>
                    <a:pt x="4936" y="2788"/>
                  </a:lnTo>
                  <a:lnTo>
                    <a:pt x="4879" y="2884"/>
                  </a:lnTo>
                  <a:lnTo>
                    <a:pt x="4804" y="2973"/>
                  </a:lnTo>
                  <a:lnTo>
                    <a:pt x="4711" y="3059"/>
                  </a:lnTo>
                  <a:lnTo>
                    <a:pt x="4604" y="3137"/>
                  </a:lnTo>
                  <a:lnTo>
                    <a:pt x="4479" y="3212"/>
                  </a:lnTo>
                  <a:lnTo>
                    <a:pt x="4511" y="3319"/>
                  </a:lnTo>
                  <a:lnTo>
                    <a:pt x="4536" y="3427"/>
                  </a:lnTo>
                  <a:lnTo>
                    <a:pt x="4554" y="3527"/>
                  </a:lnTo>
                  <a:lnTo>
                    <a:pt x="4558" y="3623"/>
                  </a:lnTo>
                  <a:lnTo>
                    <a:pt x="4551" y="3737"/>
                  </a:lnTo>
                  <a:lnTo>
                    <a:pt x="4526" y="3841"/>
                  </a:lnTo>
                  <a:lnTo>
                    <a:pt x="4486" y="3937"/>
                  </a:lnTo>
                  <a:lnTo>
                    <a:pt x="4429" y="4023"/>
                  </a:lnTo>
                  <a:lnTo>
                    <a:pt x="4361" y="4091"/>
                  </a:lnTo>
                  <a:lnTo>
                    <a:pt x="4279" y="4148"/>
                  </a:lnTo>
                  <a:lnTo>
                    <a:pt x="4187" y="4191"/>
                  </a:lnTo>
                  <a:lnTo>
                    <a:pt x="4083" y="4219"/>
                  </a:lnTo>
                  <a:lnTo>
                    <a:pt x="3972" y="4237"/>
                  </a:lnTo>
                  <a:lnTo>
                    <a:pt x="3851" y="4244"/>
                  </a:lnTo>
                  <a:lnTo>
                    <a:pt x="3751" y="4241"/>
                  </a:lnTo>
                  <a:lnTo>
                    <a:pt x="3644" y="4230"/>
                  </a:lnTo>
                  <a:lnTo>
                    <a:pt x="3594" y="4365"/>
                  </a:lnTo>
                  <a:lnTo>
                    <a:pt x="3537" y="4487"/>
                  </a:lnTo>
                  <a:lnTo>
                    <a:pt x="3473" y="4594"/>
                  </a:lnTo>
                  <a:lnTo>
                    <a:pt x="3398" y="4687"/>
                  </a:lnTo>
                  <a:lnTo>
                    <a:pt x="3316" y="4762"/>
                  </a:lnTo>
                  <a:lnTo>
                    <a:pt x="3226" y="4819"/>
                  </a:lnTo>
                  <a:lnTo>
                    <a:pt x="3127" y="4855"/>
                  </a:lnTo>
                  <a:lnTo>
                    <a:pt x="3059" y="4869"/>
                  </a:lnTo>
                  <a:lnTo>
                    <a:pt x="2994" y="4872"/>
                  </a:lnTo>
                  <a:lnTo>
                    <a:pt x="2891" y="4862"/>
                  </a:lnTo>
                  <a:lnTo>
                    <a:pt x="2787" y="4837"/>
                  </a:lnTo>
                  <a:lnTo>
                    <a:pt x="2684" y="4790"/>
                  </a:lnTo>
                  <a:lnTo>
                    <a:pt x="2577" y="4730"/>
                  </a:lnTo>
                  <a:lnTo>
                    <a:pt x="2473" y="4655"/>
                  </a:lnTo>
                  <a:lnTo>
                    <a:pt x="2370" y="4562"/>
                  </a:lnTo>
                  <a:lnTo>
                    <a:pt x="2249" y="4644"/>
                  </a:lnTo>
                  <a:lnTo>
                    <a:pt x="2127" y="4708"/>
                  </a:lnTo>
                  <a:lnTo>
                    <a:pt x="2009" y="4758"/>
                  </a:lnTo>
                  <a:lnTo>
                    <a:pt x="1895" y="4787"/>
                  </a:lnTo>
                  <a:lnTo>
                    <a:pt x="1781" y="4797"/>
                  </a:lnTo>
                  <a:lnTo>
                    <a:pt x="1713" y="4794"/>
                  </a:lnTo>
                  <a:lnTo>
                    <a:pt x="1649" y="4783"/>
                  </a:lnTo>
                  <a:lnTo>
                    <a:pt x="1585" y="4762"/>
                  </a:lnTo>
                  <a:lnTo>
                    <a:pt x="1503" y="4722"/>
                  </a:lnTo>
                  <a:lnTo>
                    <a:pt x="1428" y="4665"/>
                  </a:lnTo>
                  <a:lnTo>
                    <a:pt x="1360" y="4597"/>
                  </a:lnTo>
                  <a:lnTo>
                    <a:pt x="1299" y="4515"/>
                  </a:lnTo>
                  <a:lnTo>
                    <a:pt x="1249" y="4423"/>
                  </a:lnTo>
                  <a:lnTo>
                    <a:pt x="1206" y="4319"/>
                  </a:lnTo>
                  <a:lnTo>
                    <a:pt x="1171" y="4205"/>
                  </a:lnTo>
                  <a:lnTo>
                    <a:pt x="1146" y="4080"/>
                  </a:lnTo>
                  <a:lnTo>
                    <a:pt x="1117" y="4080"/>
                  </a:lnTo>
                  <a:lnTo>
                    <a:pt x="996" y="4076"/>
                  </a:lnTo>
                  <a:lnTo>
                    <a:pt x="882" y="4062"/>
                  </a:lnTo>
                  <a:lnTo>
                    <a:pt x="774" y="4041"/>
                  </a:lnTo>
                  <a:lnTo>
                    <a:pt x="678" y="4008"/>
                  </a:lnTo>
                  <a:lnTo>
                    <a:pt x="589" y="3966"/>
                  </a:lnTo>
                  <a:lnTo>
                    <a:pt x="510" y="3916"/>
                  </a:lnTo>
                  <a:lnTo>
                    <a:pt x="446" y="3855"/>
                  </a:lnTo>
                  <a:lnTo>
                    <a:pt x="389" y="3784"/>
                  </a:lnTo>
                  <a:lnTo>
                    <a:pt x="350" y="3712"/>
                  </a:lnTo>
                  <a:lnTo>
                    <a:pt x="325" y="3634"/>
                  </a:lnTo>
                  <a:lnTo>
                    <a:pt x="307" y="3552"/>
                  </a:lnTo>
                  <a:lnTo>
                    <a:pt x="303" y="3466"/>
                  </a:lnTo>
                  <a:lnTo>
                    <a:pt x="311" y="3352"/>
                  </a:lnTo>
                  <a:lnTo>
                    <a:pt x="335" y="3230"/>
                  </a:lnTo>
                  <a:lnTo>
                    <a:pt x="378" y="3102"/>
                  </a:lnTo>
                  <a:lnTo>
                    <a:pt x="435" y="2973"/>
                  </a:lnTo>
                  <a:lnTo>
                    <a:pt x="325" y="2888"/>
                  </a:lnTo>
                  <a:lnTo>
                    <a:pt x="232" y="2802"/>
                  </a:lnTo>
                  <a:lnTo>
                    <a:pt x="150" y="2709"/>
                  </a:lnTo>
                  <a:lnTo>
                    <a:pt x="86" y="2616"/>
                  </a:lnTo>
                  <a:lnTo>
                    <a:pt x="39" y="2516"/>
                  </a:lnTo>
                  <a:lnTo>
                    <a:pt x="11" y="2416"/>
                  </a:lnTo>
                  <a:lnTo>
                    <a:pt x="0" y="2316"/>
                  </a:lnTo>
                  <a:lnTo>
                    <a:pt x="0" y="2288"/>
                  </a:lnTo>
                  <a:lnTo>
                    <a:pt x="18" y="2184"/>
                  </a:lnTo>
                  <a:lnTo>
                    <a:pt x="54" y="2084"/>
                  </a:lnTo>
                  <a:lnTo>
                    <a:pt x="111" y="1988"/>
                  </a:lnTo>
                  <a:lnTo>
                    <a:pt x="186" y="1895"/>
                  </a:lnTo>
                  <a:lnTo>
                    <a:pt x="282" y="1809"/>
                  </a:lnTo>
                  <a:lnTo>
                    <a:pt x="389" y="1731"/>
                  </a:lnTo>
                  <a:lnTo>
                    <a:pt x="514" y="1656"/>
                  </a:lnTo>
                  <a:lnTo>
                    <a:pt x="482" y="1549"/>
                  </a:lnTo>
                  <a:lnTo>
                    <a:pt x="457" y="1442"/>
                  </a:lnTo>
                  <a:lnTo>
                    <a:pt x="439" y="1342"/>
                  </a:lnTo>
                  <a:lnTo>
                    <a:pt x="435" y="1245"/>
                  </a:lnTo>
                  <a:lnTo>
                    <a:pt x="439" y="1156"/>
                  </a:lnTo>
                  <a:lnTo>
                    <a:pt x="457" y="1071"/>
                  </a:lnTo>
                  <a:lnTo>
                    <a:pt x="482" y="988"/>
                  </a:lnTo>
                  <a:lnTo>
                    <a:pt x="518" y="917"/>
                  </a:lnTo>
                  <a:lnTo>
                    <a:pt x="564" y="849"/>
                  </a:lnTo>
                  <a:lnTo>
                    <a:pt x="632" y="778"/>
                  </a:lnTo>
                  <a:lnTo>
                    <a:pt x="714" y="724"/>
                  </a:lnTo>
                  <a:lnTo>
                    <a:pt x="807" y="678"/>
                  </a:lnTo>
                  <a:lnTo>
                    <a:pt x="910" y="649"/>
                  </a:lnTo>
                  <a:lnTo>
                    <a:pt x="1021" y="631"/>
                  </a:lnTo>
                  <a:lnTo>
                    <a:pt x="1142" y="624"/>
                  </a:lnTo>
                  <a:lnTo>
                    <a:pt x="1242" y="628"/>
                  </a:lnTo>
                  <a:lnTo>
                    <a:pt x="1349" y="639"/>
                  </a:lnTo>
                  <a:lnTo>
                    <a:pt x="1392" y="521"/>
                  </a:lnTo>
                  <a:lnTo>
                    <a:pt x="1438" y="410"/>
                  </a:lnTo>
                  <a:lnTo>
                    <a:pt x="1495" y="314"/>
                  </a:lnTo>
                  <a:lnTo>
                    <a:pt x="1556" y="224"/>
                  </a:lnTo>
                  <a:lnTo>
                    <a:pt x="1624" y="153"/>
                  </a:lnTo>
                  <a:lnTo>
                    <a:pt x="1699" y="92"/>
                  </a:lnTo>
                  <a:lnTo>
                    <a:pt x="1777" y="46"/>
                  </a:lnTo>
                  <a:lnTo>
                    <a:pt x="1867" y="14"/>
                  </a:lnTo>
                  <a:lnTo>
                    <a:pt x="1931" y="3"/>
                  </a:lnTo>
                  <a:lnTo>
                    <a:pt x="199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solidFill>
                <a:schemeClr val="accent6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ea typeface="+mn-ea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="" xmlns:a16="http://schemas.microsoft.com/office/drawing/2014/main" id="{CEF2696B-1A4D-4301-9ABC-A48BE1E4036A}"/>
                </a:ext>
              </a:extLst>
            </p:cNvPr>
            <p:cNvSpPr>
              <a:spLocks/>
            </p:cNvSpPr>
            <p:nvPr/>
          </p:nvSpPr>
          <p:spPr bwMode="auto">
            <a:xfrm rot="21129250">
              <a:off x="5517983" y="4889399"/>
              <a:ext cx="1142089" cy="1114545"/>
            </a:xfrm>
            <a:custGeom>
              <a:avLst/>
              <a:gdLst/>
              <a:ahLst/>
              <a:cxnLst>
                <a:cxn ang="0">
                  <a:pos x="1942" y="25"/>
                </a:cxn>
                <a:cxn ang="0">
                  <a:pos x="2235" y="193"/>
                </a:cxn>
                <a:cxn ang="0">
                  <a:pos x="2542" y="146"/>
                </a:cxn>
                <a:cxn ang="0">
                  <a:pos x="2845" y="61"/>
                </a:cxn>
                <a:cxn ang="0">
                  <a:pos x="3113" y="136"/>
                </a:cxn>
                <a:cxn ang="0">
                  <a:pos x="3305" y="360"/>
                </a:cxn>
                <a:cxn ang="0">
                  <a:pos x="3416" y="707"/>
                </a:cxn>
                <a:cxn ang="0">
                  <a:pos x="3776" y="750"/>
                </a:cxn>
                <a:cxn ang="0">
                  <a:pos x="4033" y="892"/>
                </a:cxn>
                <a:cxn ang="0">
                  <a:pos x="4158" y="1142"/>
                </a:cxn>
                <a:cxn ang="0">
                  <a:pos x="4133" y="1453"/>
                </a:cxn>
                <a:cxn ang="0">
                  <a:pos x="4166" y="1781"/>
                </a:cxn>
                <a:cxn ang="0">
                  <a:pos x="4398" y="2081"/>
                </a:cxn>
                <a:cxn ang="0">
                  <a:pos x="4422" y="2388"/>
                </a:cxn>
                <a:cxn ang="0">
                  <a:pos x="4269" y="2642"/>
                </a:cxn>
                <a:cxn ang="0">
                  <a:pos x="3976" y="2852"/>
                </a:cxn>
                <a:cxn ang="0">
                  <a:pos x="4048" y="3209"/>
                </a:cxn>
                <a:cxn ang="0">
                  <a:pos x="3987" y="3495"/>
                </a:cxn>
                <a:cxn ang="0">
                  <a:pos x="3791" y="3691"/>
                </a:cxn>
                <a:cxn ang="0">
                  <a:pos x="3487" y="3770"/>
                </a:cxn>
                <a:cxn ang="0">
                  <a:pos x="3191" y="3877"/>
                </a:cxn>
                <a:cxn ang="0">
                  <a:pos x="3020" y="4166"/>
                </a:cxn>
                <a:cxn ang="0">
                  <a:pos x="2777" y="4316"/>
                </a:cxn>
                <a:cxn ang="0">
                  <a:pos x="2495" y="4302"/>
                </a:cxn>
                <a:cxn ang="0">
                  <a:pos x="2203" y="4134"/>
                </a:cxn>
                <a:cxn ang="0">
                  <a:pos x="1896" y="4180"/>
                </a:cxn>
                <a:cxn ang="0">
                  <a:pos x="1592" y="4266"/>
                </a:cxn>
                <a:cxn ang="0">
                  <a:pos x="1325" y="4191"/>
                </a:cxn>
                <a:cxn ang="0">
                  <a:pos x="1132" y="3970"/>
                </a:cxn>
                <a:cxn ang="0">
                  <a:pos x="1021" y="3623"/>
                </a:cxn>
                <a:cxn ang="0">
                  <a:pos x="661" y="3580"/>
                </a:cxn>
                <a:cxn ang="0">
                  <a:pos x="404" y="3434"/>
                </a:cxn>
                <a:cxn ang="0">
                  <a:pos x="279" y="3188"/>
                </a:cxn>
                <a:cxn ang="0">
                  <a:pos x="304" y="2874"/>
                </a:cxn>
                <a:cxn ang="0">
                  <a:pos x="272" y="2545"/>
                </a:cxn>
                <a:cxn ang="0">
                  <a:pos x="40" y="2245"/>
                </a:cxn>
                <a:cxn ang="0">
                  <a:pos x="15" y="1938"/>
                </a:cxn>
                <a:cxn ang="0">
                  <a:pos x="168" y="1685"/>
                </a:cxn>
                <a:cxn ang="0">
                  <a:pos x="461" y="1474"/>
                </a:cxn>
                <a:cxn ang="0">
                  <a:pos x="389" y="1117"/>
                </a:cxn>
                <a:cxn ang="0">
                  <a:pos x="450" y="832"/>
                </a:cxn>
                <a:cxn ang="0">
                  <a:pos x="646" y="635"/>
                </a:cxn>
                <a:cxn ang="0">
                  <a:pos x="950" y="560"/>
                </a:cxn>
                <a:cxn ang="0">
                  <a:pos x="1246" y="450"/>
                </a:cxn>
                <a:cxn ang="0">
                  <a:pos x="1417" y="161"/>
                </a:cxn>
                <a:cxn ang="0">
                  <a:pos x="1656" y="14"/>
                </a:cxn>
              </a:cxnLst>
              <a:rect l="0" t="0" r="r" b="b"/>
              <a:pathLst>
                <a:path w="4437" h="4330">
                  <a:moveTo>
                    <a:pt x="1749" y="0"/>
                  </a:moveTo>
                  <a:lnTo>
                    <a:pt x="1846" y="3"/>
                  </a:lnTo>
                  <a:lnTo>
                    <a:pt x="1942" y="25"/>
                  </a:lnTo>
                  <a:lnTo>
                    <a:pt x="2038" y="64"/>
                  </a:lnTo>
                  <a:lnTo>
                    <a:pt x="2135" y="121"/>
                  </a:lnTo>
                  <a:lnTo>
                    <a:pt x="2235" y="193"/>
                  </a:lnTo>
                  <a:lnTo>
                    <a:pt x="2331" y="278"/>
                  </a:lnTo>
                  <a:lnTo>
                    <a:pt x="2438" y="203"/>
                  </a:lnTo>
                  <a:lnTo>
                    <a:pt x="2542" y="146"/>
                  </a:lnTo>
                  <a:lnTo>
                    <a:pt x="2649" y="100"/>
                  </a:lnTo>
                  <a:lnTo>
                    <a:pt x="2749" y="75"/>
                  </a:lnTo>
                  <a:lnTo>
                    <a:pt x="2845" y="61"/>
                  </a:lnTo>
                  <a:lnTo>
                    <a:pt x="2941" y="68"/>
                  </a:lnTo>
                  <a:lnTo>
                    <a:pt x="3031" y="93"/>
                  </a:lnTo>
                  <a:lnTo>
                    <a:pt x="3113" y="136"/>
                  </a:lnTo>
                  <a:lnTo>
                    <a:pt x="3188" y="196"/>
                  </a:lnTo>
                  <a:lnTo>
                    <a:pt x="3252" y="271"/>
                  </a:lnTo>
                  <a:lnTo>
                    <a:pt x="3305" y="360"/>
                  </a:lnTo>
                  <a:lnTo>
                    <a:pt x="3352" y="464"/>
                  </a:lnTo>
                  <a:lnTo>
                    <a:pt x="3387" y="578"/>
                  </a:lnTo>
                  <a:lnTo>
                    <a:pt x="3416" y="707"/>
                  </a:lnTo>
                  <a:lnTo>
                    <a:pt x="3544" y="710"/>
                  </a:lnTo>
                  <a:lnTo>
                    <a:pt x="3666" y="725"/>
                  </a:lnTo>
                  <a:lnTo>
                    <a:pt x="3776" y="750"/>
                  </a:lnTo>
                  <a:lnTo>
                    <a:pt x="3873" y="785"/>
                  </a:lnTo>
                  <a:lnTo>
                    <a:pt x="3959" y="832"/>
                  </a:lnTo>
                  <a:lnTo>
                    <a:pt x="4033" y="892"/>
                  </a:lnTo>
                  <a:lnTo>
                    <a:pt x="4091" y="967"/>
                  </a:lnTo>
                  <a:lnTo>
                    <a:pt x="4133" y="1049"/>
                  </a:lnTo>
                  <a:lnTo>
                    <a:pt x="4158" y="1142"/>
                  </a:lnTo>
                  <a:lnTo>
                    <a:pt x="4166" y="1239"/>
                  </a:lnTo>
                  <a:lnTo>
                    <a:pt x="4158" y="1342"/>
                  </a:lnTo>
                  <a:lnTo>
                    <a:pt x="4133" y="1453"/>
                  </a:lnTo>
                  <a:lnTo>
                    <a:pt x="4098" y="1571"/>
                  </a:lnTo>
                  <a:lnTo>
                    <a:pt x="4044" y="1688"/>
                  </a:lnTo>
                  <a:lnTo>
                    <a:pt x="4166" y="1781"/>
                  </a:lnTo>
                  <a:lnTo>
                    <a:pt x="4265" y="1878"/>
                  </a:lnTo>
                  <a:lnTo>
                    <a:pt x="4344" y="1978"/>
                  </a:lnTo>
                  <a:lnTo>
                    <a:pt x="4398" y="2081"/>
                  </a:lnTo>
                  <a:lnTo>
                    <a:pt x="4430" y="2188"/>
                  </a:lnTo>
                  <a:lnTo>
                    <a:pt x="4437" y="2295"/>
                  </a:lnTo>
                  <a:lnTo>
                    <a:pt x="4422" y="2388"/>
                  </a:lnTo>
                  <a:lnTo>
                    <a:pt x="4387" y="2474"/>
                  </a:lnTo>
                  <a:lnTo>
                    <a:pt x="4337" y="2559"/>
                  </a:lnTo>
                  <a:lnTo>
                    <a:pt x="4269" y="2642"/>
                  </a:lnTo>
                  <a:lnTo>
                    <a:pt x="4187" y="2717"/>
                  </a:lnTo>
                  <a:lnTo>
                    <a:pt x="4087" y="2788"/>
                  </a:lnTo>
                  <a:lnTo>
                    <a:pt x="3976" y="2852"/>
                  </a:lnTo>
                  <a:lnTo>
                    <a:pt x="4016" y="2977"/>
                  </a:lnTo>
                  <a:lnTo>
                    <a:pt x="4037" y="3095"/>
                  </a:lnTo>
                  <a:lnTo>
                    <a:pt x="4048" y="3209"/>
                  </a:lnTo>
                  <a:lnTo>
                    <a:pt x="4041" y="3313"/>
                  </a:lnTo>
                  <a:lnTo>
                    <a:pt x="4023" y="3409"/>
                  </a:lnTo>
                  <a:lnTo>
                    <a:pt x="3987" y="3495"/>
                  </a:lnTo>
                  <a:lnTo>
                    <a:pt x="3937" y="3573"/>
                  </a:lnTo>
                  <a:lnTo>
                    <a:pt x="3869" y="3641"/>
                  </a:lnTo>
                  <a:lnTo>
                    <a:pt x="3791" y="3691"/>
                  </a:lnTo>
                  <a:lnTo>
                    <a:pt x="3702" y="3730"/>
                  </a:lnTo>
                  <a:lnTo>
                    <a:pt x="3598" y="3755"/>
                  </a:lnTo>
                  <a:lnTo>
                    <a:pt x="3487" y="3770"/>
                  </a:lnTo>
                  <a:lnTo>
                    <a:pt x="3366" y="3766"/>
                  </a:lnTo>
                  <a:lnTo>
                    <a:pt x="3234" y="3755"/>
                  </a:lnTo>
                  <a:lnTo>
                    <a:pt x="3191" y="3877"/>
                  </a:lnTo>
                  <a:lnTo>
                    <a:pt x="3141" y="3987"/>
                  </a:lnTo>
                  <a:lnTo>
                    <a:pt x="3084" y="4084"/>
                  </a:lnTo>
                  <a:lnTo>
                    <a:pt x="3020" y="4166"/>
                  </a:lnTo>
                  <a:lnTo>
                    <a:pt x="2945" y="4234"/>
                  </a:lnTo>
                  <a:lnTo>
                    <a:pt x="2866" y="4284"/>
                  </a:lnTo>
                  <a:lnTo>
                    <a:pt x="2777" y="4316"/>
                  </a:lnTo>
                  <a:lnTo>
                    <a:pt x="2684" y="4330"/>
                  </a:lnTo>
                  <a:lnTo>
                    <a:pt x="2592" y="4323"/>
                  </a:lnTo>
                  <a:lnTo>
                    <a:pt x="2495" y="4302"/>
                  </a:lnTo>
                  <a:lnTo>
                    <a:pt x="2399" y="4262"/>
                  </a:lnTo>
                  <a:lnTo>
                    <a:pt x="2302" y="4205"/>
                  </a:lnTo>
                  <a:lnTo>
                    <a:pt x="2203" y="4134"/>
                  </a:lnTo>
                  <a:lnTo>
                    <a:pt x="2106" y="4048"/>
                  </a:lnTo>
                  <a:lnTo>
                    <a:pt x="1999" y="4123"/>
                  </a:lnTo>
                  <a:lnTo>
                    <a:pt x="1896" y="4180"/>
                  </a:lnTo>
                  <a:lnTo>
                    <a:pt x="1789" y="4227"/>
                  </a:lnTo>
                  <a:lnTo>
                    <a:pt x="1689" y="4252"/>
                  </a:lnTo>
                  <a:lnTo>
                    <a:pt x="1592" y="4266"/>
                  </a:lnTo>
                  <a:lnTo>
                    <a:pt x="1496" y="4259"/>
                  </a:lnTo>
                  <a:lnTo>
                    <a:pt x="1407" y="4234"/>
                  </a:lnTo>
                  <a:lnTo>
                    <a:pt x="1325" y="4191"/>
                  </a:lnTo>
                  <a:lnTo>
                    <a:pt x="1250" y="4134"/>
                  </a:lnTo>
                  <a:lnTo>
                    <a:pt x="1185" y="4059"/>
                  </a:lnTo>
                  <a:lnTo>
                    <a:pt x="1132" y="3970"/>
                  </a:lnTo>
                  <a:lnTo>
                    <a:pt x="1085" y="3866"/>
                  </a:lnTo>
                  <a:lnTo>
                    <a:pt x="1050" y="3752"/>
                  </a:lnTo>
                  <a:lnTo>
                    <a:pt x="1021" y="3623"/>
                  </a:lnTo>
                  <a:lnTo>
                    <a:pt x="893" y="3620"/>
                  </a:lnTo>
                  <a:lnTo>
                    <a:pt x="771" y="3605"/>
                  </a:lnTo>
                  <a:lnTo>
                    <a:pt x="661" y="3580"/>
                  </a:lnTo>
                  <a:lnTo>
                    <a:pt x="564" y="3545"/>
                  </a:lnTo>
                  <a:lnTo>
                    <a:pt x="479" y="3495"/>
                  </a:lnTo>
                  <a:lnTo>
                    <a:pt x="404" y="3434"/>
                  </a:lnTo>
                  <a:lnTo>
                    <a:pt x="347" y="3363"/>
                  </a:lnTo>
                  <a:lnTo>
                    <a:pt x="304" y="3281"/>
                  </a:lnTo>
                  <a:lnTo>
                    <a:pt x="279" y="3188"/>
                  </a:lnTo>
                  <a:lnTo>
                    <a:pt x="272" y="3088"/>
                  </a:lnTo>
                  <a:lnTo>
                    <a:pt x="279" y="2984"/>
                  </a:lnTo>
                  <a:lnTo>
                    <a:pt x="304" y="2874"/>
                  </a:lnTo>
                  <a:lnTo>
                    <a:pt x="339" y="2759"/>
                  </a:lnTo>
                  <a:lnTo>
                    <a:pt x="393" y="2638"/>
                  </a:lnTo>
                  <a:lnTo>
                    <a:pt x="272" y="2545"/>
                  </a:lnTo>
                  <a:lnTo>
                    <a:pt x="172" y="2449"/>
                  </a:lnTo>
                  <a:lnTo>
                    <a:pt x="93" y="2349"/>
                  </a:lnTo>
                  <a:lnTo>
                    <a:pt x="40" y="2245"/>
                  </a:lnTo>
                  <a:lnTo>
                    <a:pt x="8" y="2138"/>
                  </a:lnTo>
                  <a:lnTo>
                    <a:pt x="0" y="2031"/>
                  </a:lnTo>
                  <a:lnTo>
                    <a:pt x="15" y="1938"/>
                  </a:lnTo>
                  <a:lnTo>
                    <a:pt x="50" y="1853"/>
                  </a:lnTo>
                  <a:lnTo>
                    <a:pt x="100" y="1767"/>
                  </a:lnTo>
                  <a:lnTo>
                    <a:pt x="168" y="1685"/>
                  </a:lnTo>
                  <a:lnTo>
                    <a:pt x="250" y="1610"/>
                  </a:lnTo>
                  <a:lnTo>
                    <a:pt x="350" y="1538"/>
                  </a:lnTo>
                  <a:lnTo>
                    <a:pt x="461" y="1474"/>
                  </a:lnTo>
                  <a:lnTo>
                    <a:pt x="422" y="1349"/>
                  </a:lnTo>
                  <a:lnTo>
                    <a:pt x="400" y="1231"/>
                  </a:lnTo>
                  <a:lnTo>
                    <a:pt x="389" y="1117"/>
                  </a:lnTo>
                  <a:lnTo>
                    <a:pt x="397" y="1014"/>
                  </a:lnTo>
                  <a:lnTo>
                    <a:pt x="414" y="917"/>
                  </a:lnTo>
                  <a:lnTo>
                    <a:pt x="450" y="832"/>
                  </a:lnTo>
                  <a:lnTo>
                    <a:pt x="500" y="753"/>
                  </a:lnTo>
                  <a:lnTo>
                    <a:pt x="568" y="689"/>
                  </a:lnTo>
                  <a:lnTo>
                    <a:pt x="646" y="635"/>
                  </a:lnTo>
                  <a:lnTo>
                    <a:pt x="736" y="596"/>
                  </a:lnTo>
                  <a:lnTo>
                    <a:pt x="839" y="571"/>
                  </a:lnTo>
                  <a:lnTo>
                    <a:pt x="950" y="560"/>
                  </a:lnTo>
                  <a:lnTo>
                    <a:pt x="1071" y="560"/>
                  </a:lnTo>
                  <a:lnTo>
                    <a:pt x="1203" y="575"/>
                  </a:lnTo>
                  <a:lnTo>
                    <a:pt x="1246" y="450"/>
                  </a:lnTo>
                  <a:lnTo>
                    <a:pt x="1296" y="339"/>
                  </a:lnTo>
                  <a:lnTo>
                    <a:pt x="1353" y="243"/>
                  </a:lnTo>
                  <a:lnTo>
                    <a:pt x="1417" y="161"/>
                  </a:lnTo>
                  <a:lnTo>
                    <a:pt x="1489" y="96"/>
                  </a:lnTo>
                  <a:lnTo>
                    <a:pt x="1571" y="46"/>
                  </a:lnTo>
                  <a:lnTo>
                    <a:pt x="1656" y="14"/>
                  </a:lnTo>
                  <a:lnTo>
                    <a:pt x="174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2" name="TextBox 44">
              <a:extLst>
                <a:ext uri="{FF2B5EF4-FFF2-40B4-BE49-F238E27FC236}">
                  <a16:creationId xmlns="" xmlns:a16="http://schemas.microsoft.com/office/drawing/2014/main" id="{56DA68F7-9130-410D-B287-05FE2DBF3E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4944" y="5123505"/>
              <a:ext cx="70816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勇敢团结</a:t>
              </a:r>
              <a:endParaRPr 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B81616D5-6A75-477D-B9F8-4E0DBEE8F4C9}"/>
              </a:ext>
            </a:extLst>
          </p:cNvPr>
          <p:cNvGrpSpPr/>
          <p:nvPr/>
        </p:nvGrpSpPr>
        <p:grpSpPr>
          <a:xfrm>
            <a:off x="9705502" y="1432074"/>
            <a:ext cx="1334012" cy="1395145"/>
            <a:chOff x="5353657" y="1019158"/>
            <a:chExt cx="1334012" cy="1395145"/>
          </a:xfrm>
        </p:grpSpPr>
        <p:sp>
          <p:nvSpPr>
            <p:cNvPr id="24" name="Freeform 13">
              <a:extLst>
                <a:ext uri="{FF2B5EF4-FFF2-40B4-BE49-F238E27FC236}">
                  <a16:creationId xmlns="" xmlns:a16="http://schemas.microsoft.com/office/drawing/2014/main" id="{85E85389-9EB4-44D2-8E07-EB420B9DA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3657" y="1019158"/>
              <a:ext cx="1334012" cy="1395145"/>
            </a:xfrm>
            <a:custGeom>
              <a:avLst/>
              <a:gdLst/>
              <a:ahLst/>
              <a:cxnLst>
                <a:cxn ang="0">
                  <a:pos x="2270" y="0"/>
                </a:cxn>
                <a:cxn ang="0">
                  <a:pos x="3851" y="1571"/>
                </a:cxn>
                <a:cxn ang="0">
                  <a:pos x="6046" y="1160"/>
                </a:cxn>
                <a:cxn ang="0">
                  <a:pos x="5039" y="3152"/>
                </a:cxn>
                <a:cxn ang="0">
                  <a:pos x="6110" y="5108"/>
                </a:cxn>
                <a:cxn ang="0">
                  <a:pos x="3904" y="4769"/>
                </a:cxn>
                <a:cxn ang="0">
                  <a:pos x="2373" y="6390"/>
                </a:cxn>
                <a:cxn ang="0">
                  <a:pos x="2016" y="4187"/>
                </a:cxn>
                <a:cxn ang="0">
                  <a:pos x="0" y="3234"/>
                </a:cxn>
                <a:cxn ang="0">
                  <a:pos x="1984" y="2213"/>
                </a:cxn>
                <a:cxn ang="0">
                  <a:pos x="2270" y="0"/>
                </a:cxn>
              </a:cxnLst>
              <a:rect l="0" t="0" r="r" b="b"/>
              <a:pathLst>
                <a:path w="6110" h="6390">
                  <a:moveTo>
                    <a:pt x="2270" y="0"/>
                  </a:moveTo>
                  <a:lnTo>
                    <a:pt x="3851" y="1571"/>
                  </a:lnTo>
                  <a:lnTo>
                    <a:pt x="6046" y="1160"/>
                  </a:lnTo>
                  <a:lnTo>
                    <a:pt x="5039" y="3152"/>
                  </a:lnTo>
                  <a:lnTo>
                    <a:pt x="6110" y="5108"/>
                  </a:lnTo>
                  <a:lnTo>
                    <a:pt x="3904" y="4769"/>
                  </a:lnTo>
                  <a:lnTo>
                    <a:pt x="2373" y="6390"/>
                  </a:lnTo>
                  <a:lnTo>
                    <a:pt x="2016" y="4187"/>
                  </a:lnTo>
                  <a:lnTo>
                    <a:pt x="0" y="3234"/>
                  </a:lnTo>
                  <a:lnTo>
                    <a:pt x="1984" y="2213"/>
                  </a:lnTo>
                  <a:lnTo>
                    <a:pt x="2270" y="0"/>
                  </a:lnTo>
                  <a:close/>
                </a:path>
              </a:pathLst>
            </a:custGeom>
            <a:solidFill>
              <a:srgbClr val="FF8D2F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ea typeface="+mn-ea"/>
              </a:endParaRPr>
            </a:p>
          </p:txBody>
        </p:sp>
        <p:sp>
          <p:nvSpPr>
            <p:cNvPr id="25" name="TextBox 44">
              <a:extLst>
                <a:ext uri="{FF2B5EF4-FFF2-40B4-BE49-F238E27FC236}">
                  <a16:creationId xmlns="" xmlns:a16="http://schemas.microsoft.com/office/drawing/2014/main" id="{06D4133B-A5D8-416A-84A8-BB113972D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1863" y="1442670"/>
              <a:ext cx="68064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活泼</a:t>
              </a:r>
              <a:endPara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开朗</a:t>
              </a:r>
              <a:endPara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A6203020-33FD-4029-A555-8FB5D7C38952}"/>
              </a:ext>
            </a:extLst>
          </p:cNvPr>
          <p:cNvGrpSpPr/>
          <p:nvPr/>
        </p:nvGrpSpPr>
        <p:grpSpPr>
          <a:xfrm>
            <a:off x="9591934" y="3608355"/>
            <a:ext cx="1329706" cy="1390643"/>
            <a:chOff x="7099013" y="3857628"/>
            <a:chExt cx="1329706" cy="1390643"/>
          </a:xfrm>
        </p:grpSpPr>
        <p:sp>
          <p:nvSpPr>
            <p:cNvPr id="27" name="Freeform 13">
              <a:extLst>
                <a:ext uri="{FF2B5EF4-FFF2-40B4-BE49-F238E27FC236}">
                  <a16:creationId xmlns="" xmlns:a16="http://schemas.microsoft.com/office/drawing/2014/main" id="{45CC632C-35E7-4EB0-BD17-4FF5C9D74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9013" y="3857628"/>
              <a:ext cx="1329706" cy="1390643"/>
            </a:xfrm>
            <a:custGeom>
              <a:avLst/>
              <a:gdLst/>
              <a:ahLst/>
              <a:cxnLst>
                <a:cxn ang="0">
                  <a:pos x="2270" y="0"/>
                </a:cxn>
                <a:cxn ang="0">
                  <a:pos x="3851" y="1571"/>
                </a:cxn>
                <a:cxn ang="0">
                  <a:pos x="6046" y="1160"/>
                </a:cxn>
                <a:cxn ang="0">
                  <a:pos x="5039" y="3152"/>
                </a:cxn>
                <a:cxn ang="0">
                  <a:pos x="6110" y="5108"/>
                </a:cxn>
                <a:cxn ang="0">
                  <a:pos x="3904" y="4769"/>
                </a:cxn>
                <a:cxn ang="0">
                  <a:pos x="2373" y="6390"/>
                </a:cxn>
                <a:cxn ang="0">
                  <a:pos x="2016" y="4187"/>
                </a:cxn>
                <a:cxn ang="0">
                  <a:pos x="0" y="3234"/>
                </a:cxn>
                <a:cxn ang="0">
                  <a:pos x="1984" y="2213"/>
                </a:cxn>
                <a:cxn ang="0">
                  <a:pos x="2270" y="0"/>
                </a:cxn>
              </a:cxnLst>
              <a:rect l="0" t="0" r="r" b="b"/>
              <a:pathLst>
                <a:path w="6110" h="6390">
                  <a:moveTo>
                    <a:pt x="2270" y="0"/>
                  </a:moveTo>
                  <a:lnTo>
                    <a:pt x="3851" y="1571"/>
                  </a:lnTo>
                  <a:lnTo>
                    <a:pt x="6046" y="1160"/>
                  </a:lnTo>
                  <a:lnTo>
                    <a:pt x="5039" y="3152"/>
                  </a:lnTo>
                  <a:lnTo>
                    <a:pt x="6110" y="5108"/>
                  </a:lnTo>
                  <a:lnTo>
                    <a:pt x="3904" y="4769"/>
                  </a:lnTo>
                  <a:lnTo>
                    <a:pt x="2373" y="6390"/>
                  </a:lnTo>
                  <a:lnTo>
                    <a:pt x="2016" y="4187"/>
                  </a:lnTo>
                  <a:lnTo>
                    <a:pt x="0" y="3234"/>
                  </a:lnTo>
                  <a:lnTo>
                    <a:pt x="1984" y="2213"/>
                  </a:lnTo>
                  <a:lnTo>
                    <a:pt x="2270" y="0"/>
                  </a:lnTo>
                  <a:close/>
                </a:path>
              </a:pathLst>
            </a:custGeom>
            <a:solidFill>
              <a:srgbClr val="42B97B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  <a:ea typeface="+mn-ea"/>
              </a:endParaRPr>
            </a:p>
          </p:txBody>
        </p:sp>
        <p:sp>
          <p:nvSpPr>
            <p:cNvPr id="28" name="TextBox 44">
              <a:extLst>
                <a:ext uri="{FF2B5EF4-FFF2-40B4-BE49-F238E27FC236}">
                  <a16:creationId xmlns="" xmlns:a16="http://schemas.microsoft.com/office/drawing/2014/main" id="{9202F97F-8DC8-4A77-B6C0-3BA8CC2328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4211" y="4288670"/>
              <a:ext cx="68064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诚实可爱</a:t>
              </a: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E2479944-8D30-48E6-9507-854B92F0B526}"/>
              </a:ext>
            </a:extLst>
          </p:cNvPr>
          <p:cNvSpPr txBox="1"/>
          <p:nvPr/>
        </p:nvSpPr>
        <p:spPr>
          <a:xfrm>
            <a:off x="1801591" y="2362835"/>
            <a:ext cx="3179820" cy="1704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我是一个活泼开朗的女孩，喜欢乐于助人，大家都叫我小雷锋，热爱学生，喜欢研究新事物，接受能力很强！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D59597F0-87BE-438A-92AF-C249FB524BFE}"/>
              </a:ext>
            </a:extLst>
          </p:cNvPr>
          <p:cNvSpPr/>
          <p:nvPr/>
        </p:nvSpPr>
        <p:spPr>
          <a:xfrm>
            <a:off x="4911313" y="488008"/>
            <a:ext cx="192873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我的性格</a:t>
            </a:r>
          </a:p>
        </p:txBody>
      </p:sp>
      <p:sp>
        <p:nvSpPr>
          <p:cNvPr id="32" name="思想气泡: 云 17">
            <a:extLst>
              <a:ext uri="{FF2B5EF4-FFF2-40B4-BE49-F238E27FC236}">
                <a16:creationId xmlns="" xmlns:a16="http://schemas.microsoft.com/office/drawing/2014/main" id="{0D1A4281-EF56-4346-8D9C-8EC6ED4A0B08}"/>
              </a:ext>
            </a:extLst>
          </p:cNvPr>
          <p:cNvSpPr/>
          <p:nvPr/>
        </p:nvSpPr>
        <p:spPr>
          <a:xfrm>
            <a:off x="1097073" y="1548152"/>
            <a:ext cx="4858430" cy="3255147"/>
          </a:xfrm>
          <a:prstGeom prst="cloudCallout">
            <a:avLst>
              <a:gd name="adj1" fmla="val -25842"/>
              <a:gd name="adj2" fmla="val 81375"/>
            </a:avLst>
          </a:prstGeom>
          <a:noFill/>
          <a:ln w="1270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8401A3D-C203-44D0-8692-6E5A73C57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5135">
            <a:off x="7432026" y="1634789"/>
            <a:ext cx="2773014" cy="1846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F2FB57FA-28FB-466C-AE45-2E5FC2E29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1913">
            <a:off x="4067935" y="3742397"/>
            <a:ext cx="2773014" cy="1846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210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9484">
            <a:off x="4117107" y="1425414"/>
            <a:ext cx="2438260" cy="1797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23">
            <a:extLst>
              <a:ext uri="{FF2B5EF4-FFF2-40B4-BE49-F238E27FC236}">
                <a16:creationId xmlns="" xmlns:a16="http://schemas.microsoft.com/office/drawing/2014/main" id="{3981CB78-0D30-48DA-B2F8-9ED9DEB1218E}"/>
              </a:ext>
            </a:extLst>
          </p:cNvPr>
          <p:cNvSpPr txBox="1">
            <a:spLocks/>
          </p:cNvSpPr>
          <p:nvPr/>
        </p:nvSpPr>
        <p:spPr>
          <a:xfrm>
            <a:off x="7543733" y="3929867"/>
            <a:ext cx="3367742" cy="147193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汉仪夏日体W"/>
                <a:cs typeface="Times New Roman" panose="02020603050405020304" pitchFamily="18" charset="0"/>
              </a:rPr>
              <a:t>二年级荣获“三好学生”称号</a:t>
            </a:r>
            <a:endParaRPr lang="zh-CN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汉仪夏日体W"/>
                <a:cs typeface="Times New Roman" panose="02020603050405020304" pitchFamily="18" charset="0"/>
              </a:rPr>
              <a:t>三年级英语朗读比赛中获二等奖</a:t>
            </a:r>
            <a:endParaRPr lang="zh-CN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汉仪夏日体W"/>
                <a:ea typeface="宋体" panose="02010600030101010101" pitchFamily="2" charset="-122"/>
                <a:cs typeface="Times New Roman" panose="02020603050405020304" pitchFamily="18" charset="0"/>
              </a:rPr>
              <a:t>2015</a:t>
            </a:r>
            <a:r>
              <a:rPr lang="zh-CN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汉仪夏日体W"/>
                <a:cs typeface="Times New Roman" panose="02020603050405020304" pitchFamily="18" charset="0"/>
              </a:rPr>
              <a:t>年被校评为“写作小能手”</a:t>
            </a:r>
            <a:endParaRPr lang="zh-CN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en-US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汉仪夏日体W"/>
                <a:ea typeface="宋体" panose="02010600030101010101" pitchFamily="2" charset="-122"/>
                <a:cs typeface="Times New Roman" panose="02020603050405020304" pitchFamily="18" charset="0"/>
              </a:rPr>
              <a:t>2016</a:t>
            </a:r>
            <a:r>
              <a:rPr lang="zh-CN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汉仪夏日体W"/>
                <a:cs typeface="Times New Roman" panose="02020603050405020304" pitchFamily="18" charset="0"/>
              </a:rPr>
              <a:t>年被校评为“积极思考奖”</a:t>
            </a:r>
            <a:endParaRPr lang="zh-CN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汉仪夏日体W"/>
                <a:cs typeface="Times New Roman" panose="02020603050405020304" pitchFamily="18" charset="0"/>
              </a:rPr>
              <a:t>四年级荣获“三好学生”称号</a:t>
            </a:r>
            <a:endParaRPr lang="zh-CN" sz="16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043A5604-F345-4C64-8AA1-326C98C3D9A2}"/>
              </a:ext>
            </a:extLst>
          </p:cNvPr>
          <p:cNvSpPr/>
          <p:nvPr/>
        </p:nvSpPr>
        <p:spPr>
          <a:xfrm>
            <a:off x="4848220" y="531159"/>
            <a:ext cx="192873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我的荣誉</a:t>
            </a:r>
          </a:p>
        </p:txBody>
      </p:sp>
      <p:grpSp>
        <p:nvGrpSpPr>
          <p:cNvPr id="12" name="组合 1">
            <a:extLst>
              <a:ext uri="{FF2B5EF4-FFF2-40B4-BE49-F238E27FC236}">
                <a16:creationId xmlns="" xmlns:a16="http://schemas.microsoft.com/office/drawing/2014/main" id="{639B5F21-089B-407F-8288-47C758367C72}"/>
              </a:ext>
            </a:extLst>
          </p:cNvPr>
          <p:cNvGrpSpPr>
            <a:grpSpLocks/>
          </p:cNvGrpSpPr>
          <p:nvPr/>
        </p:nvGrpSpPr>
        <p:grpSpPr bwMode="auto">
          <a:xfrm>
            <a:off x="983432" y="2780928"/>
            <a:ext cx="2003042" cy="2067856"/>
            <a:chOff x="6999191" y="3075956"/>
            <a:chExt cx="1030435" cy="1064053"/>
          </a:xfrm>
          <a:solidFill>
            <a:srgbClr val="75CAE7"/>
          </a:solidFill>
        </p:grpSpPr>
        <p:sp>
          <p:nvSpPr>
            <p:cNvPr id="13" name="Freeform 5">
              <a:extLst>
                <a:ext uri="{FF2B5EF4-FFF2-40B4-BE49-F238E27FC236}">
                  <a16:creationId xmlns="" xmlns:a16="http://schemas.microsoft.com/office/drawing/2014/main" id="{D332B170-399C-4406-A854-709AEC811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0246" y="3839851"/>
              <a:ext cx="263563" cy="201693"/>
            </a:xfrm>
            <a:custGeom>
              <a:avLst/>
              <a:gdLst>
                <a:gd name="T0" fmla="*/ 58 w 117"/>
                <a:gd name="T1" fmla="*/ 3 h 90"/>
                <a:gd name="T2" fmla="*/ 43 w 117"/>
                <a:gd name="T3" fmla="*/ 0 h 90"/>
                <a:gd name="T4" fmla="*/ 0 w 117"/>
                <a:gd name="T5" fmla="*/ 90 h 90"/>
                <a:gd name="T6" fmla="*/ 58 w 117"/>
                <a:gd name="T7" fmla="*/ 90 h 90"/>
                <a:gd name="T8" fmla="*/ 117 w 117"/>
                <a:gd name="T9" fmla="*/ 90 h 90"/>
                <a:gd name="T10" fmla="*/ 74 w 117"/>
                <a:gd name="T11" fmla="*/ 0 h 90"/>
                <a:gd name="T12" fmla="*/ 58 w 117"/>
                <a:gd name="T13" fmla="*/ 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90">
                  <a:moveTo>
                    <a:pt x="58" y="3"/>
                  </a:moveTo>
                  <a:cubicBezTo>
                    <a:pt x="53" y="3"/>
                    <a:pt x="48" y="2"/>
                    <a:pt x="43" y="0"/>
                  </a:cubicBezTo>
                  <a:cubicBezTo>
                    <a:pt x="33" y="38"/>
                    <a:pt x="8" y="77"/>
                    <a:pt x="0" y="9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08" y="77"/>
                    <a:pt x="85" y="38"/>
                    <a:pt x="74" y="0"/>
                  </a:cubicBezTo>
                  <a:cubicBezTo>
                    <a:pt x="69" y="2"/>
                    <a:pt x="64" y="3"/>
                    <a:pt x="5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78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="" xmlns:a16="http://schemas.microsoft.com/office/drawing/2014/main" id="{22D11748-EF41-436E-B96A-817ADB259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7404" y="3792207"/>
              <a:ext cx="149246" cy="53997"/>
            </a:xfrm>
            <a:custGeom>
              <a:avLst/>
              <a:gdLst>
                <a:gd name="T0" fmla="*/ 0 w 67"/>
                <a:gd name="T1" fmla="*/ 0 h 24"/>
                <a:gd name="T2" fmla="*/ 18 w 67"/>
                <a:gd name="T3" fmla="*/ 21 h 24"/>
                <a:gd name="T4" fmla="*/ 33 w 67"/>
                <a:gd name="T5" fmla="*/ 24 h 24"/>
                <a:gd name="T6" fmla="*/ 49 w 67"/>
                <a:gd name="T7" fmla="*/ 21 h 24"/>
                <a:gd name="T8" fmla="*/ 67 w 67"/>
                <a:gd name="T9" fmla="*/ 0 h 24"/>
                <a:gd name="T10" fmla="*/ 45 w 67"/>
                <a:gd name="T11" fmla="*/ 0 h 24"/>
                <a:gd name="T12" fmla="*/ 33 w 67"/>
                <a:gd name="T13" fmla="*/ 0 h 24"/>
                <a:gd name="T14" fmla="*/ 22 w 67"/>
                <a:gd name="T15" fmla="*/ 0 h 24"/>
                <a:gd name="T16" fmla="*/ 0 w 67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4">
                  <a:moveTo>
                    <a:pt x="0" y="0"/>
                  </a:moveTo>
                  <a:cubicBezTo>
                    <a:pt x="0" y="9"/>
                    <a:pt x="7" y="17"/>
                    <a:pt x="18" y="21"/>
                  </a:cubicBezTo>
                  <a:cubicBezTo>
                    <a:pt x="23" y="23"/>
                    <a:pt x="28" y="24"/>
                    <a:pt x="33" y="24"/>
                  </a:cubicBezTo>
                  <a:cubicBezTo>
                    <a:pt x="39" y="24"/>
                    <a:pt x="44" y="23"/>
                    <a:pt x="49" y="21"/>
                  </a:cubicBezTo>
                  <a:cubicBezTo>
                    <a:pt x="60" y="17"/>
                    <a:pt x="67" y="9"/>
                    <a:pt x="6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78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="" xmlns:a16="http://schemas.microsoft.com/office/drawing/2014/main" id="{046FDEAB-48A4-485F-9D5B-F699204C40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99245" y="4041544"/>
              <a:ext cx="625565" cy="98465"/>
            </a:xfrm>
            <a:custGeom>
              <a:avLst/>
              <a:gdLst>
                <a:gd name="T0" fmla="*/ 23 w 279"/>
                <a:gd name="T1" fmla="*/ 44 h 44"/>
                <a:gd name="T2" fmla="*/ 174 w 279"/>
                <a:gd name="T3" fmla="*/ 0 h 44"/>
                <a:gd name="T4" fmla="*/ 167 w 279"/>
                <a:gd name="T5" fmla="*/ 0 h 44"/>
                <a:gd name="T6" fmla="*/ 161 w 279"/>
                <a:gd name="T7" fmla="*/ 0 h 44"/>
                <a:gd name="T8" fmla="*/ 156 w 279"/>
                <a:gd name="T9" fmla="*/ 0 h 44"/>
                <a:gd name="T10" fmla="*/ 152 w 279"/>
                <a:gd name="T11" fmla="*/ 0 h 44"/>
                <a:gd name="T12" fmla="*/ 148 w 279"/>
                <a:gd name="T13" fmla="*/ 0 h 44"/>
                <a:gd name="T14" fmla="*/ 145 w 279"/>
                <a:gd name="T15" fmla="*/ 0 h 44"/>
                <a:gd name="T16" fmla="*/ 143 w 279"/>
                <a:gd name="T17" fmla="*/ 0 h 44"/>
                <a:gd name="T18" fmla="*/ 142 w 279"/>
                <a:gd name="T19" fmla="*/ 0 h 44"/>
                <a:gd name="T20" fmla="*/ 141 w 279"/>
                <a:gd name="T21" fmla="*/ 0 h 44"/>
                <a:gd name="T22" fmla="*/ 140 w 279"/>
                <a:gd name="T23" fmla="*/ 0 h 44"/>
                <a:gd name="T24" fmla="*/ 140 w 279"/>
                <a:gd name="T25" fmla="*/ 0 h 44"/>
                <a:gd name="T26" fmla="*/ 139 w 279"/>
                <a:gd name="T27" fmla="*/ 0 h 44"/>
                <a:gd name="T28" fmla="*/ 139 w 279"/>
                <a:gd name="T29" fmla="*/ 0 h 44"/>
                <a:gd name="T30" fmla="*/ 132 w 279"/>
                <a:gd name="T31" fmla="*/ 0 h 44"/>
                <a:gd name="T32" fmla="*/ 122 w 279"/>
                <a:gd name="T33" fmla="*/ 0 h 44"/>
                <a:gd name="T34" fmla="*/ 114 w 279"/>
                <a:gd name="T35" fmla="*/ 0 h 44"/>
                <a:gd name="T36" fmla="*/ 107 w 279"/>
                <a:gd name="T37" fmla="*/ 0 h 44"/>
                <a:gd name="T38" fmla="*/ 101 w 279"/>
                <a:gd name="T39" fmla="*/ 0 h 44"/>
                <a:gd name="T40" fmla="*/ 96 w 279"/>
                <a:gd name="T41" fmla="*/ 0 h 44"/>
                <a:gd name="T42" fmla="*/ 92 w 279"/>
                <a:gd name="T43" fmla="*/ 0 h 44"/>
                <a:gd name="T44" fmla="*/ 89 w 279"/>
                <a:gd name="T45" fmla="*/ 0 h 44"/>
                <a:gd name="T46" fmla="*/ 87 w 279"/>
                <a:gd name="T47" fmla="*/ 0 h 44"/>
                <a:gd name="T48" fmla="*/ 85 w 279"/>
                <a:gd name="T49" fmla="*/ 0 h 44"/>
                <a:gd name="T50" fmla="*/ 83 w 279"/>
                <a:gd name="T51" fmla="*/ 0 h 44"/>
                <a:gd name="T52" fmla="*/ 82 w 279"/>
                <a:gd name="T53" fmla="*/ 0 h 44"/>
                <a:gd name="T54" fmla="*/ 82 w 279"/>
                <a:gd name="T55" fmla="*/ 0 h 44"/>
                <a:gd name="T56" fmla="*/ 81 w 279"/>
                <a:gd name="T57" fmla="*/ 0 h 44"/>
                <a:gd name="T58" fmla="*/ 81 w 279"/>
                <a:gd name="T59" fmla="*/ 0 h 44"/>
                <a:gd name="T60" fmla="*/ 81 w 279"/>
                <a:gd name="T61" fmla="*/ 0 h 44"/>
                <a:gd name="T62" fmla="*/ 73 w 279"/>
                <a:gd name="T63" fmla="*/ 0 h 44"/>
                <a:gd name="T64" fmla="*/ 67 w 279"/>
                <a:gd name="T65" fmla="*/ 44 h 44"/>
                <a:gd name="T66" fmla="*/ 80 w 279"/>
                <a:gd name="T67" fmla="*/ 44 h 44"/>
                <a:gd name="T68" fmla="*/ 93 w 279"/>
                <a:gd name="T69" fmla="*/ 44 h 44"/>
                <a:gd name="T70" fmla="*/ 104 w 279"/>
                <a:gd name="T71" fmla="*/ 44 h 44"/>
                <a:gd name="T72" fmla="*/ 113 w 279"/>
                <a:gd name="T73" fmla="*/ 44 h 44"/>
                <a:gd name="T74" fmla="*/ 120 w 279"/>
                <a:gd name="T75" fmla="*/ 44 h 44"/>
                <a:gd name="T76" fmla="*/ 126 w 279"/>
                <a:gd name="T77" fmla="*/ 44 h 44"/>
                <a:gd name="T78" fmla="*/ 131 w 279"/>
                <a:gd name="T79" fmla="*/ 44 h 44"/>
                <a:gd name="T80" fmla="*/ 134 w 279"/>
                <a:gd name="T81" fmla="*/ 44 h 44"/>
                <a:gd name="T82" fmla="*/ 136 w 279"/>
                <a:gd name="T83" fmla="*/ 44 h 44"/>
                <a:gd name="T84" fmla="*/ 138 w 279"/>
                <a:gd name="T85" fmla="*/ 44 h 44"/>
                <a:gd name="T86" fmla="*/ 139 w 279"/>
                <a:gd name="T87" fmla="*/ 44 h 44"/>
                <a:gd name="T88" fmla="*/ 139 w 279"/>
                <a:gd name="T89" fmla="*/ 44 h 44"/>
                <a:gd name="T90" fmla="*/ 139 w 279"/>
                <a:gd name="T91" fmla="*/ 44 h 44"/>
                <a:gd name="T92" fmla="*/ 150 w 279"/>
                <a:gd name="T93" fmla="*/ 44 h 44"/>
                <a:gd name="T94" fmla="*/ 169 w 279"/>
                <a:gd name="T95" fmla="*/ 44 h 44"/>
                <a:gd name="T96" fmla="*/ 279 w 279"/>
                <a:gd name="T97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9" h="44">
                  <a:moveTo>
                    <a:pt x="67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1" y="0"/>
                    <a:pt x="0" y="11"/>
                    <a:pt x="0" y="23"/>
                  </a:cubicBezTo>
                  <a:cubicBezTo>
                    <a:pt x="0" y="35"/>
                    <a:pt x="11" y="44"/>
                    <a:pt x="23" y="44"/>
                  </a:cubicBezTo>
                  <a:cubicBezTo>
                    <a:pt x="67" y="44"/>
                    <a:pt x="67" y="44"/>
                    <a:pt x="67" y="44"/>
                  </a:cubicBezTo>
                  <a:moveTo>
                    <a:pt x="256" y="0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5"/>
                    <a:pt x="67" y="29"/>
                    <a:pt x="67" y="44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80" y="44"/>
                    <a:pt x="80" y="44"/>
                    <a:pt x="80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9" y="44"/>
                    <a:pt x="99" y="44"/>
                    <a:pt x="99" y="44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6" y="44"/>
                    <a:pt x="126" y="44"/>
                    <a:pt x="126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2" y="44"/>
                    <a:pt x="132" y="44"/>
                    <a:pt x="132" y="44"/>
                  </a:cubicBezTo>
                  <a:cubicBezTo>
                    <a:pt x="132" y="44"/>
                    <a:pt x="132" y="44"/>
                    <a:pt x="132" y="44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34" y="44"/>
                    <a:pt x="134" y="44"/>
                    <a:pt x="134" y="44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60" y="44"/>
                    <a:pt x="160" y="44"/>
                    <a:pt x="160" y="44"/>
                  </a:cubicBezTo>
                  <a:cubicBezTo>
                    <a:pt x="165" y="44"/>
                    <a:pt x="165" y="44"/>
                    <a:pt x="165" y="44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69" y="44"/>
                    <a:pt x="279" y="35"/>
                    <a:pt x="279" y="23"/>
                  </a:cubicBezTo>
                  <a:cubicBezTo>
                    <a:pt x="279" y="11"/>
                    <a:pt x="269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78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">
              <a:extLst>
                <a:ext uri="{FF2B5EF4-FFF2-40B4-BE49-F238E27FC236}">
                  <a16:creationId xmlns="" xmlns:a16="http://schemas.microsoft.com/office/drawing/2014/main" id="{4539171D-7E83-4CEC-9952-8F9DEE01F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191" y="3075956"/>
              <a:ext cx="261975" cy="532027"/>
            </a:xfrm>
            <a:custGeom>
              <a:avLst/>
              <a:gdLst>
                <a:gd name="T0" fmla="*/ 93 w 117"/>
                <a:gd name="T1" fmla="*/ 0 h 237"/>
                <a:gd name="T2" fmla="*/ 93 w 117"/>
                <a:gd name="T3" fmla="*/ 0 h 237"/>
                <a:gd name="T4" fmla="*/ 3 w 117"/>
                <a:gd name="T5" fmla="*/ 0 h 237"/>
                <a:gd name="T6" fmla="*/ 117 w 117"/>
                <a:gd name="T7" fmla="*/ 237 h 237"/>
                <a:gd name="T8" fmla="*/ 109 w 117"/>
                <a:gd name="T9" fmla="*/ 207 h 237"/>
                <a:gd name="T10" fmla="*/ 83 w 117"/>
                <a:gd name="T11" fmla="*/ 190 h 237"/>
                <a:gd name="T12" fmla="*/ 31 w 117"/>
                <a:gd name="T13" fmla="*/ 26 h 237"/>
                <a:gd name="T14" fmla="*/ 93 w 117"/>
                <a:gd name="T15" fmla="*/ 26 h 237"/>
                <a:gd name="T16" fmla="*/ 93 w 117"/>
                <a:gd name="T17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237">
                  <a:moveTo>
                    <a:pt x="93" y="0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214"/>
                    <a:pt x="117" y="237"/>
                  </a:cubicBezTo>
                  <a:cubicBezTo>
                    <a:pt x="115" y="227"/>
                    <a:pt x="113" y="218"/>
                    <a:pt x="109" y="207"/>
                  </a:cubicBezTo>
                  <a:cubicBezTo>
                    <a:pt x="100" y="204"/>
                    <a:pt x="91" y="198"/>
                    <a:pt x="83" y="190"/>
                  </a:cubicBezTo>
                  <a:cubicBezTo>
                    <a:pt x="46" y="151"/>
                    <a:pt x="33" y="74"/>
                    <a:pt x="31" y="26"/>
                  </a:cubicBezTo>
                  <a:cubicBezTo>
                    <a:pt x="93" y="26"/>
                    <a:pt x="93" y="26"/>
                    <a:pt x="93" y="26"/>
                  </a:cubicBezTo>
                  <a:lnTo>
                    <a:pt x="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78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="" xmlns:a16="http://schemas.microsoft.com/office/drawing/2014/main" id="{7AF334CC-FAF3-41DA-9045-C9536A5BA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651" y="3075956"/>
              <a:ext cx="261975" cy="532027"/>
            </a:xfrm>
            <a:custGeom>
              <a:avLst/>
              <a:gdLst>
                <a:gd name="T0" fmla="*/ 24 w 117"/>
                <a:gd name="T1" fmla="*/ 0 h 237"/>
                <a:gd name="T2" fmla="*/ 24 w 117"/>
                <a:gd name="T3" fmla="*/ 0 h 237"/>
                <a:gd name="T4" fmla="*/ 114 w 117"/>
                <a:gd name="T5" fmla="*/ 0 h 237"/>
                <a:gd name="T6" fmla="*/ 0 w 117"/>
                <a:gd name="T7" fmla="*/ 237 h 237"/>
                <a:gd name="T8" fmla="*/ 8 w 117"/>
                <a:gd name="T9" fmla="*/ 207 h 237"/>
                <a:gd name="T10" fmla="*/ 34 w 117"/>
                <a:gd name="T11" fmla="*/ 190 h 237"/>
                <a:gd name="T12" fmla="*/ 86 w 117"/>
                <a:gd name="T13" fmla="*/ 26 h 237"/>
                <a:gd name="T14" fmla="*/ 24 w 117"/>
                <a:gd name="T15" fmla="*/ 26 h 237"/>
                <a:gd name="T16" fmla="*/ 24 w 117"/>
                <a:gd name="T17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237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0"/>
                    <a:pt x="117" y="214"/>
                    <a:pt x="0" y="237"/>
                  </a:cubicBezTo>
                  <a:cubicBezTo>
                    <a:pt x="2" y="227"/>
                    <a:pt x="4" y="218"/>
                    <a:pt x="8" y="207"/>
                  </a:cubicBezTo>
                  <a:cubicBezTo>
                    <a:pt x="17" y="204"/>
                    <a:pt x="25" y="198"/>
                    <a:pt x="34" y="190"/>
                  </a:cubicBezTo>
                  <a:cubicBezTo>
                    <a:pt x="71" y="151"/>
                    <a:pt x="84" y="74"/>
                    <a:pt x="86" y="26"/>
                  </a:cubicBezTo>
                  <a:cubicBezTo>
                    <a:pt x="24" y="26"/>
                    <a:pt x="24" y="26"/>
                    <a:pt x="24" y="26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78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="" xmlns:a16="http://schemas.microsoft.com/office/drawing/2014/main" id="{1342233F-72FE-4EBC-A2E1-6F6A816EA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615" y="3434875"/>
              <a:ext cx="293729" cy="357332"/>
            </a:xfrm>
            <a:custGeom>
              <a:avLst/>
              <a:gdLst>
                <a:gd name="T0" fmla="*/ 0 w 131"/>
                <a:gd name="T1" fmla="*/ 159 h 159"/>
                <a:gd name="T2" fmla="*/ 0 w 131"/>
                <a:gd name="T3" fmla="*/ 0 h 159"/>
                <a:gd name="T4" fmla="*/ 131 w 131"/>
                <a:gd name="T5" fmla="*/ 0 h 159"/>
                <a:gd name="T6" fmla="*/ 122 w 131"/>
                <a:gd name="T7" fmla="*/ 47 h 159"/>
                <a:gd name="T8" fmla="*/ 114 w 131"/>
                <a:gd name="T9" fmla="*/ 77 h 159"/>
                <a:gd name="T10" fmla="*/ 114 w 131"/>
                <a:gd name="T11" fmla="*/ 77 h 159"/>
                <a:gd name="T12" fmla="*/ 77 w 131"/>
                <a:gd name="T13" fmla="*/ 119 h 159"/>
                <a:gd name="T14" fmla="*/ 83 w 131"/>
                <a:gd name="T15" fmla="*/ 130 h 159"/>
                <a:gd name="T16" fmla="*/ 70 w 131"/>
                <a:gd name="T17" fmla="*/ 143 h 159"/>
                <a:gd name="T18" fmla="*/ 62 w 131"/>
                <a:gd name="T19" fmla="*/ 143 h 159"/>
                <a:gd name="T20" fmla="*/ 62 w 131"/>
                <a:gd name="T21" fmla="*/ 146 h 159"/>
                <a:gd name="T22" fmla="*/ 49 w 131"/>
                <a:gd name="T23" fmla="*/ 159 h 159"/>
                <a:gd name="T24" fmla="*/ 34 w 131"/>
                <a:gd name="T25" fmla="*/ 159 h 159"/>
                <a:gd name="T26" fmla="*/ 12 w 131"/>
                <a:gd name="T27" fmla="*/ 159 h 159"/>
                <a:gd name="T28" fmla="*/ 0 w 131"/>
                <a:gd name="T2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1" h="159">
                  <a:moveTo>
                    <a:pt x="0" y="15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9" y="17"/>
                    <a:pt x="126" y="33"/>
                    <a:pt x="122" y="47"/>
                  </a:cubicBezTo>
                  <a:cubicBezTo>
                    <a:pt x="119" y="58"/>
                    <a:pt x="116" y="67"/>
                    <a:pt x="114" y="77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04" y="100"/>
                    <a:pt x="92" y="115"/>
                    <a:pt x="77" y="119"/>
                  </a:cubicBezTo>
                  <a:cubicBezTo>
                    <a:pt x="80" y="121"/>
                    <a:pt x="83" y="126"/>
                    <a:pt x="83" y="130"/>
                  </a:cubicBezTo>
                  <a:cubicBezTo>
                    <a:pt x="83" y="137"/>
                    <a:pt x="77" y="143"/>
                    <a:pt x="70" y="143"/>
                  </a:cubicBezTo>
                  <a:cubicBezTo>
                    <a:pt x="62" y="143"/>
                    <a:pt x="62" y="143"/>
                    <a:pt x="62" y="143"/>
                  </a:cubicBezTo>
                  <a:cubicBezTo>
                    <a:pt x="62" y="144"/>
                    <a:pt x="62" y="145"/>
                    <a:pt x="62" y="146"/>
                  </a:cubicBezTo>
                  <a:cubicBezTo>
                    <a:pt x="62" y="153"/>
                    <a:pt x="56" y="159"/>
                    <a:pt x="49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12" y="159"/>
                    <a:pt x="12" y="159"/>
                    <a:pt x="12" y="159"/>
                  </a:cubicBezTo>
                  <a:lnTo>
                    <a:pt x="0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78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2">
              <a:extLst>
                <a:ext uri="{FF2B5EF4-FFF2-40B4-BE49-F238E27FC236}">
                  <a16:creationId xmlns="" xmlns:a16="http://schemas.microsoft.com/office/drawing/2014/main" id="{0875D89D-8DAE-48AE-BE01-7512042D7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615" y="3075956"/>
              <a:ext cx="311195" cy="358919"/>
            </a:xfrm>
            <a:custGeom>
              <a:avLst/>
              <a:gdLst>
                <a:gd name="T0" fmla="*/ 0 w 139"/>
                <a:gd name="T1" fmla="*/ 160 h 160"/>
                <a:gd name="T2" fmla="*/ 0 w 139"/>
                <a:gd name="T3" fmla="*/ 0 h 160"/>
                <a:gd name="T4" fmla="*/ 0 w 139"/>
                <a:gd name="T5" fmla="*/ 0 h 160"/>
                <a:gd name="T6" fmla="*/ 115 w 139"/>
                <a:gd name="T7" fmla="*/ 0 h 160"/>
                <a:gd name="T8" fmla="*/ 137 w 139"/>
                <a:gd name="T9" fmla="*/ 0 h 160"/>
                <a:gd name="T10" fmla="*/ 138 w 139"/>
                <a:gd name="T11" fmla="*/ 0 h 160"/>
                <a:gd name="T12" fmla="*/ 139 w 139"/>
                <a:gd name="T13" fmla="*/ 26 h 160"/>
                <a:gd name="T14" fmla="*/ 131 w 139"/>
                <a:gd name="T15" fmla="*/ 160 h 160"/>
                <a:gd name="T16" fmla="*/ 0 w 139"/>
                <a:gd name="T17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60">
                  <a:moveTo>
                    <a:pt x="0" y="16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29" y="0"/>
                    <a:pt x="135" y="0"/>
                    <a:pt x="13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26"/>
                    <a:pt x="139" y="26"/>
                    <a:pt x="139" y="26"/>
                  </a:cubicBezTo>
                  <a:cubicBezTo>
                    <a:pt x="139" y="57"/>
                    <a:pt x="138" y="110"/>
                    <a:pt x="131" y="160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78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="" xmlns:a16="http://schemas.microsoft.com/office/drawing/2014/main" id="{C4B2D597-B351-41FC-B341-8934ABDB5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4007" y="3075956"/>
              <a:ext cx="309607" cy="358919"/>
            </a:xfrm>
            <a:custGeom>
              <a:avLst/>
              <a:gdLst>
                <a:gd name="T0" fmla="*/ 138 w 138"/>
                <a:gd name="T1" fmla="*/ 160 h 160"/>
                <a:gd name="T2" fmla="*/ 138 w 138"/>
                <a:gd name="T3" fmla="*/ 0 h 160"/>
                <a:gd name="T4" fmla="*/ 138 w 138"/>
                <a:gd name="T5" fmla="*/ 0 h 160"/>
                <a:gd name="T6" fmla="*/ 24 w 138"/>
                <a:gd name="T7" fmla="*/ 0 h 160"/>
                <a:gd name="T8" fmla="*/ 2 w 138"/>
                <a:gd name="T9" fmla="*/ 0 h 160"/>
                <a:gd name="T10" fmla="*/ 0 w 138"/>
                <a:gd name="T11" fmla="*/ 0 h 160"/>
                <a:gd name="T12" fmla="*/ 0 w 138"/>
                <a:gd name="T13" fmla="*/ 26 h 160"/>
                <a:gd name="T14" fmla="*/ 8 w 138"/>
                <a:gd name="T15" fmla="*/ 160 h 160"/>
                <a:gd name="T16" fmla="*/ 138 w 138"/>
                <a:gd name="T17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160">
                  <a:moveTo>
                    <a:pt x="138" y="160"/>
                  </a:move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0" y="0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57"/>
                    <a:pt x="1" y="110"/>
                    <a:pt x="8" y="160"/>
                  </a:cubicBezTo>
                  <a:lnTo>
                    <a:pt x="138" y="1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78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0">
              <a:extLst>
                <a:ext uri="{FF2B5EF4-FFF2-40B4-BE49-F238E27FC236}">
                  <a16:creationId xmlns="" xmlns:a16="http://schemas.microsoft.com/office/drawing/2014/main" id="{5E6F2439-5A02-45F6-9FCD-72E11FC85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473" y="3434875"/>
              <a:ext cx="292142" cy="357332"/>
            </a:xfrm>
            <a:custGeom>
              <a:avLst/>
              <a:gdLst>
                <a:gd name="T0" fmla="*/ 130 w 130"/>
                <a:gd name="T1" fmla="*/ 159 h 159"/>
                <a:gd name="T2" fmla="*/ 130 w 130"/>
                <a:gd name="T3" fmla="*/ 0 h 159"/>
                <a:gd name="T4" fmla="*/ 0 w 130"/>
                <a:gd name="T5" fmla="*/ 0 h 159"/>
                <a:gd name="T6" fmla="*/ 9 w 130"/>
                <a:gd name="T7" fmla="*/ 47 h 159"/>
                <a:gd name="T8" fmla="*/ 17 w 130"/>
                <a:gd name="T9" fmla="*/ 77 h 159"/>
                <a:gd name="T10" fmla="*/ 17 w 130"/>
                <a:gd name="T11" fmla="*/ 77 h 159"/>
                <a:gd name="T12" fmla="*/ 54 w 130"/>
                <a:gd name="T13" fmla="*/ 119 h 159"/>
                <a:gd name="T14" fmla="*/ 48 w 130"/>
                <a:gd name="T15" fmla="*/ 130 h 159"/>
                <a:gd name="T16" fmla="*/ 61 w 130"/>
                <a:gd name="T17" fmla="*/ 143 h 159"/>
                <a:gd name="T18" fmla="*/ 69 w 130"/>
                <a:gd name="T19" fmla="*/ 143 h 159"/>
                <a:gd name="T20" fmla="*/ 69 w 130"/>
                <a:gd name="T21" fmla="*/ 146 h 159"/>
                <a:gd name="T22" fmla="*/ 82 w 130"/>
                <a:gd name="T23" fmla="*/ 159 h 159"/>
                <a:gd name="T24" fmla="*/ 97 w 130"/>
                <a:gd name="T25" fmla="*/ 159 h 159"/>
                <a:gd name="T26" fmla="*/ 118 w 130"/>
                <a:gd name="T27" fmla="*/ 159 h 159"/>
                <a:gd name="T28" fmla="*/ 130 w 130"/>
                <a:gd name="T2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0" h="159">
                  <a:moveTo>
                    <a:pt x="130" y="159"/>
                  </a:moveTo>
                  <a:cubicBezTo>
                    <a:pt x="130" y="0"/>
                    <a:pt x="130" y="0"/>
                    <a:pt x="1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7"/>
                    <a:pt x="5" y="33"/>
                    <a:pt x="9" y="47"/>
                  </a:cubicBezTo>
                  <a:cubicBezTo>
                    <a:pt x="12" y="58"/>
                    <a:pt x="15" y="67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27" y="100"/>
                    <a:pt x="39" y="115"/>
                    <a:pt x="54" y="119"/>
                  </a:cubicBezTo>
                  <a:cubicBezTo>
                    <a:pt x="51" y="121"/>
                    <a:pt x="48" y="126"/>
                    <a:pt x="48" y="130"/>
                  </a:cubicBezTo>
                  <a:cubicBezTo>
                    <a:pt x="48" y="137"/>
                    <a:pt x="54" y="143"/>
                    <a:pt x="61" y="143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9" y="144"/>
                    <a:pt x="69" y="145"/>
                    <a:pt x="69" y="146"/>
                  </a:cubicBezTo>
                  <a:cubicBezTo>
                    <a:pt x="69" y="153"/>
                    <a:pt x="74" y="159"/>
                    <a:pt x="82" y="159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118" y="159"/>
                    <a:pt x="118" y="159"/>
                    <a:pt x="118" y="159"/>
                  </a:cubicBezTo>
                  <a:lnTo>
                    <a:pt x="130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78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="" xmlns:a16="http://schemas.microsoft.com/office/drawing/2014/main" id="{59480780-AD59-4C0C-BE2D-9F59670C5D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445453"/>
              </p:ext>
            </p:extLst>
          </p:nvPr>
        </p:nvGraphicFramePr>
        <p:xfrm>
          <a:off x="2135560" y="1556792"/>
          <a:ext cx="7920880" cy="439248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03311">
                  <a:extLst>
                    <a:ext uri="{9D8B030D-6E8A-4147-A177-3AD203B41FA5}">
                      <a16:colId xmlns="" xmlns:a16="http://schemas.microsoft.com/office/drawing/2014/main" val="2099425710"/>
                    </a:ext>
                  </a:extLst>
                </a:gridCol>
                <a:gridCol w="4417569">
                  <a:extLst>
                    <a:ext uri="{9D8B030D-6E8A-4147-A177-3AD203B41FA5}">
                      <a16:colId xmlns="" xmlns:a16="http://schemas.microsoft.com/office/drawing/2014/main" val="1086528478"/>
                    </a:ext>
                  </a:extLst>
                </a:gridCol>
              </a:tblGrid>
              <a:tr h="627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700" u="none" strike="noStrike" dirty="0">
                          <a:effectLst/>
                        </a:rPr>
                        <a:t>目标</a:t>
                      </a:r>
                      <a:endParaRPr lang="zh-CN" altLang="en-US" sz="2700" b="1" i="0" u="none" strike="noStrike" dirty="0">
                        <a:solidFill>
                          <a:srgbClr val="C0504D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700" u="none" strike="noStrike">
                          <a:effectLst/>
                        </a:rPr>
                        <a:t>评定（★★★）</a:t>
                      </a:r>
                      <a:endParaRPr lang="zh-CN" altLang="en-US" sz="2700" b="1" i="0" u="none" strike="noStrike">
                        <a:solidFill>
                          <a:srgbClr val="C0504D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extLst>
                  <a:ext uri="{0D108BD9-81ED-4DB2-BD59-A6C34878D82A}">
                    <a16:rowId xmlns="" xmlns:a16="http://schemas.microsoft.com/office/drawing/2014/main" val="3541481653"/>
                  </a:ext>
                </a:extLst>
              </a:tr>
              <a:tr h="627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200" u="none" strike="noStrike" dirty="0">
                          <a:effectLst/>
                        </a:rPr>
                        <a:t>积极参与</a:t>
                      </a:r>
                      <a:endParaRPr lang="zh-CN" altLang="en-US" sz="2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7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extLst>
                  <a:ext uri="{0D108BD9-81ED-4DB2-BD59-A6C34878D82A}">
                    <a16:rowId xmlns="" xmlns:a16="http://schemas.microsoft.com/office/drawing/2014/main" val="3468771088"/>
                  </a:ext>
                </a:extLst>
              </a:tr>
              <a:tr h="627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200" u="none" strike="noStrike" dirty="0">
                          <a:effectLst/>
                        </a:rPr>
                        <a:t>兴趣浓厚</a:t>
                      </a:r>
                      <a:endParaRPr lang="zh-CN" altLang="en-US" sz="2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7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extLst>
                  <a:ext uri="{0D108BD9-81ED-4DB2-BD59-A6C34878D82A}">
                    <a16:rowId xmlns="" xmlns:a16="http://schemas.microsoft.com/office/drawing/2014/main" val="4207656949"/>
                  </a:ext>
                </a:extLst>
              </a:tr>
              <a:tr h="627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200" u="none" strike="noStrike" dirty="0">
                          <a:effectLst/>
                        </a:rPr>
                        <a:t>喜爱观察</a:t>
                      </a:r>
                      <a:endParaRPr lang="zh-CN" altLang="en-US" sz="2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7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extLst>
                  <a:ext uri="{0D108BD9-81ED-4DB2-BD59-A6C34878D82A}">
                    <a16:rowId xmlns="" xmlns:a16="http://schemas.microsoft.com/office/drawing/2014/main" val="1716368468"/>
                  </a:ext>
                </a:extLst>
              </a:tr>
              <a:tr h="627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200" u="none" strike="noStrike">
                          <a:effectLst/>
                        </a:rPr>
                        <a:t>勇于探究</a:t>
                      </a:r>
                      <a:endParaRPr lang="zh-CN" altLang="en-US" sz="2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7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extLst>
                  <a:ext uri="{0D108BD9-81ED-4DB2-BD59-A6C34878D82A}">
                    <a16:rowId xmlns="" xmlns:a16="http://schemas.microsoft.com/office/drawing/2014/main" val="3229243747"/>
                  </a:ext>
                </a:extLst>
              </a:tr>
              <a:tr h="627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200" u="none" strike="noStrike">
                          <a:effectLst/>
                        </a:rPr>
                        <a:t>乐于合作</a:t>
                      </a:r>
                      <a:endParaRPr lang="zh-CN" altLang="en-US" sz="2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7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extLst>
                  <a:ext uri="{0D108BD9-81ED-4DB2-BD59-A6C34878D82A}">
                    <a16:rowId xmlns="" xmlns:a16="http://schemas.microsoft.com/office/drawing/2014/main" val="2567797654"/>
                  </a:ext>
                </a:extLst>
              </a:tr>
              <a:tr h="627498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200" u="none" strike="noStrike">
                          <a:effectLst/>
                        </a:rPr>
                        <a:t>善于表现</a:t>
                      </a:r>
                      <a:endParaRPr lang="zh-CN" altLang="en-US" sz="22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7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0774" marR="20774" marT="20774" marB="0" anchor="ctr"/>
                </a:tc>
                <a:extLst>
                  <a:ext uri="{0D108BD9-81ED-4DB2-BD59-A6C34878D82A}">
                    <a16:rowId xmlns="" xmlns:a16="http://schemas.microsoft.com/office/drawing/2014/main" val="2987963862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8CA26AE-AAD1-4C9E-9822-F167F3BCEE30}"/>
              </a:ext>
            </a:extLst>
          </p:cNvPr>
          <p:cNvSpPr/>
          <p:nvPr/>
        </p:nvSpPr>
        <p:spPr>
          <a:xfrm>
            <a:off x="3976188" y="531159"/>
            <a:ext cx="367280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我目标发展评价表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E3D61FB-FA96-4F25-8897-7D959D7C85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692696"/>
            <a:ext cx="2508972" cy="21580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15"/>
          <p:cNvSpPr>
            <a:spLocks noChangeArrowheads="1"/>
          </p:cNvSpPr>
          <p:nvPr/>
        </p:nvSpPr>
        <p:spPr bwMode="auto">
          <a:xfrm>
            <a:off x="7291388" y="5257801"/>
            <a:ext cx="25892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20110508 </a:t>
            </a:r>
            <a:r>
              <a:rPr lang="zh-CN" altLang="en-US" sz="12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我为邻居表演儿歌及诗歌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="" xmlns:a16="http://schemas.microsoft.com/office/drawing/2014/main" id="{8F8AEFC2-1FD4-48C8-8F86-3BD00DE183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457020"/>
              </p:ext>
            </p:extLst>
          </p:nvPr>
        </p:nvGraphicFramePr>
        <p:xfrm>
          <a:off x="2311400" y="1344130"/>
          <a:ext cx="7745039" cy="484205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20212">
                  <a:extLst>
                    <a:ext uri="{9D8B030D-6E8A-4147-A177-3AD203B41FA5}">
                      <a16:colId xmlns="" xmlns:a16="http://schemas.microsoft.com/office/drawing/2014/main" val="1335812309"/>
                    </a:ext>
                  </a:extLst>
                </a:gridCol>
                <a:gridCol w="2007973">
                  <a:extLst>
                    <a:ext uri="{9D8B030D-6E8A-4147-A177-3AD203B41FA5}">
                      <a16:colId xmlns="" xmlns:a16="http://schemas.microsoft.com/office/drawing/2014/main" val="3763936676"/>
                    </a:ext>
                  </a:extLst>
                </a:gridCol>
                <a:gridCol w="1495734">
                  <a:extLst>
                    <a:ext uri="{9D8B030D-6E8A-4147-A177-3AD203B41FA5}">
                      <a16:colId xmlns="" xmlns:a16="http://schemas.microsoft.com/office/drawing/2014/main" val="1448898861"/>
                    </a:ext>
                  </a:extLst>
                </a:gridCol>
                <a:gridCol w="1721120">
                  <a:extLst>
                    <a:ext uri="{9D8B030D-6E8A-4147-A177-3AD203B41FA5}">
                      <a16:colId xmlns="" xmlns:a16="http://schemas.microsoft.com/office/drawing/2014/main" val="159024702"/>
                    </a:ext>
                  </a:extLst>
                </a:gridCol>
              </a:tblGrid>
              <a:tr h="538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体质健康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effectLst/>
                        </a:rPr>
                        <a:t>　</a:t>
                      </a:r>
                      <a:endParaRPr lang="zh-CN" altLang="en-US" sz="1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体育达标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>
                          <a:effectLst/>
                        </a:rPr>
                        <a:t>　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770559805"/>
                  </a:ext>
                </a:extLst>
              </a:tr>
              <a:tr h="538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身高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effectLst/>
                        </a:rPr>
                        <a:t>　</a:t>
                      </a:r>
                      <a:endParaRPr lang="zh-CN" altLang="en-US" sz="1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体重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u="none" strike="noStrike">
                          <a:effectLst/>
                        </a:rPr>
                        <a:t>　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536028002"/>
                  </a:ext>
                </a:extLst>
              </a:tr>
              <a:tr h="538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视力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zh-CN" altLang="en-US" sz="1600" u="none" strike="noStrike" dirty="0">
                          <a:effectLst/>
                        </a:rPr>
                        <a:t>■很好； □轻度近视； □高度近视</a:t>
                      </a:r>
                      <a:endParaRPr lang="zh-CN" altLang="en-US" sz="1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69774121"/>
                  </a:ext>
                </a:extLst>
              </a:tr>
              <a:tr h="538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健康习惯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zh-CN" altLang="en-US" sz="1600" u="none" strike="noStrike" dirty="0">
                          <a:effectLst/>
                        </a:rPr>
                        <a:t>□有良好习惯； ■还需努力</a:t>
                      </a:r>
                      <a:endParaRPr lang="zh-CN" altLang="en-US" sz="1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6771597"/>
                  </a:ext>
                </a:extLst>
              </a:tr>
              <a:tr h="538006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参与体育锻炼过程中的心理表现</a:t>
                      </a:r>
                      <a:r>
                        <a:rPr lang="en-US" altLang="zh-CN" sz="1600" u="none" strike="noStrike" dirty="0">
                          <a:effectLst/>
                        </a:rPr>
                        <a:t>52</a:t>
                      </a:r>
                      <a:endParaRPr lang="en-US" altLang="zh-CN" sz="16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5212429"/>
                  </a:ext>
                </a:extLst>
              </a:tr>
              <a:tr h="538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合作精神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zh-CN" altLang="en-US" sz="1600" u="none" strike="noStrike" dirty="0">
                          <a:effectLst/>
                        </a:rPr>
                        <a:t>□很好，请保持；    ■请继续努力</a:t>
                      </a:r>
                      <a:endParaRPr lang="zh-CN" altLang="en-US" sz="1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27753504"/>
                  </a:ext>
                </a:extLst>
              </a:tr>
              <a:tr h="538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毅力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zh-CN" altLang="en-US" sz="1600" u="none" strike="noStrike" dirty="0">
                          <a:effectLst/>
                        </a:rPr>
                        <a:t>□很好，请保持；    ■请继续努力</a:t>
                      </a:r>
                      <a:endParaRPr lang="zh-CN" altLang="en-US" sz="1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82387401"/>
                  </a:ext>
                </a:extLst>
              </a:tr>
              <a:tr h="538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通敢顽强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zh-CN" altLang="en-US" sz="1600" u="none" strike="noStrike" dirty="0">
                          <a:effectLst/>
                        </a:rPr>
                        <a:t>□很好，请保持；    ■请继续努力</a:t>
                      </a:r>
                      <a:endParaRPr lang="zh-CN" altLang="en-US" sz="1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75372633"/>
                  </a:ext>
                </a:extLst>
              </a:tr>
              <a:tr h="538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公平竞争意识</a:t>
                      </a:r>
                      <a:endParaRPr lang="zh-CN" alt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zh-CN" altLang="en-US" sz="1600" u="none" strike="noStrike" dirty="0">
                          <a:effectLst/>
                        </a:rPr>
                        <a:t>□很好，请保持；    ■请继续努力</a:t>
                      </a:r>
                      <a:endParaRPr lang="zh-CN" altLang="en-US" sz="1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93280972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04448B07-3EA1-4E7B-B8C1-B7E1F30FF64D}"/>
              </a:ext>
            </a:extLst>
          </p:cNvPr>
          <p:cNvSpPr/>
          <p:nvPr/>
        </p:nvSpPr>
        <p:spPr>
          <a:xfrm>
            <a:off x="4194198" y="531159"/>
            <a:ext cx="323678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体质健康测试表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="" xmlns:a16="http://schemas.microsoft.com/office/drawing/2014/main" id="{80499464-674D-43CD-BB99-74DC6FA08B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067682"/>
              </p:ext>
            </p:extLst>
          </p:nvPr>
        </p:nvGraphicFramePr>
        <p:xfrm>
          <a:off x="1919536" y="1340767"/>
          <a:ext cx="8924629" cy="50080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74947">
                  <a:extLst>
                    <a:ext uri="{9D8B030D-6E8A-4147-A177-3AD203B41FA5}">
                      <a16:colId xmlns="" xmlns:a16="http://schemas.microsoft.com/office/drawing/2014/main" val="3079780688"/>
                    </a:ext>
                  </a:extLst>
                </a:gridCol>
                <a:gridCol w="1274947">
                  <a:extLst>
                    <a:ext uri="{9D8B030D-6E8A-4147-A177-3AD203B41FA5}">
                      <a16:colId xmlns="" xmlns:a16="http://schemas.microsoft.com/office/drawing/2014/main" val="1491496099"/>
                    </a:ext>
                  </a:extLst>
                </a:gridCol>
                <a:gridCol w="1274947">
                  <a:extLst>
                    <a:ext uri="{9D8B030D-6E8A-4147-A177-3AD203B41FA5}">
                      <a16:colId xmlns="" xmlns:a16="http://schemas.microsoft.com/office/drawing/2014/main" val="3639392990"/>
                    </a:ext>
                  </a:extLst>
                </a:gridCol>
                <a:gridCol w="1274947">
                  <a:extLst>
                    <a:ext uri="{9D8B030D-6E8A-4147-A177-3AD203B41FA5}">
                      <a16:colId xmlns="" xmlns:a16="http://schemas.microsoft.com/office/drawing/2014/main" val="3208273950"/>
                    </a:ext>
                  </a:extLst>
                </a:gridCol>
                <a:gridCol w="1274947">
                  <a:extLst>
                    <a:ext uri="{9D8B030D-6E8A-4147-A177-3AD203B41FA5}">
                      <a16:colId xmlns="" xmlns:a16="http://schemas.microsoft.com/office/drawing/2014/main" val="32471872"/>
                    </a:ext>
                  </a:extLst>
                </a:gridCol>
                <a:gridCol w="1274947">
                  <a:extLst>
                    <a:ext uri="{9D8B030D-6E8A-4147-A177-3AD203B41FA5}">
                      <a16:colId xmlns="" xmlns:a16="http://schemas.microsoft.com/office/drawing/2014/main" val="1648096989"/>
                    </a:ext>
                  </a:extLst>
                </a:gridCol>
                <a:gridCol w="1274947">
                  <a:extLst>
                    <a:ext uri="{9D8B030D-6E8A-4147-A177-3AD203B41FA5}">
                      <a16:colId xmlns="" xmlns:a16="http://schemas.microsoft.com/office/drawing/2014/main" val="2435188875"/>
                    </a:ext>
                  </a:extLst>
                </a:gridCol>
              </a:tblGrid>
              <a:tr h="41733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科目</a:t>
                      </a:r>
                      <a:endParaRPr lang="zh-CN" altLang="en-US" sz="1600" b="1" i="0" u="none" strike="noStrike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effectLst/>
                        </a:rPr>
                        <a:t>上学期</a:t>
                      </a:r>
                      <a:endParaRPr lang="zh-CN" altLang="en-US" sz="1400" b="1" i="0" u="none" strike="noStrike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>
                          <a:effectLst/>
                        </a:rPr>
                        <a:t>下学期</a:t>
                      </a:r>
                      <a:endParaRPr lang="zh-CN" altLang="en-US" sz="14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28819923"/>
                  </a:ext>
                </a:extLst>
              </a:tr>
              <a:tr h="4173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内容</a:t>
                      </a:r>
                      <a:endParaRPr lang="zh-CN" altLang="en-US" sz="1600" b="1" i="0" u="none" strike="noStrike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成绩评定</a:t>
                      </a:r>
                      <a:endParaRPr lang="zh-CN" altLang="en-US" sz="1600" b="1" i="0" u="none" strike="noStrike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情感态度</a:t>
                      </a:r>
                      <a:endParaRPr lang="zh-CN" altLang="en-US" sz="1600" b="1" i="0" u="none" strike="noStrike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内容</a:t>
                      </a:r>
                      <a:endParaRPr lang="zh-CN" altLang="en-US" sz="1600" b="1" i="0" u="none" strike="noStrike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成绩评定</a:t>
                      </a:r>
                      <a:endParaRPr lang="zh-CN" altLang="en-US" sz="1600" b="1" i="0" u="none" strike="noStrike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情感态度</a:t>
                      </a:r>
                      <a:endParaRPr lang="zh-CN" altLang="en-US" sz="1600" b="1" i="0" u="none" strike="noStrike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45380897"/>
                  </a:ext>
                </a:extLst>
              </a:tr>
              <a:tr h="417337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语文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识字写字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识字写字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258679805"/>
                  </a:ext>
                </a:extLst>
              </a:tr>
              <a:tr h="4173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阅读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B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阅读</a:t>
                      </a:r>
                      <a:endParaRPr lang="zh-CN" altLang="en-US" sz="1600" b="1" i="0" u="none" strike="noStrike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431562378"/>
                  </a:ext>
                </a:extLst>
              </a:tr>
              <a:tr h="4173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口语交际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口语交际</a:t>
                      </a:r>
                      <a:endParaRPr lang="zh-CN" altLang="en-US" sz="1600" b="1" i="0" u="none" strike="noStrike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734406519"/>
                  </a:ext>
                </a:extLst>
              </a:tr>
              <a:tr h="4173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综合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A</a:t>
                      </a:r>
                      <a:endParaRPr lang="en-US" sz="2000" b="1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综合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A</a:t>
                      </a:r>
                      <a:endParaRPr lang="en-US" sz="2000" b="1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66815414"/>
                  </a:ext>
                </a:extLst>
              </a:tr>
              <a:tr h="41733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数学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基础知识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基础知识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A　</a:t>
                      </a:r>
                      <a:endParaRPr lang="en-US" sz="2000" b="1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933917010"/>
                  </a:ext>
                </a:extLst>
              </a:tr>
              <a:tr h="4173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操作应用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操作应用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 dirty="0">
                          <a:effectLst/>
                        </a:rPr>
                        <a:t>A</a:t>
                      </a:r>
                      <a:endParaRPr lang="en-US" sz="2000" b="1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88600696"/>
                  </a:ext>
                </a:extLst>
              </a:tr>
              <a:tr h="4173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综合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综合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67030935"/>
                  </a:ext>
                </a:extLst>
              </a:tr>
              <a:tr h="41733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艺术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音乐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音乐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639000458"/>
                  </a:ext>
                </a:extLst>
              </a:tr>
              <a:tr h="4173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美术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美术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58243948"/>
                  </a:ext>
                </a:extLst>
              </a:tr>
              <a:tr h="4173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综合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综合</a:t>
                      </a:r>
                      <a:endParaRPr lang="zh-CN" altLang="en-US" sz="1600" b="1" i="0" u="none" strike="noStrike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u="none" strike="noStrike">
                          <a:effectLst/>
                        </a:rPr>
                        <a:t>A</a:t>
                      </a:r>
                      <a:endParaRPr lang="en-US" sz="2000" b="1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224089382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B735361-A7A9-45EF-B305-4470A68D3611}"/>
              </a:ext>
            </a:extLst>
          </p:cNvPr>
          <p:cNvSpPr/>
          <p:nvPr/>
        </p:nvSpPr>
        <p:spPr>
          <a:xfrm>
            <a:off x="3791744" y="509187"/>
            <a:ext cx="410881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期中期末成绩及评价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8490">
            <a:off x="5540215" y="2481552"/>
            <a:ext cx="2533625" cy="314519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1137">
            <a:off x="8619058" y="1728163"/>
            <a:ext cx="2422276" cy="306910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46FD1306-119F-4088-977C-19AF5DA001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714" y="3645024"/>
            <a:ext cx="2972949" cy="2232248"/>
          </a:xfrm>
          <a:prstGeom prst="ellipse">
            <a:avLst/>
          </a:prstGeom>
          <a:ln w="63500" cap="rnd">
            <a:solidFill>
              <a:srgbClr val="F7964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2818247-0683-4924-AB8D-CDE5C97431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9836">
            <a:off x="2354551" y="1243795"/>
            <a:ext cx="2966597" cy="21663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47CC6758-9AA7-4494-B38D-31AB3ED2DC16}"/>
              </a:ext>
            </a:extLst>
          </p:cNvPr>
          <p:cNvSpPr/>
          <p:nvPr/>
        </p:nvSpPr>
        <p:spPr>
          <a:xfrm>
            <a:off x="4580803" y="522178"/>
            <a:ext cx="280076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我的作业展示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40069CDA-190A-4F0E-969B-15A450A03A03}"/>
              </a:ext>
            </a:extLst>
          </p:cNvPr>
          <p:cNvSpPr/>
          <p:nvPr/>
        </p:nvSpPr>
        <p:spPr>
          <a:xfrm>
            <a:off x="4530176" y="510115"/>
            <a:ext cx="280076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我的生活展示</a:t>
            </a:r>
          </a:p>
        </p:txBody>
      </p:sp>
      <p:pic>
        <p:nvPicPr>
          <p:cNvPr id="22" name="图片占位符 20">
            <a:extLst>
              <a:ext uri="{FF2B5EF4-FFF2-40B4-BE49-F238E27FC236}">
                <a16:creationId xmlns="" xmlns:a16="http://schemas.microsoft.com/office/drawing/2014/main" id="{081B504C-6D41-4549-99E5-978C57E29B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" r="933"/>
          <a:stretch>
            <a:fillRect/>
          </a:stretch>
        </p:blipFill>
        <p:spPr>
          <a:xfrm>
            <a:off x="6135954" y="2019701"/>
            <a:ext cx="3256350" cy="2488723"/>
          </a:xfrm>
          <a:prstGeom prst="ellipse">
            <a:avLst/>
          </a:prstGeom>
          <a:ln w="38100" cap="sq">
            <a:solidFill>
              <a:srgbClr val="F59238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图片占位符 22">
            <a:extLst>
              <a:ext uri="{FF2B5EF4-FFF2-40B4-BE49-F238E27FC236}">
                <a16:creationId xmlns="" xmlns:a16="http://schemas.microsoft.com/office/drawing/2014/main" id="{73EE3151-14AF-43DF-AA27-8652ED7DD1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" r="2831"/>
          <a:stretch>
            <a:fillRect/>
          </a:stretch>
        </p:blipFill>
        <p:spPr>
          <a:xfrm>
            <a:off x="695400" y="3729290"/>
            <a:ext cx="3308096" cy="2528272"/>
          </a:xfrm>
          <a:prstGeom prst="ellipse">
            <a:avLst/>
          </a:prstGeom>
          <a:ln w="38100" cap="sq">
            <a:solidFill>
              <a:srgbClr val="0B89B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图片占位符 24">
            <a:extLst>
              <a:ext uri="{FF2B5EF4-FFF2-40B4-BE49-F238E27FC236}">
                <a16:creationId xmlns="" xmlns:a16="http://schemas.microsoft.com/office/drawing/2014/main" id="{B5ED1CDE-0896-4F7F-8411-547B7699F8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2" b="7742"/>
          <a:stretch>
            <a:fillRect/>
          </a:stretch>
        </p:blipFill>
        <p:spPr>
          <a:xfrm>
            <a:off x="1907523" y="1201018"/>
            <a:ext cx="3308098" cy="2528272"/>
          </a:xfrm>
          <a:prstGeom prst="ellipse">
            <a:avLst/>
          </a:prstGeom>
          <a:ln w="38100" cap="sq">
            <a:solidFill>
              <a:srgbClr val="EC282F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5530F596-67BA-4EB7-8C2B-059CBAEAB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980728"/>
            <a:ext cx="4139682" cy="401269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523629FC-FFD3-4E89-B473-54924D7E96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413" y="4119725"/>
            <a:ext cx="2668513" cy="174740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73E802C-48EA-4A1F-BCEF-70813079BC6F}"/>
              </a:ext>
            </a:extLst>
          </p:cNvPr>
          <p:cNvSpPr/>
          <p:nvPr/>
        </p:nvSpPr>
        <p:spPr>
          <a:xfrm>
            <a:off x="6875996" y="4742923"/>
            <a:ext cx="3744416" cy="128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我平时应该多帮妈妈做家务,减轻妈妈的负担,同时也锻炼了我的生活能力，真是一举两得呀</a:t>
            </a:r>
            <a:r>
              <a:rPr lang="zh-CN" altLang="en-US" dirty="0"/>
              <a:t>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3FF1EA6E-A74C-4411-8C4B-D7E03E36D917}"/>
              </a:ext>
            </a:extLst>
          </p:cNvPr>
          <p:cNvSpPr/>
          <p:nvPr/>
        </p:nvSpPr>
        <p:spPr>
          <a:xfrm>
            <a:off x="3658143" y="510115"/>
            <a:ext cx="454483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我参加的社会实践活动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E764461D-AA72-4FB3-9C39-CFFDF4B259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59" y="627475"/>
            <a:ext cx="1984342" cy="3377979"/>
          </a:xfrm>
          <a:prstGeom prst="rect">
            <a:avLst/>
          </a:prstGeom>
        </p:spPr>
      </p:pic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55CF5731-5628-4FC1-994E-F6E984DF30DD}"/>
              </a:ext>
            </a:extLst>
          </p:cNvPr>
          <p:cNvSpPr/>
          <p:nvPr/>
        </p:nvSpPr>
        <p:spPr>
          <a:xfrm>
            <a:off x="7722385" y="4203286"/>
            <a:ext cx="2159000" cy="2159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1946F341-D66B-438B-B5E7-3FD27D9415D4}"/>
              </a:ext>
            </a:extLst>
          </p:cNvPr>
          <p:cNvSpPr/>
          <p:nvPr/>
        </p:nvSpPr>
        <p:spPr>
          <a:xfrm>
            <a:off x="7344699" y="1305403"/>
            <a:ext cx="2159000" cy="215900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E28604DD-2598-481A-957A-7B755D241780}"/>
              </a:ext>
            </a:extLst>
          </p:cNvPr>
          <p:cNvSpPr/>
          <p:nvPr/>
        </p:nvSpPr>
        <p:spPr>
          <a:xfrm>
            <a:off x="9503699" y="2654714"/>
            <a:ext cx="2159000" cy="215900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B48EAA9D-A8A4-41BD-ACA0-71E0FBEB4F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806" y="1520287"/>
            <a:ext cx="5237393" cy="4427853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ECFA3A22-7D47-4E14-8D07-1A3A13C03EA7}"/>
              </a:ext>
            </a:extLst>
          </p:cNvPr>
          <p:cNvSpPr/>
          <p:nvPr/>
        </p:nvSpPr>
        <p:spPr>
          <a:xfrm>
            <a:off x="3641385" y="3207168"/>
            <a:ext cx="3265710" cy="1941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  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留校勤工俭学、家教、零工等更侧重经济利益，是一些家庭困难学生的首要选择；具有一定经济基础的学生选择做义工、支教、支农，既锻炼了能力，又奉献了爱心。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1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2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1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  <p:bldP spid="33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="" xmlns:a16="http://schemas.microsoft.com/office/drawing/2014/main" id="{A9F86A10-F30E-4522-9F67-7B7E9167E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557986"/>
              </p:ext>
            </p:extLst>
          </p:nvPr>
        </p:nvGraphicFramePr>
        <p:xfrm>
          <a:off x="1703512" y="1166019"/>
          <a:ext cx="9001000" cy="518186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47558">
                  <a:extLst>
                    <a:ext uri="{9D8B030D-6E8A-4147-A177-3AD203B41FA5}">
                      <a16:colId xmlns="" xmlns:a16="http://schemas.microsoft.com/office/drawing/2014/main" val="931352405"/>
                    </a:ext>
                  </a:extLst>
                </a:gridCol>
                <a:gridCol w="6305884">
                  <a:extLst>
                    <a:ext uri="{9D8B030D-6E8A-4147-A177-3AD203B41FA5}">
                      <a16:colId xmlns="" xmlns:a16="http://schemas.microsoft.com/office/drawing/2014/main" val="1588790552"/>
                    </a:ext>
                  </a:extLst>
                </a:gridCol>
                <a:gridCol w="1347558">
                  <a:extLst>
                    <a:ext uri="{9D8B030D-6E8A-4147-A177-3AD203B41FA5}">
                      <a16:colId xmlns="" xmlns:a16="http://schemas.microsoft.com/office/drawing/2014/main" val="2684912032"/>
                    </a:ext>
                  </a:extLst>
                </a:gridCol>
              </a:tblGrid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>
                          <a:effectLst/>
                        </a:rPr>
                        <a:t>序号</a:t>
                      </a:r>
                      <a:endParaRPr lang="zh-CN" altLang="en-US" sz="1400" b="1" i="0" u="none" strike="noStrike">
                        <a:solidFill>
                          <a:srgbClr val="C0504D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>
                          <a:effectLst/>
                        </a:rPr>
                        <a:t>内容</a:t>
                      </a:r>
                      <a:endParaRPr lang="zh-CN" altLang="en-US" sz="1400" b="1" i="0" u="none" strike="noStrike">
                        <a:solidFill>
                          <a:srgbClr val="C0504D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>
                          <a:effectLst/>
                        </a:rPr>
                        <a:t>评定（★★★）</a:t>
                      </a:r>
                      <a:endParaRPr lang="zh-CN" altLang="en-US" sz="1400" b="1" i="0" u="none" strike="noStrike">
                        <a:solidFill>
                          <a:srgbClr val="C0504D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2980794125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>
                          <a:effectLst/>
                        </a:rPr>
                        <a:t>知道祖国全称、首都。参加学校升旗仪式时做到肃立。</a:t>
                      </a:r>
                      <a:endParaRPr lang="zh-CN" altLang="en-US" sz="1400" b="0" i="0" u="none" strike="noStrike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4072978703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按时上学，上学路上注意安全，不逗留。</a:t>
                      </a:r>
                      <a:endParaRPr lang="zh-CN" altLang="en-US" sz="1400" b="0" i="0" u="none" strike="noStrike" dirty="0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2408269645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3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>
                          <a:effectLst/>
                        </a:rPr>
                        <a:t>熟悉校园环境，喜欢和老师同学交往，在学校心情愉快。</a:t>
                      </a:r>
                      <a:endParaRPr lang="zh-CN" altLang="en-US" sz="1400" b="0" i="0" u="none" strike="noStrike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214433787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4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>
                          <a:effectLst/>
                        </a:rPr>
                        <a:t>会正确使用并爱惜学习、生活用品</a:t>
                      </a:r>
                      <a:endParaRPr lang="zh-CN" altLang="en-US" sz="1400" b="0" i="0" u="none" strike="noStrike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1996385725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5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养成正确的坐、立、走的姿势。</a:t>
                      </a:r>
                      <a:endParaRPr lang="zh-CN" altLang="en-US" sz="1400" b="0" i="0" u="none" strike="noStrike" dirty="0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4063759360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6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>
                          <a:effectLst/>
                        </a:rPr>
                        <a:t>有好奇心，喜欢提问。</a:t>
                      </a:r>
                      <a:endParaRPr lang="zh-CN" altLang="en-US" sz="1400" b="0" i="0" u="none" strike="noStrike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3691716458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7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>
                          <a:effectLst/>
                        </a:rPr>
                        <a:t>愿意在老师和家长的指导下安排自己的生活，学着照顾自己，穿戴整洁。</a:t>
                      </a:r>
                      <a:endParaRPr lang="zh-CN" altLang="en-US" sz="1400" b="0" i="0" u="none" strike="noStrike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2135983105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8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>
                          <a:effectLst/>
                        </a:rPr>
                        <a:t>学说普通话，能使用日常礼貌用语，认真写铅笔字，按时完成作业。</a:t>
                      </a:r>
                      <a:endParaRPr lang="zh-CN" altLang="en-US" sz="1400" b="0" i="0" u="none" strike="noStrike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2822176752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9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>
                          <a:effectLst/>
                        </a:rPr>
                        <a:t>做错了事，勇于承认，做诚实的孩子。</a:t>
                      </a:r>
                      <a:endParaRPr lang="zh-CN" altLang="en-US" sz="1400" b="0" i="0" u="none" strike="noStrike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3615947813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10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>
                          <a:effectLst/>
                        </a:rPr>
                        <a:t>能看到自己和同学的成长，并为此而高兴。</a:t>
                      </a:r>
                      <a:endParaRPr lang="zh-CN" altLang="en-US" sz="1400" b="0" i="0" u="none" strike="noStrike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2228158814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11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 dirty="0">
                          <a:effectLst/>
                        </a:rPr>
                        <a:t>爱护花草和树木，感受自然的美好。</a:t>
                      </a:r>
                      <a:endParaRPr lang="zh-CN" altLang="en-US" sz="1400" b="0" i="0" u="none" strike="noStrike" dirty="0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3800270169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12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>
                          <a:effectLst/>
                        </a:rPr>
                        <a:t>知道春节、儿童节、国庆节等重大节日，并以一定方式向别人表示祝贺。</a:t>
                      </a:r>
                      <a:endParaRPr lang="zh-CN" altLang="en-US" sz="1400" b="0" i="0" u="none" strike="noStrike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311154525"/>
                  </a:ext>
                </a:extLst>
              </a:tr>
              <a:tr h="37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u="none" strike="noStrike">
                          <a:effectLst/>
                        </a:rPr>
                        <a:t>13</a:t>
                      </a:r>
                      <a:endParaRPr lang="en-US" altLang="zh-CN" sz="1400" b="1" i="0" u="none" strike="noStrike">
                        <a:solidFill>
                          <a:srgbClr val="008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400" u="none" strike="noStrike">
                          <a:effectLst/>
                        </a:rPr>
                        <a:t>体会父母的辛劳，并主动与父母交流。</a:t>
                      </a:r>
                      <a:endParaRPr lang="zh-CN" altLang="en-US" sz="1400" b="0" i="0" u="none" strike="noStrike">
                        <a:solidFill>
                          <a:srgbClr val="008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★★★</a:t>
                      </a:r>
                      <a:endParaRPr lang="zh-CN" alt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="" xmlns:a16="http://schemas.microsoft.com/office/drawing/2014/main" val="4176110987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="" xmlns:a16="http://schemas.microsoft.com/office/drawing/2014/main" id="{C106DEF3-7B06-4EA7-9E5B-439678DAC6BD}"/>
              </a:ext>
            </a:extLst>
          </p:cNvPr>
          <p:cNvSpPr/>
          <p:nvPr/>
        </p:nvSpPr>
        <p:spPr>
          <a:xfrm>
            <a:off x="3440136" y="510115"/>
            <a:ext cx="498085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学生品行素质情况记录表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59798470-0759-4E2B-813A-AF2EB56992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155" y="1272476"/>
            <a:ext cx="7077581" cy="48189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21028E1-880E-40C8-A204-1C6DD76644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1764137"/>
            <a:ext cx="2879300" cy="17715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7530943-8FF1-4044-A8E0-F2984A96F4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946" y="3909222"/>
            <a:ext cx="3050380" cy="18767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A1B917D-554C-4CA3-ADC0-AC046F1D16CC}"/>
              </a:ext>
            </a:extLst>
          </p:cNvPr>
          <p:cNvSpPr/>
          <p:nvPr/>
        </p:nvSpPr>
        <p:spPr>
          <a:xfrm>
            <a:off x="6665400" y="2311203"/>
            <a:ext cx="3374544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通过这次读书活动，长知识，开拓视野，扩大交友圈子，收获友谊，更重要的是也许旅途中的事物能触动你开启自己的梦想之门，对未来个人成长很有帮助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Lato Light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5FF1C853-E41B-4E99-A36D-98A023BEA3CF}"/>
              </a:ext>
            </a:extLst>
          </p:cNvPr>
          <p:cNvSpPr/>
          <p:nvPr/>
        </p:nvSpPr>
        <p:spPr>
          <a:xfrm>
            <a:off x="3440136" y="510115"/>
            <a:ext cx="498085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自己收获最大的一次活动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9" descr="35">
            <a:extLst>
              <a:ext uri="{FF2B5EF4-FFF2-40B4-BE49-F238E27FC236}">
                <a16:creationId xmlns="" xmlns:a16="http://schemas.microsoft.com/office/drawing/2014/main" id="{9BECD628-AD38-4ED1-8C5B-F3CBBE671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1123356"/>
            <a:ext cx="10585176" cy="518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0A6E7CBE-BAB5-4D45-ABE9-978FD4E27F09}"/>
              </a:ext>
            </a:extLst>
          </p:cNvPr>
          <p:cNvSpPr txBox="1"/>
          <p:nvPr/>
        </p:nvSpPr>
        <p:spPr>
          <a:xfrm>
            <a:off x="2135560" y="2204864"/>
            <a:ext cx="7200800" cy="257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三年来，在老师的辛勤培育教导下，我长大了，连年被评为</a:t>
            </a: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“三好学生”和”优秀班干部”。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老师给我的评价是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做事认真、主动、组织能力强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2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同学们给我的评价是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学习成绩好，举止大方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我给自己的评价是：</a:t>
            </a:r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充满自信、喜欢挑战、乐于奉献。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408C8A2-216B-4A47-B927-820A2A0186AE}"/>
              </a:ext>
            </a:extLst>
          </p:cNvPr>
          <p:cNvSpPr/>
          <p:nvPr/>
        </p:nvSpPr>
        <p:spPr>
          <a:xfrm>
            <a:off x="4530179" y="510115"/>
            <a:ext cx="280076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4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我获得的评价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A94FFDCC-6A52-4FD5-AEC2-D7D49B1614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3382">
            <a:off x="886236" y="606079"/>
            <a:ext cx="3951550" cy="201968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2713C62-7650-47DD-9BCC-2F1B3D1B31AB}"/>
              </a:ext>
            </a:extLst>
          </p:cNvPr>
          <p:cNvSpPr/>
          <p:nvPr/>
        </p:nvSpPr>
        <p:spPr>
          <a:xfrm>
            <a:off x="2185196" y="2291259"/>
            <a:ext cx="7879080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0" dirty="0">
                <a:solidFill>
                  <a:srgbClr val="00B05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谢谢您的聆听</a:t>
            </a:r>
          </a:p>
        </p:txBody>
      </p:sp>
      <p:pic>
        <p:nvPicPr>
          <p:cNvPr id="14" name="图片 2">
            <a:extLst>
              <a:ext uri="{FF2B5EF4-FFF2-40B4-BE49-F238E27FC236}">
                <a16:creationId xmlns="" xmlns:a16="http://schemas.microsoft.com/office/drawing/2014/main" id="{93A24C35-BE77-42DC-B8B1-C687D2C9FCC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4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868" y="2216687"/>
            <a:ext cx="797433" cy="71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3E3930E1-E4C4-444C-9959-51B1CBBBC67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1601413" flipV="1">
            <a:off x="9675215" y="933340"/>
            <a:ext cx="1637176" cy="125509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C1A314E-A2E2-4F2A-8D13-5CA64BC43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724" y="3688354"/>
            <a:ext cx="7560840" cy="91798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08F19363-2058-4554-81B6-83C382CB66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618" y="4352884"/>
            <a:ext cx="2526433" cy="215758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9BD8F45B-EA76-4FC4-AAD9-5BDBE98211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09" y="3926459"/>
            <a:ext cx="3417332" cy="341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97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小学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hi0bap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</TotalTime>
  <Words>724</Words>
  <Application>Microsoft Office PowerPoint</Application>
  <PresentationFormat>宽屏</PresentationFormat>
  <Paragraphs>203</Paragraphs>
  <Slides>14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Lato Light</vt:lpstr>
      <vt:lpstr>等线</vt:lpstr>
      <vt:lpstr>汉仪夏日体W</vt:lpstr>
      <vt:lpstr>华康海报体W12(P)</vt:lpstr>
      <vt:lpstr>宋体</vt:lpstr>
      <vt:lpstr>微软雅黑</vt:lpstr>
      <vt:lpstr>Arial</vt:lpstr>
      <vt:lpstr>Calibri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第一小学</dc:title>
  <dc:creator>thinkpad</dc:creator>
  <cp:lastModifiedBy>faith123</cp:lastModifiedBy>
  <cp:revision>82</cp:revision>
  <dcterms:created xsi:type="dcterms:W3CDTF">2014-10-25T02:44:40Z</dcterms:created>
  <dcterms:modified xsi:type="dcterms:W3CDTF">2018-11-21T05:22:18Z</dcterms:modified>
</cp:coreProperties>
</file>