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61" r:id="rId6"/>
    <p:sldId id="265" r:id="rId7"/>
    <p:sldId id="266" r:id="rId8"/>
    <p:sldId id="267" r:id="rId9"/>
    <p:sldId id="268" r:id="rId10"/>
    <p:sldId id="262" r:id="rId11"/>
    <p:sldId id="269" r:id="rId12"/>
    <p:sldId id="270" r:id="rId13"/>
    <p:sldId id="271" r:id="rId14"/>
    <p:sldId id="272" r:id="rId15"/>
    <p:sldId id="263" r:id="rId16"/>
    <p:sldId id="273" r:id="rId17"/>
    <p:sldId id="274" r:id="rId18"/>
    <p:sldId id="275" r:id="rId19"/>
    <p:sldId id="276" r:id="rId20"/>
    <p:sldId id="264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9B6"/>
    <a:srgbClr val="152850"/>
    <a:srgbClr val="FFF6E1"/>
    <a:srgbClr val="F29600"/>
    <a:srgbClr val="43A1CA"/>
    <a:srgbClr val="3AB7AD"/>
    <a:srgbClr val="F5B226"/>
    <a:srgbClr val="EC6D0C"/>
    <a:srgbClr val="A7562C"/>
    <a:srgbClr val="57B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20" y="120"/>
      </p:cViewPr>
      <p:guideLst>
        <p:guide orient="horz" pos="2160"/>
        <p:guide pos="41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9B403-4E39-4E4E-A41E-7A0CA2319C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8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44701-673D-4762-B0AC-C8D95DF7F5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C0557-BD9B-4697-B478-6033E8531E37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  <a:endParaRPr kumimoji="0" lang="en-US" altLang="zh-CN" sz="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3.emf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1.emf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5.png"/><Relationship Id="rId13" Type="http://schemas.openxmlformats.org/officeDocument/2006/relationships/tags" Target="../tags/tag7.xml"/><Relationship Id="rId12" Type="http://schemas.microsoft.com/office/2007/relationships/media" Target="../media/media1.mp3"/><Relationship Id="rId11" Type="http://schemas.openxmlformats.org/officeDocument/2006/relationships/audio" Target="../media/media1.mp3"/><Relationship Id="rId10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8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tags" Target="../tags/tag9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.emf"/><Relationship Id="rId3" Type="http://schemas.openxmlformats.org/officeDocument/2006/relationships/image" Target="../media/image19.png"/><Relationship Id="rId2" Type="http://schemas.openxmlformats.org/officeDocument/2006/relationships/tags" Target="../tags/tag10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tags" Target="../tags/tag11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jpeg"/><Relationship Id="rId2" Type="http://schemas.openxmlformats.org/officeDocument/2006/relationships/image" Target="../media/image25.png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.xml"/><Relationship Id="rId2" Type="http://schemas.openxmlformats.org/officeDocument/2006/relationships/image" Target="../media/image26.png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emf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image" Target="../media/image2.png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image" Target="../media/image1.emf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库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5400000">
            <a:off x="-774158" y="456057"/>
            <a:ext cx="7664323" cy="6116007"/>
          </a:xfrm>
          <a:prstGeom prst="rect">
            <a:avLst/>
          </a:prstGeom>
        </p:spPr>
      </p:pic>
      <p:pic>
        <p:nvPicPr>
          <p:cNvPr id="1285" name="PA_库_图片 128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 flipV="1">
            <a:off x="5321842" y="456057"/>
            <a:ext cx="7664324" cy="6116008"/>
          </a:xfrm>
          <a:prstGeom prst="rect">
            <a:avLst/>
          </a:prstGeom>
        </p:spPr>
      </p:pic>
      <p:pic>
        <p:nvPicPr>
          <p:cNvPr id="962" name="PA_库_图片 96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545" y="1010093"/>
            <a:ext cx="5066923" cy="4688958"/>
          </a:xfrm>
          <a:prstGeom prst="rect">
            <a:avLst/>
          </a:prstGeom>
        </p:spPr>
      </p:pic>
      <p:sp>
        <p:nvSpPr>
          <p:cNvPr id="963" name="PA_库_文本框 962"/>
          <p:cNvSpPr txBox="1"/>
          <p:nvPr>
            <p:custDataLst>
              <p:tags r:id="rId6"/>
            </p:custDataLst>
          </p:nvPr>
        </p:nvSpPr>
        <p:spPr>
          <a:xfrm>
            <a:off x="4035179" y="2782669"/>
            <a:ext cx="4121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插画卡通趣味儿童</a:t>
            </a:r>
            <a:r>
              <a:rPr lang="en-US" altLang="zh-CN" sz="3200" b="1" dirty="0" smtClean="0">
                <a:latin typeface="AjiwaiPro" panose="02000600000000000000" pitchFamily="2" charset="-128"/>
                <a:ea typeface="AjiwaiPro" panose="02000600000000000000" pitchFamily="2" charset="-128"/>
              </a:rPr>
              <a:t>PPT</a:t>
            </a:r>
            <a:endParaRPr lang="zh-CN" altLang="en-US" sz="3200" b="1" dirty="0">
              <a:latin typeface="AjiwaiPro" panose="02000600000000000000" pitchFamily="2" charset="-128"/>
              <a:ea typeface="AjiwaiPro" panose="02000600000000000000" pitchFamily="2" charset="-128"/>
            </a:endParaRPr>
          </a:p>
        </p:txBody>
      </p:sp>
      <p:pic>
        <p:nvPicPr>
          <p:cNvPr id="1287" name="PA_库_图片 128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338327" y="3354572"/>
            <a:ext cx="3515343" cy="1059360"/>
          </a:xfrm>
          <a:prstGeom prst="rect">
            <a:avLst/>
          </a:prstGeom>
        </p:spPr>
      </p:pic>
      <p:pic>
        <p:nvPicPr>
          <p:cNvPr id="964" name="PA_库_图片 96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167643" y="1581621"/>
            <a:ext cx="1896725" cy="1108854"/>
          </a:xfrm>
          <a:prstGeom prst="rect">
            <a:avLst/>
          </a:prstGeom>
        </p:spPr>
      </p:pic>
      <p:pic>
        <p:nvPicPr>
          <p:cNvPr id="2" name="PA_Joy Gruttmann-Schnappi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167643" y="-136458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6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0880" y="216766"/>
            <a:ext cx="5230239" cy="15761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b="58346"/>
          <a:stretch>
            <a:fillRect/>
          </a:stretch>
        </p:blipFill>
        <p:spPr>
          <a:xfrm>
            <a:off x="-837953" y="4358206"/>
            <a:ext cx="7664323" cy="25475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58569"/>
          <a:stretch>
            <a:fillRect/>
          </a:stretch>
        </p:blipFill>
        <p:spPr>
          <a:xfrm flipH="1">
            <a:off x="5460065" y="4358204"/>
            <a:ext cx="7664323" cy="25339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068" y="1792915"/>
            <a:ext cx="1402202" cy="11217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910" y="1888459"/>
            <a:ext cx="920576" cy="11461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894" y="3058839"/>
            <a:ext cx="585267" cy="90838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765" y="3014388"/>
            <a:ext cx="969348" cy="8169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51217" y="218101"/>
            <a:ext cx="14302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目录</a:t>
            </a:r>
            <a:endParaRPr lang="zh-CN" altLang="en-US" sz="4800" b="1" dirty="0">
              <a:solidFill>
                <a:schemeClr val="bg1"/>
              </a:solidFill>
              <a:latin typeface="AjiwaiPro" panose="02000600000000000000" pitchFamily="2" charset="-128"/>
              <a:ea typeface="AjiwaiPro" panose="02000600000000000000" pitchFamily="2" charset="-128"/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3046996" y="2183391"/>
            <a:ext cx="2693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D4E6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你的标题在这</a:t>
            </a:r>
            <a:endParaRPr lang="en-US" altLang="zh-CN" sz="2000" b="1" dirty="0" smtClean="0">
              <a:solidFill>
                <a:srgbClr val="DD4E6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我是你的卡通小可爱，我是你的卡通小可爱。</a:t>
            </a:r>
            <a:endParaRPr lang="zh-CN" altLang="en-US" sz="14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3046996" y="3232525"/>
            <a:ext cx="2693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D4E6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你的标题在这</a:t>
            </a:r>
            <a:endParaRPr lang="en-US" altLang="zh-CN" sz="2000" b="1" dirty="0" smtClean="0">
              <a:solidFill>
                <a:srgbClr val="DD4E6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我是你的卡通小可爱，我是你的卡通小可爱。</a:t>
            </a:r>
            <a:endParaRPr lang="zh-CN" altLang="en-US" sz="14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7697409" y="2183391"/>
            <a:ext cx="2693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D4E6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你的标题在这</a:t>
            </a:r>
            <a:endParaRPr lang="en-US" altLang="zh-CN" sz="2000" b="1" dirty="0" smtClean="0">
              <a:solidFill>
                <a:srgbClr val="DD4E6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我是你的卡通小可爱，我是你的卡通小可爱。</a:t>
            </a:r>
            <a:endParaRPr lang="zh-CN" altLang="en-US" sz="14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7697409" y="3232525"/>
            <a:ext cx="2693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DD4E6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你的标题在这</a:t>
            </a:r>
            <a:endParaRPr lang="en-US" altLang="zh-CN" sz="2000" b="1" dirty="0" smtClean="0">
              <a:solidFill>
                <a:srgbClr val="DD4E6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我是你的卡通小可爱，我是你的卡通小可爱。</a:t>
            </a:r>
            <a:endParaRPr lang="zh-CN" altLang="en-US" sz="14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-95534" y="4204576"/>
            <a:ext cx="12364871" cy="1077108"/>
          </a:xfrm>
          <a:custGeom>
            <a:avLst/>
            <a:gdLst>
              <a:gd name="connsiteX0" fmla="*/ 0 w 12364871"/>
              <a:gd name="connsiteY0" fmla="*/ 1077108 h 1077108"/>
              <a:gd name="connsiteX1" fmla="*/ 272955 w 12364871"/>
              <a:gd name="connsiteY1" fmla="*/ 913334 h 1077108"/>
              <a:gd name="connsiteX2" fmla="*/ 559558 w 12364871"/>
              <a:gd name="connsiteY2" fmla="*/ 872391 h 1077108"/>
              <a:gd name="connsiteX3" fmla="*/ 723331 w 12364871"/>
              <a:gd name="connsiteY3" fmla="*/ 572140 h 1077108"/>
              <a:gd name="connsiteX4" fmla="*/ 1023582 w 12364871"/>
              <a:gd name="connsiteY4" fmla="*/ 217299 h 1077108"/>
              <a:gd name="connsiteX5" fmla="*/ 1228298 w 12364871"/>
              <a:gd name="connsiteY5" fmla="*/ 763209 h 1077108"/>
              <a:gd name="connsiteX6" fmla="*/ 1405719 w 12364871"/>
              <a:gd name="connsiteY6" fmla="*/ 26230 h 1077108"/>
              <a:gd name="connsiteX7" fmla="*/ 1883391 w 12364871"/>
              <a:gd name="connsiteY7" fmla="*/ 190003 h 1077108"/>
              <a:gd name="connsiteX8" fmla="*/ 2156346 w 12364871"/>
              <a:gd name="connsiteY8" fmla="*/ 435663 h 1077108"/>
              <a:gd name="connsiteX9" fmla="*/ 2483892 w 12364871"/>
              <a:gd name="connsiteY9" fmla="*/ 340128 h 1077108"/>
              <a:gd name="connsiteX10" fmla="*/ 2552131 w 12364871"/>
              <a:gd name="connsiteY10" fmla="*/ 244594 h 1077108"/>
              <a:gd name="connsiteX11" fmla="*/ 2879677 w 12364871"/>
              <a:gd name="connsiteY11" fmla="*/ 381072 h 1077108"/>
              <a:gd name="connsiteX12" fmla="*/ 3220871 w 12364871"/>
              <a:gd name="connsiteY12" fmla="*/ 39878 h 1077108"/>
              <a:gd name="connsiteX13" fmla="*/ 3370997 w 12364871"/>
              <a:gd name="connsiteY13" fmla="*/ 135412 h 1077108"/>
              <a:gd name="connsiteX14" fmla="*/ 3712191 w 12364871"/>
              <a:gd name="connsiteY14" fmla="*/ 285537 h 1077108"/>
              <a:gd name="connsiteX15" fmla="*/ 3971498 w 12364871"/>
              <a:gd name="connsiteY15" fmla="*/ 80821 h 1077108"/>
              <a:gd name="connsiteX16" fmla="*/ 4217158 w 12364871"/>
              <a:gd name="connsiteY16" fmla="*/ 381072 h 1077108"/>
              <a:gd name="connsiteX17" fmla="*/ 4558352 w 12364871"/>
              <a:gd name="connsiteY17" fmla="*/ 26230 h 1077108"/>
              <a:gd name="connsiteX18" fmla="*/ 4790364 w 12364871"/>
              <a:gd name="connsiteY18" fmla="*/ 490254 h 1077108"/>
              <a:gd name="connsiteX19" fmla="*/ 5036024 w 12364871"/>
              <a:gd name="connsiteY19" fmla="*/ 585788 h 1077108"/>
              <a:gd name="connsiteX20" fmla="*/ 5377218 w 12364871"/>
              <a:gd name="connsiteY20" fmla="*/ 326481 h 1077108"/>
              <a:gd name="connsiteX21" fmla="*/ 6005015 w 12364871"/>
              <a:gd name="connsiteY21" fmla="*/ 503902 h 1077108"/>
              <a:gd name="connsiteX22" fmla="*/ 6250674 w 12364871"/>
              <a:gd name="connsiteY22" fmla="*/ 899687 h 1077108"/>
              <a:gd name="connsiteX23" fmla="*/ 6646459 w 12364871"/>
              <a:gd name="connsiteY23" fmla="*/ 408367 h 1077108"/>
              <a:gd name="connsiteX24" fmla="*/ 7369791 w 12364871"/>
              <a:gd name="connsiteY24" fmla="*/ 490254 h 1077108"/>
              <a:gd name="connsiteX25" fmla="*/ 7656394 w 12364871"/>
              <a:gd name="connsiteY25" fmla="*/ 626731 h 1077108"/>
              <a:gd name="connsiteX26" fmla="*/ 7847462 w 12364871"/>
              <a:gd name="connsiteY26" fmla="*/ 108117 h 1077108"/>
              <a:gd name="connsiteX27" fmla="*/ 7983940 w 12364871"/>
              <a:gd name="connsiteY27" fmla="*/ 94469 h 1077108"/>
              <a:gd name="connsiteX28" fmla="*/ 8188656 w 12364871"/>
              <a:gd name="connsiteY28" fmla="*/ 394720 h 1077108"/>
              <a:gd name="connsiteX29" fmla="*/ 8611737 w 12364871"/>
              <a:gd name="connsiteY29" fmla="*/ 217299 h 1077108"/>
              <a:gd name="connsiteX30" fmla="*/ 8898340 w 12364871"/>
              <a:gd name="connsiteY30" fmla="*/ 299185 h 1077108"/>
              <a:gd name="connsiteX31" fmla="*/ 9021170 w 12364871"/>
              <a:gd name="connsiteY31" fmla="*/ 94469 h 1077108"/>
              <a:gd name="connsiteX32" fmla="*/ 9198591 w 12364871"/>
              <a:gd name="connsiteY32" fmla="*/ 435663 h 1077108"/>
              <a:gd name="connsiteX33" fmla="*/ 9662615 w 12364871"/>
              <a:gd name="connsiteY33" fmla="*/ 217299 h 1077108"/>
              <a:gd name="connsiteX34" fmla="*/ 9758149 w 12364871"/>
              <a:gd name="connsiteY34" fmla="*/ 517549 h 1077108"/>
              <a:gd name="connsiteX35" fmla="*/ 9976513 w 12364871"/>
              <a:gd name="connsiteY35" fmla="*/ 203651 h 1077108"/>
              <a:gd name="connsiteX36" fmla="*/ 10181230 w 12364871"/>
              <a:gd name="connsiteY36" fmla="*/ 667675 h 1077108"/>
              <a:gd name="connsiteX37" fmla="*/ 10440537 w 12364871"/>
              <a:gd name="connsiteY37" fmla="*/ 162708 h 1077108"/>
              <a:gd name="connsiteX38" fmla="*/ 10727140 w 12364871"/>
              <a:gd name="connsiteY38" fmla="*/ 517549 h 1077108"/>
              <a:gd name="connsiteX39" fmla="*/ 10890913 w 12364871"/>
              <a:gd name="connsiteY39" fmla="*/ 94469 h 1077108"/>
              <a:gd name="connsiteX40" fmla="*/ 11232107 w 12364871"/>
              <a:gd name="connsiteY40" fmla="*/ 558493 h 1077108"/>
              <a:gd name="connsiteX41" fmla="*/ 11573301 w 12364871"/>
              <a:gd name="connsiteY41" fmla="*/ 258242 h 1077108"/>
              <a:gd name="connsiteX42" fmla="*/ 11859904 w 12364871"/>
              <a:gd name="connsiteY42" fmla="*/ 749561 h 1077108"/>
              <a:gd name="connsiteX43" fmla="*/ 12364871 w 12364871"/>
              <a:gd name="connsiteY43" fmla="*/ 817800 h 107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364871" h="1077108">
                <a:moveTo>
                  <a:pt x="0" y="1077108"/>
                </a:moveTo>
                <a:cubicBezTo>
                  <a:pt x="89847" y="1012280"/>
                  <a:pt x="179695" y="947453"/>
                  <a:pt x="272955" y="913334"/>
                </a:cubicBezTo>
                <a:cubicBezTo>
                  <a:pt x="366215" y="879215"/>
                  <a:pt x="484495" y="929257"/>
                  <a:pt x="559558" y="872391"/>
                </a:cubicBezTo>
                <a:cubicBezTo>
                  <a:pt x="634621" y="815525"/>
                  <a:pt x="645994" y="681322"/>
                  <a:pt x="723331" y="572140"/>
                </a:cubicBezTo>
                <a:cubicBezTo>
                  <a:pt x="800668" y="462958"/>
                  <a:pt x="939421" y="185454"/>
                  <a:pt x="1023582" y="217299"/>
                </a:cubicBezTo>
                <a:cubicBezTo>
                  <a:pt x="1107743" y="249144"/>
                  <a:pt x="1164609" y="795054"/>
                  <a:pt x="1228298" y="763209"/>
                </a:cubicBezTo>
                <a:cubicBezTo>
                  <a:pt x="1291988" y="731364"/>
                  <a:pt x="1296537" y="121764"/>
                  <a:pt x="1405719" y="26230"/>
                </a:cubicBezTo>
                <a:cubicBezTo>
                  <a:pt x="1514901" y="-69304"/>
                  <a:pt x="1758287" y="121764"/>
                  <a:pt x="1883391" y="190003"/>
                </a:cubicBezTo>
                <a:cubicBezTo>
                  <a:pt x="2008495" y="258242"/>
                  <a:pt x="2056263" y="410642"/>
                  <a:pt x="2156346" y="435663"/>
                </a:cubicBezTo>
                <a:cubicBezTo>
                  <a:pt x="2256430" y="460684"/>
                  <a:pt x="2417928" y="371973"/>
                  <a:pt x="2483892" y="340128"/>
                </a:cubicBezTo>
                <a:cubicBezTo>
                  <a:pt x="2549856" y="308283"/>
                  <a:pt x="2486167" y="237770"/>
                  <a:pt x="2552131" y="244594"/>
                </a:cubicBezTo>
                <a:cubicBezTo>
                  <a:pt x="2618095" y="251418"/>
                  <a:pt x="2768220" y="415191"/>
                  <a:pt x="2879677" y="381072"/>
                </a:cubicBezTo>
                <a:cubicBezTo>
                  <a:pt x="2991134" y="346953"/>
                  <a:pt x="3138984" y="80821"/>
                  <a:pt x="3220871" y="39878"/>
                </a:cubicBezTo>
                <a:cubicBezTo>
                  <a:pt x="3302758" y="-1065"/>
                  <a:pt x="3289110" y="94469"/>
                  <a:pt x="3370997" y="135412"/>
                </a:cubicBezTo>
                <a:cubicBezTo>
                  <a:pt x="3452884" y="176355"/>
                  <a:pt x="3612108" y="294635"/>
                  <a:pt x="3712191" y="285537"/>
                </a:cubicBezTo>
                <a:cubicBezTo>
                  <a:pt x="3812274" y="276439"/>
                  <a:pt x="3887337" y="64899"/>
                  <a:pt x="3971498" y="80821"/>
                </a:cubicBezTo>
                <a:cubicBezTo>
                  <a:pt x="4055659" y="96743"/>
                  <a:pt x="4119349" y="390170"/>
                  <a:pt x="4217158" y="381072"/>
                </a:cubicBezTo>
                <a:cubicBezTo>
                  <a:pt x="4314967" y="371974"/>
                  <a:pt x="4462818" y="8033"/>
                  <a:pt x="4558352" y="26230"/>
                </a:cubicBezTo>
                <a:cubicBezTo>
                  <a:pt x="4653886" y="44427"/>
                  <a:pt x="4710752" y="396994"/>
                  <a:pt x="4790364" y="490254"/>
                </a:cubicBezTo>
                <a:cubicBezTo>
                  <a:pt x="4869976" y="583514"/>
                  <a:pt x="4938215" y="613083"/>
                  <a:pt x="5036024" y="585788"/>
                </a:cubicBezTo>
                <a:cubicBezTo>
                  <a:pt x="5133833" y="558493"/>
                  <a:pt x="5215720" y="340129"/>
                  <a:pt x="5377218" y="326481"/>
                </a:cubicBezTo>
                <a:cubicBezTo>
                  <a:pt x="5538716" y="312833"/>
                  <a:pt x="5859439" y="408368"/>
                  <a:pt x="6005015" y="503902"/>
                </a:cubicBezTo>
                <a:cubicBezTo>
                  <a:pt x="6150591" y="599436"/>
                  <a:pt x="6143767" y="915609"/>
                  <a:pt x="6250674" y="899687"/>
                </a:cubicBezTo>
                <a:cubicBezTo>
                  <a:pt x="6357581" y="883764"/>
                  <a:pt x="6459940" y="476606"/>
                  <a:pt x="6646459" y="408367"/>
                </a:cubicBezTo>
                <a:cubicBezTo>
                  <a:pt x="6832979" y="340128"/>
                  <a:pt x="7201469" y="453860"/>
                  <a:pt x="7369791" y="490254"/>
                </a:cubicBezTo>
                <a:cubicBezTo>
                  <a:pt x="7538113" y="526648"/>
                  <a:pt x="7576782" y="690420"/>
                  <a:pt x="7656394" y="626731"/>
                </a:cubicBezTo>
                <a:cubicBezTo>
                  <a:pt x="7736006" y="563042"/>
                  <a:pt x="7792871" y="196827"/>
                  <a:pt x="7847462" y="108117"/>
                </a:cubicBezTo>
                <a:cubicBezTo>
                  <a:pt x="7902053" y="19407"/>
                  <a:pt x="7927074" y="46702"/>
                  <a:pt x="7983940" y="94469"/>
                </a:cubicBezTo>
                <a:cubicBezTo>
                  <a:pt x="8040806" y="142236"/>
                  <a:pt x="8084023" y="374248"/>
                  <a:pt x="8188656" y="394720"/>
                </a:cubicBezTo>
                <a:cubicBezTo>
                  <a:pt x="8293289" y="415192"/>
                  <a:pt x="8493456" y="233221"/>
                  <a:pt x="8611737" y="217299"/>
                </a:cubicBezTo>
                <a:cubicBezTo>
                  <a:pt x="8730018" y="201376"/>
                  <a:pt x="8830101" y="319657"/>
                  <a:pt x="8898340" y="299185"/>
                </a:cubicBezTo>
                <a:cubicBezTo>
                  <a:pt x="8966579" y="278713"/>
                  <a:pt x="8971128" y="71723"/>
                  <a:pt x="9021170" y="94469"/>
                </a:cubicBezTo>
                <a:cubicBezTo>
                  <a:pt x="9071212" y="117215"/>
                  <a:pt x="9091684" y="415191"/>
                  <a:pt x="9198591" y="435663"/>
                </a:cubicBezTo>
                <a:cubicBezTo>
                  <a:pt x="9305499" y="456135"/>
                  <a:pt x="9569355" y="203651"/>
                  <a:pt x="9662615" y="217299"/>
                </a:cubicBezTo>
                <a:cubicBezTo>
                  <a:pt x="9755875" y="230947"/>
                  <a:pt x="9705833" y="519824"/>
                  <a:pt x="9758149" y="517549"/>
                </a:cubicBezTo>
                <a:cubicBezTo>
                  <a:pt x="9810465" y="515274"/>
                  <a:pt x="9906000" y="178630"/>
                  <a:pt x="9976513" y="203651"/>
                </a:cubicBezTo>
                <a:cubicBezTo>
                  <a:pt x="10047027" y="228672"/>
                  <a:pt x="10103893" y="674499"/>
                  <a:pt x="10181230" y="667675"/>
                </a:cubicBezTo>
                <a:cubicBezTo>
                  <a:pt x="10258567" y="660851"/>
                  <a:pt x="10349552" y="187729"/>
                  <a:pt x="10440537" y="162708"/>
                </a:cubicBezTo>
                <a:cubicBezTo>
                  <a:pt x="10531522" y="137687"/>
                  <a:pt x="10652077" y="528922"/>
                  <a:pt x="10727140" y="517549"/>
                </a:cubicBezTo>
                <a:cubicBezTo>
                  <a:pt x="10802203" y="506176"/>
                  <a:pt x="10806752" y="87645"/>
                  <a:pt x="10890913" y="94469"/>
                </a:cubicBezTo>
                <a:cubicBezTo>
                  <a:pt x="10975074" y="101293"/>
                  <a:pt x="11118376" y="531197"/>
                  <a:pt x="11232107" y="558493"/>
                </a:cubicBezTo>
                <a:cubicBezTo>
                  <a:pt x="11345838" y="585788"/>
                  <a:pt x="11468668" y="226397"/>
                  <a:pt x="11573301" y="258242"/>
                </a:cubicBezTo>
                <a:cubicBezTo>
                  <a:pt x="11677934" y="290087"/>
                  <a:pt x="11727976" y="656301"/>
                  <a:pt x="11859904" y="749561"/>
                </a:cubicBezTo>
                <a:cubicBezTo>
                  <a:pt x="11991832" y="842821"/>
                  <a:pt x="12178351" y="830310"/>
                  <a:pt x="12364871" y="817800"/>
                </a:cubicBezTo>
              </a:path>
            </a:pathLst>
          </a:custGeom>
          <a:noFill/>
          <a:ln>
            <a:solidFill>
              <a:srgbClr val="ED85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6818" y="695486"/>
            <a:ext cx="5499961" cy="546702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A_库_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92322" y="760617"/>
            <a:ext cx="4824973" cy="609738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96000" y="1866830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43A1CA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第</a:t>
            </a:r>
            <a:r>
              <a:rPr lang="zh-CN" altLang="en-US" dirty="0" smtClean="0">
                <a:solidFill>
                  <a:srgbClr val="43A1CA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一部分</a:t>
            </a:r>
            <a:endParaRPr lang="zh-CN" altLang="en-US" dirty="0">
              <a:solidFill>
                <a:srgbClr val="43A1CA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09941" y="3009089"/>
            <a:ext cx="42887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  <a:endParaRPr lang="en-US" altLang="zh-CN" sz="1400" spc="300" dirty="0" smtClean="0">
              <a:solidFill>
                <a:srgbClr val="152850"/>
              </a:solidFill>
            </a:endParaRPr>
          </a:p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988191" y="372924"/>
            <a:ext cx="1761296" cy="238820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0431" y="0"/>
            <a:ext cx="7692574" cy="640444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0"/>
          <a:stretch>
            <a:fillRect/>
          </a:stretch>
        </p:blipFill>
        <p:spPr>
          <a:xfrm>
            <a:off x="-631594" y="329633"/>
            <a:ext cx="5372100" cy="619873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74866" y="2753119"/>
            <a:ext cx="370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卡通可爱兔子</a:t>
            </a:r>
            <a:endParaRPr lang="zh-CN" altLang="en-US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57686" y="3380800"/>
            <a:ext cx="3543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  <a:endParaRPr lang="en-US" altLang="zh-CN" sz="1400" spc="300" dirty="0" smtClean="0">
              <a:solidFill>
                <a:srgbClr val="152850"/>
              </a:solidFill>
            </a:endParaRPr>
          </a:p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221 0.36968 L -4.79167E-6 -1.85185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8038531" cy="68617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217517" y="4063304"/>
            <a:ext cx="370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卡通可爱兔子</a:t>
            </a:r>
            <a:endParaRPr lang="zh-CN" altLang="en-US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7517" y="4927761"/>
            <a:ext cx="61649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  <a:endParaRPr lang="en-US" altLang="zh-CN" sz="1400" spc="300" dirty="0" smtClean="0">
              <a:solidFill>
                <a:srgbClr val="152850"/>
              </a:solidFill>
            </a:endParaRPr>
          </a:p>
          <a:p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  <p:pic>
        <p:nvPicPr>
          <p:cNvPr id="6" name="PA_库_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97337" y="100960"/>
            <a:ext cx="4406766" cy="675704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66" y="1583140"/>
            <a:ext cx="3173104" cy="31731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4652" y="2969637"/>
            <a:ext cx="3709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卡通可爱兔子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96537" y="3369747"/>
            <a:ext cx="1978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200" spc="300" dirty="0">
                <a:solidFill>
                  <a:srgbClr val="152850"/>
                </a:solidFill>
              </a:rPr>
              <a:t>,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152850"/>
                </a:solidFill>
              </a:rPr>
              <a:t>,</a:t>
            </a:r>
            <a:endParaRPr lang="zh-CN" altLang="en-US" sz="1200" spc="300" dirty="0" smtClean="0">
              <a:solidFill>
                <a:srgbClr val="15285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98" y="1583140"/>
            <a:ext cx="3173104" cy="317310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83784" y="2969637"/>
            <a:ext cx="3709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卡通可爱兔子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5669" y="3369747"/>
            <a:ext cx="1978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200" spc="300" dirty="0">
                <a:solidFill>
                  <a:srgbClr val="152850"/>
                </a:solidFill>
              </a:rPr>
              <a:t>,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152850"/>
                </a:solidFill>
              </a:rPr>
              <a:t>,</a:t>
            </a:r>
            <a:endParaRPr lang="zh-CN" altLang="en-US" sz="1200" spc="300" dirty="0" smtClean="0">
              <a:solidFill>
                <a:srgbClr val="15285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773" y="1583140"/>
            <a:ext cx="3173104" cy="317310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910759" y="2969637"/>
            <a:ext cx="3709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卡通可爱兔子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32644" y="3369747"/>
            <a:ext cx="1978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200" spc="300" dirty="0">
                <a:solidFill>
                  <a:srgbClr val="152850"/>
                </a:solidFill>
              </a:rPr>
              <a:t>,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152850"/>
                </a:solidFill>
              </a:rPr>
              <a:t>,</a:t>
            </a:r>
            <a:endParaRPr lang="zh-CN" altLang="en-US" sz="1200" spc="300" dirty="0" smtClean="0">
              <a:solidFill>
                <a:srgbClr val="15285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b="58346"/>
          <a:stretch>
            <a:fillRect/>
          </a:stretch>
        </p:blipFill>
        <p:spPr>
          <a:xfrm>
            <a:off x="-837953" y="4756244"/>
            <a:ext cx="7664323" cy="254756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 b="58569"/>
          <a:stretch>
            <a:fillRect/>
          </a:stretch>
        </p:blipFill>
        <p:spPr>
          <a:xfrm flipH="1">
            <a:off x="5460065" y="4756242"/>
            <a:ext cx="7664323" cy="253391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45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95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1" grpId="0"/>
      <p:bldP spid="12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7206" y="644857"/>
            <a:ext cx="6131291" cy="6046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A_库_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46412" y="784492"/>
            <a:ext cx="3318859" cy="59071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b="58346"/>
          <a:stretch>
            <a:fillRect/>
          </a:stretch>
        </p:blipFill>
        <p:spPr>
          <a:xfrm rot="16200000">
            <a:off x="7086058" y="2394470"/>
            <a:ext cx="7664323" cy="25475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b="58346"/>
          <a:stretch>
            <a:fillRect/>
          </a:stretch>
        </p:blipFill>
        <p:spPr>
          <a:xfrm rot="5400000" flipH="1">
            <a:off x="-4786334" y="2161285"/>
            <a:ext cx="9347749" cy="31071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56502" y="2643937"/>
            <a:ext cx="370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卡通可爱犀牛</a:t>
            </a:r>
            <a:endParaRPr lang="zh-CN" altLang="en-US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39322" y="3271618"/>
            <a:ext cx="3543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  <a:endParaRPr lang="en-US" altLang="zh-CN" sz="1400" spc="300" dirty="0" smtClean="0">
              <a:solidFill>
                <a:srgbClr val="152850"/>
              </a:solidFill>
            </a:endParaRPr>
          </a:p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PPT素材-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2364" y="806949"/>
            <a:ext cx="7378817" cy="472039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A_库_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501527" y="624124"/>
            <a:ext cx="4065572" cy="62338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70723" y="2223021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第二部分</a:t>
            </a:r>
            <a:endParaRPr lang="zh-CN" altLang="en-US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84664" y="2880918"/>
            <a:ext cx="42887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  <a:endParaRPr lang="en-US" altLang="zh-CN" sz="1400" spc="300" dirty="0" smtClean="0">
              <a:solidFill>
                <a:srgbClr val="152850"/>
              </a:solidFill>
            </a:endParaRPr>
          </a:p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863" y="271982"/>
            <a:ext cx="8835079" cy="63140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58346"/>
          <a:stretch>
            <a:fillRect/>
          </a:stretch>
        </p:blipFill>
        <p:spPr>
          <a:xfrm rot="16200000">
            <a:off x="7086058" y="2394470"/>
            <a:ext cx="7664323" cy="254756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83468" y="1547555"/>
            <a:ext cx="370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CN" altLang="en-US" dirty="0" smtClean="0">
                <a:solidFill>
                  <a:srgbClr val="57B6D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卡通可爱熊猫</a:t>
            </a:r>
            <a:endParaRPr lang="zh-CN" altLang="en-US" dirty="0">
              <a:solidFill>
                <a:srgbClr val="57B6D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4519" y="2316029"/>
            <a:ext cx="4578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  <a:endParaRPr lang="en-US" altLang="zh-CN" sz="1400" spc="300" dirty="0" smtClean="0">
              <a:solidFill>
                <a:srgbClr val="152850"/>
              </a:solidFill>
            </a:endParaRPr>
          </a:p>
          <a:p>
            <a:pPr algn="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elit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34519" y="3973969"/>
            <a:ext cx="45786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  <a:endParaRPr lang="en-US" altLang="zh-CN" sz="1400" spc="300" dirty="0" smtClean="0">
              <a:solidFill>
                <a:srgbClr val="152850"/>
              </a:solidFill>
            </a:endParaRPr>
          </a:p>
          <a:p>
            <a:pPr algn="r"/>
            <a:r>
              <a:rPr lang="en-US" altLang="zh-CN" sz="1400" spc="300" dirty="0">
                <a:solidFill>
                  <a:srgbClr val="152850"/>
                </a:solidFill>
              </a:rPr>
              <a:t>Lorem ipsum dolor 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sit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24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flipH="1" flipV="1">
            <a:off x="-298008" y="-3755521"/>
            <a:ext cx="13317972" cy="4848723"/>
            <a:chOff x="-2209892" y="3865124"/>
            <a:chExt cx="15375451" cy="6659297"/>
          </a:xfrm>
        </p:grpSpPr>
        <p:sp>
          <p:nvSpPr>
            <p:cNvPr id="12" name="任意多边形 11"/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DEFCF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686" y="846162"/>
            <a:ext cx="4980120" cy="49515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09356" y="2505333"/>
            <a:ext cx="370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800" dirty="0" smtClean="0">
                <a:solidFill>
                  <a:srgbClr val="A7562C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800" dirty="0">
              <a:solidFill>
                <a:srgbClr val="A7562C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83390" y="3028553"/>
            <a:ext cx="23610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6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600" spc="300" dirty="0">
                <a:solidFill>
                  <a:srgbClr val="152850"/>
                </a:solidFill>
              </a:rPr>
              <a:t>, </a:t>
            </a:r>
            <a:r>
              <a:rPr lang="en-US" altLang="zh-CN" sz="16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600" spc="300" dirty="0">
                <a:solidFill>
                  <a:srgbClr val="152850"/>
                </a:solidFill>
              </a:rPr>
              <a:t> </a:t>
            </a:r>
            <a:r>
              <a:rPr lang="en-US" altLang="zh-CN" sz="16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600" spc="300" dirty="0">
                <a:solidFill>
                  <a:srgbClr val="152850"/>
                </a:solidFill>
              </a:rPr>
              <a:t> </a:t>
            </a:r>
            <a:r>
              <a:rPr lang="en-US" altLang="zh-CN" sz="16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600" spc="300" dirty="0" smtClean="0">
                <a:solidFill>
                  <a:srgbClr val="152850"/>
                </a:solidFill>
              </a:rPr>
              <a:t>,</a:t>
            </a:r>
            <a:endParaRPr lang="zh-CN" altLang="en-US" sz="1600" spc="300" dirty="0" smtClean="0">
              <a:solidFill>
                <a:srgbClr val="15285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2840" y="725607"/>
            <a:ext cx="4980120" cy="49515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63510" y="2384778"/>
            <a:ext cx="3709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800" dirty="0" smtClean="0">
                <a:solidFill>
                  <a:srgbClr val="A7562C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800" dirty="0">
              <a:solidFill>
                <a:srgbClr val="A7562C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37544" y="2907998"/>
            <a:ext cx="23610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6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600" spc="300" dirty="0">
                <a:solidFill>
                  <a:srgbClr val="152850"/>
                </a:solidFill>
              </a:rPr>
              <a:t>, </a:t>
            </a:r>
            <a:r>
              <a:rPr lang="en-US" altLang="zh-CN" sz="16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600" spc="300" dirty="0">
                <a:solidFill>
                  <a:srgbClr val="152850"/>
                </a:solidFill>
              </a:rPr>
              <a:t> </a:t>
            </a:r>
            <a:r>
              <a:rPr lang="en-US" altLang="zh-CN" sz="16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600" spc="300" dirty="0">
                <a:solidFill>
                  <a:srgbClr val="152850"/>
                </a:solidFill>
              </a:rPr>
              <a:t> </a:t>
            </a:r>
            <a:r>
              <a:rPr lang="en-US" altLang="zh-CN" sz="16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600" spc="300" dirty="0" smtClean="0">
                <a:solidFill>
                  <a:srgbClr val="152850"/>
                </a:solidFill>
              </a:rPr>
              <a:t>,</a:t>
            </a:r>
            <a:endParaRPr lang="zh-CN" altLang="en-US" sz="1600" spc="300" dirty="0" smtClean="0">
              <a:solidFill>
                <a:srgbClr val="152850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922521" y="5281683"/>
            <a:ext cx="13297603" cy="5759355"/>
            <a:chOff x="-2209892" y="3865124"/>
            <a:chExt cx="15375451" cy="6659297"/>
          </a:xfrm>
        </p:grpSpPr>
        <p:sp>
          <p:nvSpPr>
            <p:cNvPr id="9" name="任意多边形 8"/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DEFCF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234299">
            <a:off x="-3606039" y="-5052266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/>
        </p:grpSpPr>
        <p:sp>
          <p:nvSpPr>
            <p:cNvPr id="6" name="云形 5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云形 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rot="234299">
            <a:off x="-3513023" y="-5262034"/>
            <a:ext cx="21002412" cy="6808940"/>
            <a:chOff x="-4075136" y="4609891"/>
            <a:chExt cx="18331759" cy="6808940"/>
          </a:xfrm>
          <a:solidFill>
            <a:srgbClr val="FFF6E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" name="云形 8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云形 9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130" y="2849869"/>
            <a:ext cx="3827676" cy="2208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30993" y="1656950"/>
            <a:ext cx="3827676" cy="2208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89556" y="3698305"/>
            <a:ext cx="3827676" cy="2208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714" r="-1340" b="32483"/>
          <a:stretch>
            <a:fillRect/>
          </a:stretch>
        </p:blipFill>
        <p:spPr>
          <a:xfrm>
            <a:off x="4305557" y="5723964"/>
            <a:ext cx="4327072" cy="113838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714" r="-1340" b="32483"/>
          <a:stretch>
            <a:fillRect/>
          </a:stretch>
        </p:blipFill>
        <p:spPr>
          <a:xfrm>
            <a:off x="8627234" y="5719517"/>
            <a:ext cx="4327072" cy="113838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714" r="-1340" b="32483"/>
          <a:stretch>
            <a:fillRect/>
          </a:stretch>
        </p:blipFill>
        <p:spPr>
          <a:xfrm>
            <a:off x="-24213" y="5746100"/>
            <a:ext cx="4327072" cy="1138384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79669" y="3609038"/>
            <a:ext cx="3709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卡通可爱兔子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9669" y="3887361"/>
            <a:ext cx="375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200" spc="300" dirty="0">
                <a:solidFill>
                  <a:srgbClr val="152850"/>
                </a:solidFill>
              </a:rPr>
              <a:t>,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152850"/>
                </a:solidFill>
              </a:rPr>
              <a:t>,</a:t>
            </a:r>
            <a:endParaRPr lang="zh-CN" altLang="en-US" sz="1200" spc="300" dirty="0" smtClean="0">
              <a:solidFill>
                <a:srgbClr val="15285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49537" y="2395982"/>
            <a:ext cx="3709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卡通可爱兔子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49537" y="2674305"/>
            <a:ext cx="375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200" spc="300" dirty="0">
                <a:solidFill>
                  <a:srgbClr val="152850"/>
                </a:solidFill>
              </a:rPr>
              <a:t>,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152850"/>
                </a:solidFill>
              </a:rPr>
              <a:t>,</a:t>
            </a:r>
            <a:endParaRPr lang="zh-CN" altLang="en-US" sz="1200" spc="300" dirty="0" smtClean="0">
              <a:solidFill>
                <a:srgbClr val="15285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408100" y="4435668"/>
            <a:ext cx="3709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卡通可爱兔子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08100" y="4713991"/>
            <a:ext cx="375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200" spc="300" dirty="0">
                <a:solidFill>
                  <a:srgbClr val="152850"/>
                </a:solidFill>
              </a:rPr>
              <a:t>,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152850"/>
                </a:solidFill>
              </a:rPr>
              <a:t>,</a:t>
            </a:r>
            <a:endParaRPr lang="zh-CN" altLang="en-US" sz="1200" spc="300" dirty="0" smtClean="0">
              <a:solidFill>
                <a:srgbClr val="15285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6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3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8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PA_库_组合 50"/>
          <p:cNvGrpSpPr/>
          <p:nvPr>
            <p:custDataLst>
              <p:tags r:id="rId1"/>
            </p:custDataLst>
          </p:nvPr>
        </p:nvGrpSpPr>
        <p:grpSpPr>
          <a:xfrm flipH="1">
            <a:off x="2254310" y="1463223"/>
            <a:ext cx="3407391" cy="4141532"/>
            <a:chOff x="5795963" y="1012826"/>
            <a:chExt cx="919163" cy="1143000"/>
          </a:xfrm>
        </p:grpSpPr>
        <p:sp>
          <p:nvSpPr>
            <p:cNvPr id="52" name="Freeform 374"/>
            <p:cNvSpPr/>
            <p:nvPr/>
          </p:nvSpPr>
          <p:spPr bwMode="auto">
            <a:xfrm>
              <a:off x="6369051" y="1593851"/>
              <a:ext cx="271463" cy="239713"/>
            </a:xfrm>
            <a:custGeom>
              <a:avLst/>
              <a:gdLst>
                <a:gd name="T0" fmla="*/ 127 w 245"/>
                <a:gd name="T1" fmla="*/ 31 h 217"/>
                <a:gd name="T2" fmla="*/ 232 w 245"/>
                <a:gd name="T3" fmla="*/ 27 h 217"/>
                <a:gd name="T4" fmla="*/ 204 w 245"/>
                <a:gd name="T5" fmla="*/ 53 h 217"/>
                <a:gd name="T6" fmla="*/ 232 w 245"/>
                <a:gd name="T7" fmla="*/ 88 h 217"/>
                <a:gd name="T8" fmla="*/ 191 w 245"/>
                <a:gd name="T9" fmla="*/ 101 h 217"/>
                <a:gd name="T10" fmla="*/ 211 w 245"/>
                <a:gd name="T11" fmla="*/ 138 h 217"/>
                <a:gd name="T12" fmla="*/ 171 w 245"/>
                <a:gd name="T13" fmla="*/ 151 h 217"/>
                <a:gd name="T14" fmla="*/ 174 w 245"/>
                <a:gd name="T15" fmla="*/ 181 h 217"/>
                <a:gd name="T16" fmla="*/ 131 w 245"/>
                <a:gd name="T17" fmla="*/ 178 h 217"/>
                <a:gd name="T18" fmla="*/ 121 w 245"/>
                <a:gd name="T19" fmla="*/ 205 h 217"/>
                <a:gd name="T20" fmla="*/ 55 w 245"/>
                <a:gd name="T21" fmla="*/ 175 h 217"/>
                <a:gd name="T22" fmla="*/ 127 w 245"/>
                <a:gd name="T23" fmla="*/ 3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5" h="217">
                  <a:moveTo>
                    <a:pt x="127" y="31"/>
                  </a:moveTo>
                  <a:cubicBezTo>
                    <a:pt x="127" y="31"/>
                    <a:pt x="219" y="0"/>
                    <a:pt x="232" y="27"/>
                  </a:cubicBezTo>
                  <a:cubicBezTo>
                    <a:pt x="245" y="54"/>
                    <a:pt x="204" y="53"/>
                    <a:pt x="204" y="53"/>
                  </a:cubicBezTo>
                  <a:cubicBezTo>
                    <a:pt x="204" y="53"/>
                    <a:pt x="241" y="63"/>
                    <a:pt x="232" y="88"/>
                  </a:cubicBezTo>
                  <a:cubicBezTo>
                    <a:pt x="224" y="109"/>
                    <a:pt x="191" y="101"/>
                    <a:pt x="191" y="101"/>
                  </a:cubicBezTo>
                  <a:cubicBezTo>
                    <a:pt x="191" y="101"/>
                    <a:pt x="218" y="117"/>
                    <a:pt x="211" y="138"/>
                  </a:cubicBezTo>
                  <a:cubicBezTo>
                    <a:pt x="204" y="159"/>
                    <a:pt x="171" y="151"/>
                    <a:pt x="171" y="151"/>
                  </a:cubicBezTo>
                  <a:cubicBezTo>
                    <a:pt x="171" y="151"/>
                    <a:pt x="191" y="166"/>
                    <a:pt x="174" y="181"/>
                  </a:cubicBezTo>
                  <a:cubicBezTo>
                    <a:pt x="153" y="198"/>
                    <a:pt x="131" y="178"/>
                    <a:pt x="131" y="178"/>
                  </a:cubicBezTo>
                  <a:cubicBezTo>
                    <a:pt x="131" y="178"/>
                    <a:pt x="140" y="194"/>
                    <a:pt x="121" y="205"/>
                  </a:cubicBezTo>
                  <a:cubicBezTo>
                    <a:pt x="100" y="217"/>
                    <a:pt x="55" y="175"/>
                    <a:pt x="55" y="175"/>
                  </a:cubicBezTo>
                  <a:cubicBezTo>
                    <a:pt x="55" y="175"/>
                    <a:pt x="0" y="68"/>
                    <a:pt x="127" y="31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75"/>
            <p:cNvSpPr/>
            <p:nvPr/>
          </p:nvSpPr>
          <p:spPr bwMode="auto">
            <a:xfrm>
              <a:off x="6459538" y="1617663"/>
              <a:ext cx="144463" cy="190500"/>
            </a:xfrm>
            <a:custGeom>
              <a:avLst/>
              <a:gdLst>
                <a:gd name="T0" fmla="*/ 31 w 130"/>
                <a:gd name="T1" fmla="*/ 171 h 171"/>
                <a:gd name="T2" fmla="*/ 1 w 130"/>
                <a:gd name="T3" fmla="*/ 149 h 171"/>
                <a:gd name="T4" fmla="*/ 2 w 130"/>
                <a:gd name="T5" fmla="*/ 146 h 171"/>
                <a:gd name="T6" fmla="*/ 5 w 130"/>
                <a:gd name="T7" fmla="*/ 146 h 171"/>
                <a:gd name="T8" fmla="*/ 33 w 130"/>
                <a:gd name="T9" fmla="*/ 166 h 171"/>
                <a:gd name="T10" fmla="*/ 34 w 130"/>
                <a:gd name="T11" fmla="*/ 165 h 171"/>
                <a:gd name="T12" fmla="*/ 20 w 130"/>
                <a:gd name="T13" fmla="*/ 118 h 171"/>
                <a:gd name="T14" fmla="*/ 21 w 130"/>
                <a:gd name="T15" fmla="*/ 114 h 171"/>
                <a:gd name="T16" fmla="*/ 24 w 130"/>
                <a:gd name="T17" fmla="*/ 115 h 171"/>
                <a:gd name="T18" fmla="*/ 72 w 130"/>
                <a:gd name="T19" fmla="*/ 147 h 171"/>
                <a:gd name="T20" fmla="*/ 77 w 130"/>
                <a:gd name="T21" fmla="*/ 143 h 171"/>
                <a:gd name="T22" fmla="*/ 36 w 130"/>
                <a:gd name="T23" fmla="*/ 99 h 171"/>
                <a:gd name="T24" fmla="*/ 35 w 130"/>
                <a:gd name="T25" fmla="*/ 96 h 171"/>
                <a:gd name="T26" fmla="*/ 38 w 130"/>
                <a:gd name="T27" fmla="*/ 95 h 171"/>
                <a:gd name="T28" fmla="*/ 106 w 130"/>
                <a:gd name="T29" fmla="*/ 106 h 171"/>
                <a:gd name="T30" fmla="*/ 106 w 130"/>
                <a:gd name="T31" fmla="*/ 103 h 171"/>
                <a:gd name="T32" fmla="*/ 25 w 130"/>
                <a:gd name="T33" fmla="*/ 54 h 171"/>
                <a:gd name="T34" fmla="*/ 24 w 130"/>
                <a:gd name="T35" fmla="*/ 51 h 171"/>
                <a:gd name="T36" fmla="*/ 27 w 130"/>
                <a:gd name="T37" fmla="*/ 50 h 171"/>
                <a:gd name="T38" fmla="*/ 125 w 130"/>
                <a:gd name="T39" fmla="*/ 53 h 171"/>
                <a:gd name="T40" fmla="*/ 124 w 130"/>
                <a:gd name="T41" fmla="*/ 51 h 171"/>
                <a:gd name="T42" fmla="*/ 58 w 130"/>
                <a:gd name="T43" fmla="*/ 29 h 171"/>
                <a:gd name="T44" fmla="*/ 56 w 130"/>
                <a:gd name="T45" fmla="*/ 26 h 171"/>
                <a:gd name="T46" fmla="*/ 58 w 130"/>
                <a:gd name="T47" fmla="*/ 24 h 171"/>
                <a:gd name="T48" fmla="*/ 120 w 130"/>
                <a:gd name="T49" fmla="*/ 17 h 171"/>
                <a:gd name="T50" fmla="*/ 121 w 130"/>
                <a:gd name="T51" fmla="*/ 15 h 171"/>
                <a:gd name="T52" fmla="*/ 120 w 130"/>
                <a:gd name="T53" fmla="*/ 12 h 171"/>
                <a:gd name="T54" fmla="*/ 66 w 130"/>
                <a:gd name="T55" fmla="*/ 15 h 171"/>
                <a:gd name="T56" fmla="*/ 63 w 130"/>
                <a:gd name="T57" fmla="*/ 13 h 171"/>
                <a:gd name="T58" fmla="*/ 65 w 130"/>
                <a:gd name="T59" fmla="*/ 10 h 171"/>
                <a:gd name="T60" fmla="*/ 123 w 130"/>
                <a:gd name="T61" fmla="*/ 8 h 171"/>
                <a:gd name="T62" fmla="*/ 126 w 130"/>
                <a:gd name="T63" fmla="*/ 14 h 171"/>
                <a:gd name="T64" fmla="*/ 123 w 130"/>
                <a:gd name="T65" fmla="*/ 20 h 171"/>
                <a:gd name="T66" fmla="*/ 84 w 130"/>
                <a:gd name="T67" fmla="*/ 29 h 171"/>
                <a:gd name="T68" fmla="*/ 129 w 130"/>
                <a:gd name="T69" fmla="*/ 48 h 171"/>
                <a:gd name="T70" fmla="*/ 130 w 130"/>
                <a:gd name="T71" fmla="*/ 55 h 171"/>
                <a:gd name="T72" fmla="*/ 51 w 130"/>
                <a:gd name="T73" fmla="*/ 61 h 171"/>
                <a:gd name="T74" fmla="*/ 111 w 130"/>
                <a:gd name="T75" fmla="*/ 102 h 171"/>
                <a:gd name="T76" fmla="*/ 110 w 130"/>
                <a:gd name="T77" fmla="*/ 108 h 171"/>
                <a:gd name="T78" fmla="*/ 53 w 130"/>
                <a:gd name="T79" fmla="*/ 106 h 171"/>
                <a:gd name="T80" fmla="*/ 82 w 130"/>
                <a:gd name="T81" fmla="*/ 146 h 171"/>
                <a:gd name="T82" fmla="*/ 73 w 130"/>
                <a:gd name="T83" fmla="*/ 152 h 171"/>
                <a:gd name="T84" fmla="*/ 30 w 130"/>
                <a:gd name="T85" fmla="*/ 127 h 171"/>
                <a:gd name="T86" fmla="*/ 39 w 130"/>
                <a:gd name="T87" fmla="*/ 167 h 171"/>
                <a:gd name="T88" fmla="*/ 34 w 130"/>
                <a:gd name="T89" fmla="*/ 171 h 171"/>
                <a:gd name="T90" fmla="*/ 31 w 130"/>
                <a:gd name="T91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71">
                  <a:moveTo>
                    <a:pt x="31" y="171"/>
                  </a:moveTo>
                  <a:cubicBezTo>
                    <a:pt x="18" y="171"/>
                    <a:pt x="3" y="152"/>
                    <a:pt x="1" y="149"/>
                  </a:cubicBezTo>
                  <a:cubicBezTo>
                    <a:pt x="0" y="148"/>
                    <a:pt x="1" y="146"/>
                    <a:pt x="2" y="146"/>
                  </a:cubicBezTo>
                  <a:cubicBezTo>
                    <a:pt x="3" y="145"/>
                    <a:pt x="4" y="145"/>
                    <a:pt x="5" y="146"/>
                  </a:cubicBezTo>
                  <a:cubicBezTo>
                    <a:pt x="10" y="153"/>
                    <a:pt x="24" y="169"/>
                    <a:pt x="33" y="166"/>
                  </a:cubicBezTo>
                  <a:cubicBezTo>
                    <a:pt x="33" y="166"/>
                    <a:pt x="34" y="166"/>
                    <a:pt x="34" y="165"/>
                  </a:cubicBezTo>
                  <a:cubicBezTo>
                    <a:pt x="38" y="158"/>
                    <a:pt x="27" y="132"/>
                    <a:pt x="20" y="118"/>
                  </a:cubicBezTo>
                  <a:cubicBezTo>
                    <a:pt x="19" y="116"/>
                    <a:pt x="20" y="115"/>
                    <a:pt x="21" y="114"/>
                  </a:cubicBezTo>
                  <a:cubicBezTo>
                    <a:pt x="22" y="114"/>
                    <a:pt x="23" y="114"/>
                    <a:pt x="24" y="115"/>
                  </a:cubicBezTo>
                  <a:cubicBezTo>
                    <a:pt x="33" y="124"/>
                    <a:pt x="59" y="148"/>
                    <a:pt x="72" y="147"/>
                  </a:cubicBezTo>
                  <a:cubicBezTo>
                    <a:pt x="75" y="146"/>
                    <a:pt x="76" y="145"/>
                    <a:pt x="77" y="143"/>
                  </a:cubicBezTo>
                  <a:cubicBezTo>
                    <a:pt x="82" y="136"/>
                    <a:pt x="56" y="113"/>
                    <a:pt x="36" y="99"/>
                  </a:cubicBezTo>
                  <a:cubicBezTo>
                    <a:pt x="35" y="98"/>
                    <a:pt x="35" y="97"/>
                    <a:pt x="35" y="96"/>
                  </a:cubicBezTo>
                  <a:cubicBezTo>
                    <a:pt x="36" y="94"/>
                    <a:pt x="37" y="94"/>
                    <a:pt x="38" y="95"/>
                  </a:cubicBezTo>
                  <a:cubicBezTo>
                    <a:pt x="61" y="104"/>
                    <a:pt x="99" y="116"/>
                    <a:pt x="106" y="106"/>
                  </a:cubicBezTo>
                  <a:cubicBezTo>
                    <a:pt x="106" y="105"/>
                    <a:pt x="107" y="104"/>
                    <a:pt x="106" y="103"/>
                  </a:cubicBezTo>
                  <a:cubicBezTo>
                    <a:pt x="102" y="89"/>
                    <a:pt x="46" y="63"/>
                    <a:pt x="25" y="54"/>
                  </a:cubicBezTo>
                  <a:cubicBezTo>
                    <a:pt x="24" y="54"/>
                    <a:pt x="23" y="53"/>
                    <a:pt x="24" y="51"/>
                  </a:cubicBezTo>
                  <a:cubicBezTo>
                    <a:pt x="24" y="50"/>
                    <a:pt x="26" y="49"/>
                    <a:pt x="27" y="50"/>
                  </a:cubicBezTo>
                  <a:cubicBezTo>
                    <a:pt x="62" y="60"/>
                    <a:pt x="120" y="69"/>
                    <a:pt x="125" y="53"/>
                  </a:cubicBezTo>
                  <a:cubicBezTo>
                    <a:pt x="125" y="53"/>
                    <a:pt x="125" y="52"/>
                    <a:pt x="124" y="51"/>
                  </a:cubicBezTo>
                  <a:cubicBezTo>
                    <a:pt x="118" y="40"/>
                    <a:pt x="74" y="31"/>
                    <a:pt x="58" y="29"/>
                  </a:cubicBezTo>
                  <a:cubicBezTo>
                    <a:pt x="56" y="28"/>
                    <a:pt x="55" y="27"/>
                    <a:pt x="56" y="26"/>
                  </a:cubicBezTo>
                  <a:cubicBezTo>
                    <a:pt x="56" y="25"/>
                    <a:pt x="57" y="23"/>
                    <a:pt x="58" y="24"/>
                  </a:cubicBezTo>
                  <a:cubicBezTo>
                    <a:pt x="73" y="24"/>
                    <a:pt x="112" y="25"/>
                    <a:pt x="120" y="17"/>
                  </a:cubicBezTo>
                  <a:cubicBezTo>
                    <a:pt x="121" y="16"/>
                    <a:pt x="121" y="15"/>
                    <a:pt x="121" y="15"/>
                  </a:cubicBezTo>
                  <a:cubicBezTo>
                    <a:pt x="121" y="14"/>
                    <a:pt x="121" y="13"/>
                    <a:pt x="120" y="12"/>
                  </a:cubicBezTo>
                  <a:cubicBezTo>
                    <a:pt x="112" y="6"/>
                    <a:pt x="78" y="12"/>
                    <a:pt x="66" y="15"/>
                  </a:cubicBezTo>
                  <a:cubicBezTo>
                    <a:pt x="65" y="15"/>
                    <a:pt x="63" y="15"/>
                    <a:pt x="63" y="13"/>
                  </a:cubicBezTo>
                  <a:cubicBezTo>
                    <a:pt x="63" y="12"/>
                    <a:pt x="64" y="11"/>
                    <a:pt x="65" y="10"/>
                  </a:cubicBezTo>
                  <a:cubicBezTo>
                    <a:pt x="70" y="9"/>
                    <a:pt x="111" y="0"/>
                    <a:pt x="123" y="8"/>
                  </a:cubicBezTo>
                  <a:cubicBezTo>
                    <a:pt x="125" y="10"/>
                    <a:pt x="126" y="12"/>
                    <a:pt x="126" y="14"/>
                  </a:cubicBezTo>
                  <a:cubicBezTo>
                    <a:pt x="126" y="17"/>
                    <a:pt x="125" y="19"/>
                    <a:pt x="123" y="20"/>
                  </a:cubicBezTo>
                  <a:cubicBezTo>
                    <a:pt x="117" y="26"/>
                    <a:pt x="100" y="28"/>
                    <a:pt x="84" y="29"/>
                  </a:cubicBezTo>
                  <a:cubicBezTo>
                    <a:pt x="102" y="33"/>
                    <a:pt x="123" y="40"/>
                    <a:pt x="129" y="48"/>
                  </a:cubicBezTo>
                  <a:cubicBezTo>
                    <a:pt x="130" y="50"/>
                    <a:pt x="130" y="52"/>
                    <a:pt x="130" y="55"/>
                  </a:cubicBezTo>
                  <a:cubicBezTo>
                    <a:pt x="125" y="73"/>
                    <a:pt x="81" y="67"/>
                    <a:pt x="51" y="61"/>
                  </a:cubicBezTo>
                  <a:cubicBezTo>
                    <a:pt x="75" y="72"/>
                    <a:pt x="107" y="89"/>
                    <a:pt x="111" y="102"/>
                  </a:cubicBezTo>
                  <a:cubicBezTo>
                    <a:pt x="112" y="104"/>
                    <a:pt x="111" y="106"/>
                    <a:pt x="110" y="108"/>
                  </a:cubicBezTo>
                  <a:cubicBezTo>
                    <a:pt x="102" y="120"/>
                    <a:pt x="73" y="112"/>
                    <a:pt x="53" y="106"/>
                  </a:cubicBezTo>
                  <a:cubicBezTo>
                    <a:pt x="68" y="118"/>
                    <a:pt x="88" y="136"/>
                    <a:pt x="82" y="146"/>
                  </a:cubicBezTo>
                  <a:cubicBezTo>
                    <a:pt x="80" y="149"/>
                    <a:pt x="77" y="151"/>
                    <a:pt x="73" y="152"/>
                  </a:cubicBezTo>
                  <a:cubicBezTo>
                    <a:pt x="61" y="153"/>
                    <a:pt x="41" y="138"/>
                    <a:pt x="30" y="127"/>
                  </a:cubicBezTo>
                  <a:cubicBezTo>
                    <a:pt x="35" y="140"/>
                    <a:pt x="42" y="159"/>
                    <a:pt x="39" y="167"/>
                  </a:cubicBezTo>
                  <a:cubicBezTo>
                    <a:pt x="38" y="169"/>
                    <a:pt x="36" y="171"/>
                    <a:pt x="34" y="171"/>
                  </a:cubicBezTo>
                  <a:cubicBezTo>
                    <a:pt x="33" y="171"/>
                    <a:pt x="32" y="171"/>
                    <a:pt x="31" y="171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76"/>
            <p:cNvSpPr/>
            <p:nvPr/>
          </p:nvSpPr>
          <p:spPr bwMode="auto">
            <a:xfrm>
              <a:off x="5795963" y="1835151"/>
              <a:ext cx="352425" cy="307975"/>
            </a:xfrm>
            <a:custGeom>
              <a:avLst/>
              <a:gdLst>
                <a:gd name="T0" fmla="*/ 259 w 317"/>
                <a:gd name="T1" fmla="*/ 0 h 277"/>
                <a:gd name="T2" fmla="*/ 167 w 317"/>
                <a:gd name="T3" fmla="*/ 153 h 277"/>
                <a:gd name="T4" fmla="*/ 61 w 317"/>
                <a:gd name="T5" fmla="*/ 235 h 277"/>
                <a:gd name="T6" fmla="*/ 5 w 317"/>
                <a:gd name="T7" fmla="*/ 220 h 277"/>
                <a:gd name="T8" fmla="*/ 39 w 317"/>
                <a:gd name="T9" fmla="*/ 240 h 277"/>
                <a:gd name="T10" fmla="*/ 0 w 317"/>
                <a:gd name="T11" fmla="*/ 257 h 277"/>
                <a:gd name="T12" fmla="*/ 46 w 317"/>
                <a:gd name="T13" fmla="*/ 252 h 277"/>
                <a:gd name="T14" fmla="*/ 34 w 317"/>
                <a:gd name="T15" fmla="*/ 277 h 277"/>
                <a:gd name="T16" fmla="*/ 65 w 317"/>
                <a:gd name="T17" fmla="*/ 249 h 277"/>
                <a:gd name="T18" fmla="*/ 239 w 317"/>
                <a:gd name="T19" fmla="*/ 129 h 277"/>
                <a:gd name="T20" fmla="*/ 310 w 317"/>
                <a:gd name="T21" fmla="*/ 5 h 277"/>
                <a:gd name="T22" fmla="*/ 259 w 317"/>
                <a:gd name="T23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7" h="277">
                  <a:moveTo>
                    <a:pt x="259" y="0"/>
                  </a:moveTo>
                  <a:cubicBezTo>
                    <a:pt x="259" y="0"/>
                    <a:pt x="220" y="101"/>
                    <a:pt x="167" y="153"/>
                  </a:cubicBezTo>
                  <a:cubicBezTo>
                    <a:pt x="115" y="205"/>
                    <a:pt x="61" y="235"/>
                    <a:pt x="61" y="235"/>
                  </a:cubicBezTo>
                  <a:cubicBezTo>
                    <a:pt x="5" y="220"/>
                    <a:pt x="5" y="220"/>
                    <a:pt x="5" y="220"/>
                  </a:cubicBezTo>
                  <a:cubicBezTo>
                    <a:pt x="39" y="240"/>
                    <a:pt x="39" y="240"/>
                    <a:pt x="39" y="240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46" y="252"/>
                    <a:pt x="46" y="252"/>
                    <a:pt x="46" y="252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5" y="249"/>
                    <a:pt x="157" y="214"/>
                    <a:pt x="239" y="129"/>
                  </a:cubicBezTo>
                  <a:cubicBezTo>
                    <a:pt x="317" y="49"/>
                    <a:pt x="310" y="5"/>
                    <a:pt x="310" y="5"/>
                  </a:cubicBezTo>
                  <a:lnTo>
                    <a:pt x="259" y="0"/>
                  </a:lnTo>
                  <a:close/>
                </a:path>
              </a:pathLst>
            </a:custGeom>
            <a:solidFill>
              <a:srgbClr val="ED85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77"/>
            <p:cNvSpPr/>
            <p:nvPr/>
          </p:nvSpPr>
          <p:spPr bwMode="auto">
            <a:xfrm>
              <a:off x="6381751" y="1820863"/>
              <a:ext cx="333375" cy="334963"/>
            </a:xfrm>
            <a:custGeom>
              <a:avLst/>
              <a:gdLst>
                <a:gd name="T0" fmla="*/ 6 w 299"/>
                <a:gd name="T1" fmla="*/ 62 h 302"/>
                <a:gd name="T2" fmla="*/ 164 w 299"/>
                <a:gd name="T3" fmla="*/ 140 h 302"/>
                <a:gd name="T4" fmla="*/ 255 w 299"/>
                <a:gd name="T5" fmla="*/ 243 h 302"/>
                <a:gd name="T6" fmla="*/ 245 w 299"/>
                <a:gd name="T7" fmla="*/ 296 h 302"/>
                <a:gd name="T8" fmla="*/ 261 w 299"/>
                <a:gd name="T9" fmla="*/ 264 h 302"/>
                <a:gd name="T10" fmla="*/ 281 w 299"/>
                <a:gd name="T11" fmla="*/ 302 h 302"/>
                <a:gd name="T12" fmla="*/ 273 w 299"/>
                <a:gd name="T13" fmla="*/ 260 h 302"/>
                <a:gd name="T14" fmla="*/ 299 w 299"/>
                <a:gd name="T15" fmla="*/ 267 h 302"/>
                <a:gd name="T16" fmla="*/ 269 w 299"/>
                <a:gd name="T17" fmla="*/ 238 h 302"/>
                <a:gd name="T18" fmla="*/ 137 w 299"/>
                <a:gd name="T19" fmla="*/ 73 h 302"/>
                <a:gd name="T20" fmla="*/ 0 w 299"/>
                <a:gd name="T21" fmla="*/ 0 h 302"/>
                <a:gd name="T22" fmla="*/ 6 w 299"/>
                <a:gd name="T23" fmla="*/ 6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9" h="302">
                  <a:moveTo>
                    <a:pt x="6" y="62"/>
                  </a:moveTo>
                  <a:cubicBezTo>
                    <a:pt x="6" y="62"/>
                    <a:pt x="107" y="93"/>
                    <a:pt x="164" y="140"/>
                  </a:cubicBezTo>
                  <a:cubicBezTo>
                    <a:pt x="227" y="192"/>
                    <a:pt x="255" y="243"/>
                    <a:pt x="255" y="243"/>
                  </a:cubicBezTo>
                  <a:cubicBezTo>
                    <a:pt x="245" y="296"/>
                    <a:pt x="245" y="296"/>
                    <a:pt x="245" y="296"/>
                  </a:cubicBezTo>
                  <a:cubicBezTo>
                    <a:pt x="261" y="264"/>
                    <a:pt x="261" y="264"/>
                    <a:pt x="261" y="264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73" y="260"/>
                    <a:pt x="273" y="260"/>
                    <a:pt x="273" y="260"/>
                  </a:cubicBezTo>
                  <a:cubicBezTo>
                    <a:pt x="299" y="267"/>
                    <a:pt x="299" y="267"/>
                    <a:pt x="299" y="267"/>
                  </a:cubicBezTo>
                  <a:cubicBezTo>
                    <a:pt x="269" y="238"/>
                    <a:pt x="269" y="238"/>
                    <a:pt x="269" y="238"/>
                  </a:cubicBezTo>
                  <a:cubicBezTo>
                    <a:pt x="269" y="238"/>
                    <a:pt x="223" y="143"/>
                    <a:pt x="137" y="73"/>
                  </a:cubicBezTo>
                  <a:cubicBezTo>
                    <a:pt x="51" y="3"/>
                    <a:pt x="0" y="0"/>
                    <a:pt x="0" y="0"/>
                  </a:cubicBezTo>
                  <a:lnTo>
                    <a:pt x="6" y="62"/>
                  </a:lnTo>
                  <a:close/>
                </a:path>
              </a:pathLst>
            </a:custGeom>
            <a:solidFill>
              <a:srgbClr val="ED85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78"/>
            <p:cNvSpPr/>
            <p:nvPr/>
          </p:nvSpPr>
          <p:spPr bwMode="auto">
            <a:xfrm>
              <a:off x="6030913" y="1022351"/>
              <a:ext cx="292100" cy="574675"/>
            </a:xfrm>
            <a:custGeom>
              <a:avLst/>
              <a:gdLst>
                <a:gd name="T0" fmla="*/ 90 w 263"/>
                <a:gd name="T1" fmla="*/ 65 h 517"/>
                <a:gd name="T2" fmla="*/ 133 w 263"/>
                <a:gd name="T3" fmla="*/ 58 h 517"/>
                <a:gd name="T4" fmla="*/ 207 w 263"/>
                <a:gd name="T5" fmla="*/ 13 h 517"/>
                <a:gd name="T6" fmla="*/ 223 w 263"/>
                <a:gd name="T7" fmla="*/ 186 h 517"/>
                <a:gd name="T8" fmla="*/ 24 w 263"/>
                <a:gd name="T9" fmla="*/ 512 h 517"/>
                <a:gd name="T10" fmla="*/ 0 w 263"/>
                <a:gd name="T11" fmla="*/ 517 h 517"/>
                <a:gd name="T12" fmla="*/ 146 w 263"/>
                <a:gd name="T13" fmla="*/ 214 h 517"/>
                <a:gd name="T14" fmla="*/ 166 w 263"/>
                <a:gd name="T15" fmla="*/ 98 h 517"/>
                <a:gd name="T16" fmla="*/ 105 w 263"/>
                <a:gd name="T17" fmla="*/ 117 h 517"/>
                <a:gd name="T18" fmla="*/ 103 w 263"/>
                <a:gd name="T19" fmla="*/ 113 h 517"/>
                <a:gd name="T20" fmla="*/ 138 w 263"/>
                <a:gd name="T21" fmla="*/ 93 h 517"/>
                <a:gd name="T22" fmla="*/ 161 w 263"/>
                <a:gd name="T23" fmla="*/ 68 h 517"/>
                <a:gd name="T24" fmla="*/ 124 w 263"/>
                <a:gd name="T25" fmla="*/ 73 h 517"/>
                <a:gd name="T26" fmla="*/ 89 w 263"/>
                <a:gd name="T27" fmla="*/ 69 h 517"/>
                <a:gd name="T28" fmla="*/ 90 w 263"/>
                <a:gd name="T29" fmla="*/ 65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3" h="517">
                  <a:moveTo>
                    <a:pt x="90" y="65"/>
                  </a:moveTo>
                  <a:cubicBezTo>
                    <a:pt x="90" y="65"/>
                    <a:pt x="113" y="69"/>
                    <a:pt x="133" y="58"/>
                  </a:cubicBezTo>
                  <a:cubicBezTo>
                    <a:pt x="153" y="47"/>
                    <a:pt x="173" y="0"/>
                    <a:pt x="207" y="13"/>
                  </a:cubicBezTo>
                  <a:cubicBezTo>
                    <a:pt x="241" y="25"/>
                    <a:pt x="263" y="79"/>
                    <a:pt x="223" y="186"/>
                  </a:cubicBezTo>
                  <a:cubicBezTo>
                    <a:pt x="183" y="292"/>
                    <a:pt x="24" y="512"/>
                    <a:pt x="24" y="512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17"/>
                    <a:pt x="90" y="349"/>
                    <a:pt x="146" y="214"/>
                  </a:cubicBezTo>
                  <a:cubicBezTo>
                    <a:pt x="186" y="115"/>
                    <a:pt x="184" y="96"/>
                    <a:pt x="166" y="98"/>
                  </a:cubicBezTo>
                  <a:cubicBezTo>
                    <a:pt x="148" y="100"/>
                    <a:pt x="105" y="117"/>
                    <a:pt x="105" y="117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03" y="113"/>
                    <a:pt x="123" y="103"/>
                    <a:pt x="138" y="93"/>
                  </a:cubicBezTo>
                  <a:cubicBezTo>
                    <a:pt x="156" y="80"/>
                    <a:pt x="161" y="68"/>
                    <a:pt x="161" y="68"/>
                  </a:cubicBezTo>
                  <a:cubicBezTo>
                    <a:pt x="161" y="68"/>
                    <a:pt x="150" y="74"/>
                    <a:pt x="124" y="73"/>
                  </a:cubicBezTo>
                  <a:cubicBezTo>
                    <a:pt x="106" y="73"/>
                    <a:pt x="89" y="69"/>
                    <a:pt x="89" y="69"/>
                  </a:cubicBezTo>
                  <a:lnTo>
                    <a:pt x="90" y="65"/>
                  </a:lnTo>
                  <a:close/>
                </a:path>
              </a:pathLst>
            </a:custGeom>
            <a:solidFill>
              <a:srgbClr val="ED85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79"/>
            <p:cNvSpPr/>
            <p:nvPr/>
          </p:nvSpPr>
          <p:spPr bwMode="auto">
            <a:xfrm>
              <a:off x="5962651" y="1487488"/>
              <a:ext cx="457200" cy="490538"/>
            </a:xfrm>
            <a:custGeom>
              <a:avLst/>
              <a:gdLst>
                <a:gd name="T0" fmla="*/ 402 w 412"/>
                <a:gd name="T1" fmla="*/ 40 h 442"/>
                <a:gd name="T2" fmla="*/ 30 w 412"/>
                <a:gd name="T3" fmla="*/ 140 h 442"/>
                <a:gd name="T4" fmla="*/ 249 w 412"/>
                <a:gd name="T5" fmla="*/ 402 h 442"/>
                <a:gd name="T6" fmla="*/ 410 w 412"/>
                <a:gd name="T7" fmla="*/ 153 h 442"/>
                <a:gd name="T8" fmla="*/ 402 w 412"/>
                <a:gd name="T9" fmla="*/ 4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42">
                  <a:moveTo>
                    <a:pt x="402" y="40"/>
                  </a:moveTo>
                  <a:cubicBezTo>
                    <a:pt x="402" y="40"/>
                    <a:pt x="59" y="0"/>
                    <a:pt x="30" y="140"/>
                  </a:cubicBezTo>
                  <a:cubicBezTo>
                    <a:pt x="0" y="280"/>
                    <a:pt x="131" y="442"/>
                    <a:pt x="249" y="402"/>
                  </a:cubicBezTo>
                  <a:cubicBezTo>
                    <a:pt x="366" y="361"/>
                    <a:pt x="406" y="228"/>
                    <a:pt x="410" y="153"/>
                  </a:cubicBezTo>
                  <a:cubicBezTo>
                    <a:pt x="412" y="125"/>
                    <a:pt x="402" y="40"/>
                    <a:pt x="402" y="40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380"/>
            <p:cNvSpPr/>
            <p:nvPr/>
          </p:nvSpPr>
          <p:spPr bwMode="auto">
            <a:xfrm>
              <a:off x="5929313" y="1543051"/>
              <a:ext cx="585788" cy="368300"/>
            </a:xfrm>
            <a:custGeom>
              <a:avLst/>
              <a:gdLst>
                <a:gd name="T0" fmla="*/ 296 w 527"/>
                <a:gd name="T1" fmla="*/ 331 h 331"/>
                <a:gd name="T2" fmla="*/ 296 w 527"/>
                <a:gd name="T3" fmla="*/ 331 h 331"/>
                <a:gd name="T4" fmla="*/ 38 w 527"/>
                <a:gd name="T5" fmla="*/ 273 h 331"/>
                <a:gd name="T6" fmla="*/ 35 w 527"/>
                <a:gd name="T7" fmla="*/ 270 h 331"/>
                <a:gd name="T8" fmla="*/ 38 w 527"/>
                <a:gd name="T9" fmla="*/ 268 h 331"/>
                <a:gd name="T10" fmla="*/ 295 w 527"/>
                <a:gd name="T11" fmla="*/ 326 h 331"/>
                <a:gd name="T12" fmla="*/ 316 w 527"/>
                <a:gd name="T13" fmla="*/ 286 h 331"/>
                <a:gd name="T14" fmla="*/ 20 w 527"/>
                <a:gd name="T15" fmla="*/ 226 h 331"/>
                <a:gd name="T16" fmla="*/ 18 w 527"/>
                <a:gd name="T17" fmla="*/ 224 h 331"/>
                <a:gd name="T18" fmla="*/ 18 w 527"/>
                <a:gd name="T19" fmla="*/ 188 h 331"/>
                <a:gd name="T20" fmla="*/ 20 w 527"/>
                <a:gd name="T21" fmla="*/ 186 h 331"/>
                <a:gd name="T22" fmla="*/ 211 w 527"/>
                <a:gd name="T23" fmla="*/ 202 h 331"/>
                <a:gd name="T24" fmla="*/ 421 w 527"/>
                <a:gd name="T25" fmla="*/ 272 h 331"/>
                <a:gd name="T26" fmla="*/ 484 w 527"/>
                <a:gd name="T27" fmla="*/ 201 h 331"/>
                <a:gd name="T28" fmla="*/ 274 w 527"/>
                <a:gd name="T29" fmla="*/ 155 h 331"/>
                <a:gd name="T30" fmla="*/ 13 w 527"/>
                <a:gd name="T31" fmla="*/ 151 h 331"/>
                <a:gd name="T32" fmla="*/ 10 w 527"/>
                <a:gd name="T33" fmla="*/ 149 h 331"/>
                <a:gd name="T34" fmla="*/ 0 w 527"/>
                <a:gd name="T35" fmla="*/ 125 h 331"/>
                <a:gd name="T36" fmla="*/ 0 w 527"/>
                <a:gd name="T37" fmla="*/ 123 h 331"/>
                <a:gd name="T38" fmla="*/ 2 w 527"/>
                <a:gd name="T39" fmla="*/ 121 h 331"/>
                <a:gd name="T40" fmla="*/ 271 w 527"/>
                <a:gd name="T41" fmla="*/ 75 h 331"/>
                <a:gd name="T42" fmla="*/ 505 w 527"/>
                <a:gd name="T43" fmla="*/ 105 h 331"/>
                <a:gd name="T44" fmla="*/ 520 w 527"/>
                <a:gd name="T45" fmla="*/ 81 h 331"/>
                <a:gd name="T46" fmla="*/ 429 w 527"/>
                <a:gd name="T47" fmla="*/ 36 h 331"/>
                <a:gd name="T48" fmla="*/ 41 w 527"/>
                <a:gd name="T49" fmla="*/ 76 h 331"/>
                <a:gd name="T50" fmla="*/ 38 w 527"/>
                <a:gd name="T51" fmla="*/ 74 h 331"/>
                <a:gd name="T52" fmla="*/ 40 w 527"/>
                <a:gd name="T53" fmla="*/ 71 h 331"/>
                <a:gd name="T54" fmla="*/ 430 w 527"/>
                <a:gd name="T55" fmla="*/ 31 h 331"/>
                <a:gd name="T56" fmla="*/ 525 w 527"/>
                <a:gd name="T57" fmla="*/ 80 h 331"/>
                <a:gd name="T58" fmla="*/ 507 w 527"/>
                <a:gd name="T59" fmla="*/ 110 h 331"/>
                <a:gd name="T60" fmla="*/ 505 w 527"/>
                <a:gd name="T61" fmla="*/ 110 h 331"/>
                <a:gd name="T62" fmla="*/ 272 w 527"/>
                <a:gd name="T63" fmla="*/ 80 h 331"/>
                <a:gd name="T64" fmla="*/ 6 w 527"/>
                <a:gd name="T65" fmla="*/ 125 h 331"/>
                <a:gd name="T66" fmla="*/ 14 w 527"/>
                <a:gd name="T67" fmla="*/ 146 h 331"/>
                <a:gd name="T68" fmla="*/ 275 w 527"/>
                <a:gd name="T69" fmla="*/ 150 h 331"/>
                <a:gd name="T70" fmla="*/ 489 w 527"/>
                <a:gd name="T71" fmla="*/ 198 h 331"/>
                <a:gd name="T72" fmla="*/ 491 w 527"/>
                <a:gd name="T73" fmla="*/ 200 h 331"/>
                <a:gd name="T74" fmla="*/ 491 w 527"/>
                <a:gd name="T75" fmla="*/ 202 h 331"/>
                <a:gd name="T76" fmla="*/ 423 w 527"/>
                <a:gd name="T77" fmla="*/ 277 h 331"/>
                <a:gd name="T78" fmla="*/ 420 w 527"/>
                <a:gd name="T79" fmla="*/ 278 h 331"/>
                <a:gd name="T80" fmla="*/ 211 w 527"/>
                <a:gd name="T81" fmla="*/ 207 h 331"/>
                <a:gd name="T82" fmla="*/ 23 w 527"/>
                <a:gd name="T83" fmla="*/ 191 h 331"/>
                <a:gd name="T84" fmla="*/ 23 w 527"/>
                <a:gd name="T85" fmla="*/ 222 h 331"/>
                <a:gd name="T86" fmla="*/ 321 w 527"/>
                <a:gd name="T87" fmla="*/ 283 h 331"/>
                <a:gd name="T88" fmla="*/ 322 w 527"/>
                <a:gd name="T89" fmla="*/ 287 h 331"/>
                <a:gd name="T90" fmla="*/ 298 w 527"/>
                <a:gd name="T91" fmla="*/ 330 h 331"/>
                <a:gd name="T92" fmla="*/ 296 w 527"/>
                <a:gd name="T93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27" h="331">
                  <a:moveTo>
                    <a:pt x="296" y="331"/>
                  </a:moveTo>
                  <a:cubicBezTo>
                    <a:pt x="296" y="331"/>
                    <a:pt x="296" y="331"/>
                    <a:pt x="296" y="331"/>
                  </a:cubicBezTo>
                  <a:cubicBezTo>
                    <a:pt x="294" y="331"/>
                    <a:pt x="105" y="276"/>
                    <a:pt x="38" y="273"/>
                  </a:cubicBezTo>
                  <a:cubicBezTo>
                    <a:pt x="36" y="273"/>
                    <a:pt x="35" y="272"/>
                    <a:pt x="35" y="270"/>
                  </a:cubicBezTo>
                  <a:cubicBezTo>
                    <a:pt x="36" y="269"/>
                    <a:pt x="37" y="268"/>
                    <a:pt x="38" y="268"/>
                  </a:cubicBezTo>
                  <a:cubicBezTo>
                    <a:pt x="102" y="271"/>
                    <a:pt x="275" y="320"/>
                    <a:pt x="295" y="326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212" y="231"/>
                    <a:pt x="22" y="226"/>
                    <a:pt x="20" y="226"/>
                  </a:cubicBezTo>
                  <a:cubicBezTo>
                    <a:pt x="19" y="226"/>
                    <a:pt x="18" y="225"/>
                    <a:pt x="18" y="224"/>
                  </a:cubicBezTo>
                  <a:cubicBezTo>
                    <a:pt x="18" y="188"/>
                    <a:pt x="18" y="188"/>
                    <a:pt x="18" y="188"/>
                  </a:cubicBezTo>
                  <a:cubicBezTo>
                    <a:pt x="18" y="187"/>
                    <a:pt x="19" y="186"/>
                    <a:pt x="20" y="186"/>
                  </a:cubicBezTo>
                  <a:cubicBezTo>
                    <a:pt x="21" y="186"/>
                    <a:pt x="109" y="186"/>
                    <a:pt x="211" y="202"/>
                  </a:cubicBezTo>
                  <a:cubicBezTo>
                    <a:pt x="307" y="216"/>
                    <a:pt x="406" y="265"/>
                    <a:pt x="421" y="272"/>
                  </a:cubicBezTo>
                  <a:cubicBezTo>
                    <a:pt x="484" y="201"/>
                    <a:pt x="484" y="201"/>
                    <a:pt x="484" y="201"/>
                  </a:cubicBezTo>
                  <a:cubicBezTo>
                    <a:pt x="466" y="195"/>
                    <a:pt x="379" y="169"/>
                    <a:pt x="274" y="155"/>
                  </a:cubicBezTo>
                  <a:cubicBezTo>
                    <a:pt x="157" y="139"/>
                    <a:pt x="14" y="151"/>
                    <a:pt x="13" y="151"/>
                  </a:cubicBezTo>
                  <a:cubicBezTo>
                    <a:pt x="12" y="151"/>
                    <a:pt x="11" y="150"/>
                    <a:pt x="10" y="14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4"/>
                    <a:pt x="0" y="123"/>
                    <a:pt x="0" y="123"/>
                  </a:cubicBezTo>
                  <a:cubicBezTo>
                    <a:pt x="0" y="122"/>
                    <a:pt x="1" y="121"/>
                    <a:pt x="2" y="121"/>
                  </a:cubicBezTo>
                  <a:cubicBezTo>
                    <a:pt x="3" y="121"/>
                    <a:pt x="146" y="82"/>
                    <a:pt x="271" y="75"/>
                  </a:cubicBezTo>
                  <a:cubicBezTo>
                    <a:pt x="353" y="71"/>
                    <a:pt x="491" y="102"/>
                    <a:pt x="505" y="105"/>
                  </a:cubicBezTo>
                  <a:cubicBezTo>
                    <a:pt x="508" y="103"/>
                    <a:pt x="522" y="93"/>
                    <a:pt x="520" y="81"/>
                  </a:cubicBezTo>
                  <a:cubicBezTo>
                    <a:pt x="518" y="69"/>
                    <a:pt x="500" y="51"/>
                    <a:pt x="429" y="36"/>
                  </a:cubicBezTo>
                  <a:cubicBezTo>
                    <a:pt x="284" y="5"/>
                    <a:pt x="43" y="75"/>
                    <a:pt x="41" y="76"/>
                  </a:cubicBezTo>
                  <a:cubicBezTo>
                    <a:pt x="40" y="76"/>
                    <a:pt x="38" y="75"/>
                    <a:pt x="38" y="74"/>
                  </a:cubicBezTo>
                  <a:cubicBezTo>
                    <a:pt x="38" y="73"/>
                    <a:pt x="38" y="71"/>
                    <a:pt x="40" y="71"/>
                  </a:cubicBezTo>
                  <a:cubicBezTo>
                    <a:pt x="42" y="70"/>
                    <a:pt x="284" y="0"/>
                    <a:pt x="430" y="31"/>
                  </a:cubicBezTo>
                  <a:cubicBezTo>
                    <a:pt x="489" y="44"/>
                    <a:pt x="521" y="60"/>
                    <a:pt x="525" y="80"/>
                  </a:cubicBezTo>
                  <a:cubicBezTo>
                    <a:pt x="527" y="97"/>
                    <a:pt x="507" y="109"/>
                    <a:pt x="507" y="110"/>
                  </a:cubicBezTo>
                  <a:cubicBezTo>
                    <a:pt x="506" y="110"/>
                    <a:pt x="505" y="110"/>
                    <a:pt x="505" y="110"/>
                  </a:cubicBezTo>
                  <a:cubicBezTo>
                    <a:pt x="503" y="110"/>
                    <a:pt x="357" y="76"/>
                    <a:pt x="272" y="80"/>
                  </a:cubicBezTo>
                  <a:cubicBezTo>
                    <a:pt x="157" y="86"/>
                    <a:pt x="26" y="120"/>
                    <a:pt x="6" y="125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1" y="145"/>
                    <a:pt x="164" y="135"/>
                    <a:pt x="275" y="150"/>
                  </a:cubicBezTo>
                  <a:cubicBezTo>
                    <a:pt x="393" y="166"/>
                    <a:pt x="489" y="197"/>
                    <a:pt x="489" y="198"/>
                  </a:cubicBezTo>
                  <a:cubicBezTo>
                    <a:pt x="490" y="198"/>
                    <a:pt x="491" y="199"/>
                    <a:pt x="491" y="200"/>
                  </a:cubicBezTo>
                  <a:cubicBezTo>
                    <a:pt x="491" y="200"/>
                    <a:pt x="491" y="201"/>
                    <a:pt x="491" y="202"/>
                  </a:cubicBezTo>
                  <a:cubicBezTo>
                    <a:pt x="423" y="277"/>
                    <a:pt x="423" y="277"/>
                    <a:pt x="423" y="277"/>
                  </a:cubicBezTo>
                  <a:cubicBezTo>
                    <a:pt x="422" y="278"/>
                    <a:pt x="421" y="278"/>
                    <a:pt x="420" y="278"/>
                  </a:cubicBezTo>
                  <a:cubicBezTo>
                    <a:pt x="419" y="277"/>
                    <a:pt x="312" y="222"/>
                    <a:pt x="211" y="207"/>
                  </a:cubicBezTo>
                  <a:cubicBezTo>
                    <a:pt x="118" y="192"/>
                    <a:pt x="38" y="191"/>
                    <a:pt x="23" y="191"/>
                  </a:cubicBezTo>
                  <a:cubicBezTo>
                    <a:pt x="23" y="222"/>
                    <a:pt x="23" y="222"/>
                    <a:pt x="23" y="222"/>
                  </a:cubicBezTo>
                  <a:cubicBezTo>
                    <a:pt x="46" y="222"/>
                    <a:pt x="222" y="229"/>
                    <a:pt x="321" y="283"/>
                  </a:cubicBezTo>
                  <a:cubicBezTo>
                    <a:pt x="322" y="284"/>
                    <a:pt x="322" y="285"/>
                    <a:pt x="322" y="287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298" y="331"/>
                    <a:pt x="297" y="331"/>
                    <a:pt x="296" y="331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381"/>
            <p:cNvSpPr>
              <a:spLocks noChangeArrowheads="1"/>
            </p:cNvSpPr>
            <p:nvPr/>
          </p:nvSpPr>
          <p:spPr bwMode="auto">
            <a:xfrm>
              <a:off x="6216651" y="1058863"/>
              <a:ext cx="25400" cy="25400"/>
            </a:xfrm>
            <a:prstGeom prst="ellipse">
              <a:avLst/>
            </a:pr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82"/>
            <p:cNvSpPr/>
            <p:nvPr/>
          </p:nvSpPr>
          <p:spPr bwMode="auto">
            <a:xfrm>
              <a:off x="6200776" y="1416051"/>
              <a:ext cx="373063" cy="542925"/>
            </a:xfrm>
            <a:custGeom>
              <a:avLst/>
              <a:gdLst>
                <a:gd name="T0" fmla="*/ 167 w 336"/>
                <a:gd name="T1" fmla="*/ 128 h 488"/>
                <a:gd name="T2" fmla="*/ 148 w 336"/>
                <a:gd name="T3" fmla="*/ 70 h 488"/>
                <a:gd name="T4" fmla="*/ 230 w 336"/>
                <a:gd name="T5" fmla="*/ 41 h 488"/>
                <a:gd name="T6" fmla="*/ 269 w 336"/>
                <a:gd name="T7" fmla="*/ 1 h 488"/>
                <a:gd name="T8" fmla="*/ 292 w 336"/>
                <a:gd name="T9" fmla="*/ 45 h 488"/>
                <a:gd name="T10" fmla="*/ 327 w 336"/>
                <a:gd name="T11" fmla="*/ 55 h 488"/>
                <a:gd name="T12" fmla="*/ 308 w 336"/>
                <a:gd name="T13" fmla="*/ 98 h 488"/>
                <a:gd name="T14" fmla="*/ 323 w 336"/>
                <a:gd name="T15" fmla="*/ 122 h 488"/>
                <a:gd name="T16" fmla="*/ 298 w 336"/>
                <a:gd name="T17" fmla="*/ 159 h 488"/>
                <a:gd name="T18" fmla="*/ 312 w 336"/>
                <a:gd name="T19" fmla="*/ 200 h 488"/>
                <a:gd name="T20" fmla="*/ 263 w 336"/>
                <a:gd name="T21" fmla="*/ 246 h 488"/>
                <a:gd name="T22" fmla="*/ 286 w 336"/>
                <a:gd name="T23" fmla="*/ 292 h 488"/>
                <a:gd name="T24" fmla="*/ 239 w 336"/>
                <a:gd name="T25" fmla="*/ 339 h 488"/>
                <a:gd name="T26" fmla="*/ 244 w 336"/>
                <a:gd name="T27" fmla="*/ 386 h 488"/>
                <a:gd name="T28" fmla="*/ 187 w 336"/>
                <a:gd name="T29" fmla="*/ 403 h 488"/>
                <a:gd name="T30" fmla="*/ 175 w 336"/>
                <a:gd name="T31" fmla="*/ 458 h 488"/>
                <a:gd name="T32" fmla="*/ 107 w 336"/>
                <a:gd name="T33" fmla="*/ 451 h 488"/>
                <a:gd name="T34" fmla="*/ 54 w 336"/>
                <a:gd name="T35" fmla="*/ 478 h 488"/>
                <a:gd name="T36" fmla="*/ 31 w 336"/>
                <a:gd name="T37" fmla="*/ 422 h 488"/>
                <a:gd name="T38" fmla="*/ 2 w 336"/>
                <a:gd name="T39" fmla="*/ 397 h 488"/>
                <a:gd name="T40" fmla="*/ 31 w 336"/>
                <a:gd name="T41" fmla="*/ 361 h 488"/>
                <a:gd name="T42" fmla="*/ 21 w 336"/>
                <a:gd name="T43" fmla="*/ 308 h 488"/>
                <a:gd name="T44" fmla="*/ 87 w 336"/>
                <a:gd name="T45" fmla="*/ 281 h 488"/>
                <a:gd name="T46" fmla="*/ 70 w 336"/>
                <a:gd name="T47" fmla="*/ 230 h 488"/>
                <a:gd name="T48" fmla="*/ 132 w 336"/>
                <a:gd name="T49" fmla="*/ 212 h 488"/>
                <a:gd name="T50" fmla="*/ 116 w 336"/>
                <a:gd name="T51" fmla="*/ 157 h 488"/>
                <a:gd name="T52" fmla="*/ 167 w 336"/>
                <a:gd name="T53" fmla="*/ 12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6" h="488">
                  <a:moveTo>
                    <a:pt x="167" y="128"/>
                  </a:moveTo>
                  <a:cubicBezTo>
                    <a:pt x="167" y="128"/>
                    <a:pt x="132" y="113"/>
                    <a:pt x="148" y="70"/>
                  </a:cubicBezTo>
                  <a:cubicBezTo>
                    <a:pt x="167" y="17"/>
                    <a:pt x="230" y="41"/>
                    <a:pt x="230" y="41"/>
                  </a:cubicBezTo>
                  <a:cubicBezTo>
                    <a:pt x="230" y="41"/>
                    <a:pt x="234" y="2"/>
                    <a:pt x="269" y="1"/>
                  </a:cubicBezTo>
                  <a:cubicBezTo>
                    <a:pt x="305" y="0"/>
                    <a:pt x="292" y="45"/>
                    <a:pt x="292" y="45"/>
                  </a:cubicBezTo>
                  <a:cubicBezTo>
                    <a:pt x="292" y="45"/>
                    <a:pt x="317" y="30"/>
                    <a:pt x="327" y="55"/>
                  </a:cubicBezTo>
                  <a:cubicBezTo>
                    <a:pt x="336" y="79"/>
                    <a:pt x="308" y="98"/>
                    <a:pt x="308" y="98"/>
                  </a:cubicBezTo>
                  <a:cubicBezTo>
                    <a:pt x="308" y="98"/>
                    <a:pt x="324" y="104"/>
                    <a:pt x="323" y="122"/>
                  </a:cubicBezTo>
                  <a:cubicBezTo>
                    <a:pt x="321" y="148"/>
                    <a:pt x="298" y="159"/>
                    <a:pt x="298" y="159"/>
                  </a:cubicBezTo>
                  <a:cubicBezTo>
                    <a:pt x="298" y="159"/>
                    <a:pt x="323" y="167"/>
                    <a:pt x="312" y="200"/>
                  </a:cubicBezTo>
                  <a:cubicBezTo>
                    <a:pt x="301" y="233"/>
                    <a:pt x="263" y="246"/>
                    <a:pt x="263" y="246"/>
                  </a:cubicBezTo>
                  <a:cubicBezTo>
                    <a:pt x="263" y="246"/>
                    <a:pt x="297" y="257"/>
                    <a:pt x="286" y="292"/>
                  </a:cubicBezTo>
                  <a:cubicBezTo>
                    <a:pt x="274" y="327"/>
                    <a:pt x="239" y="339"/>
                    <a:pt x="239" y="339"/>
                  </a:cubicBezTo>
                  <a:cubicBezTo>
                    <a:pt x="239" y="339"/>
                    <a:pt x="262" y="355"/>
                    <a:pt x="244" y="386"/>
                  </a:cubicBezTo>
                  <a:cubicBezTo>
                    <a:pt x="225" y="417"/>
                    <a:pt x="187" y="403"/>
                    <a:pt x="187" y="403"/>
                  </a:cubicBezTo>
                  <a:cubicBezTo>
                    <a:pt x="187" y="403"/>
                    <a:pt x="207" y="441"/>
                    <a:pt x="175" y="458"/>
                  </a:cubicBezTo>
                  <a:cubicBezTo>
                    <a:pt x="143" y="474"/>
                    <a:pt x="107" y="451"/>
                    <a:pt x="107" y="451"/>
                  </a:cubicBezTo>
                  <a:cubicBezTo>
                    <a:pt x="107" y="451"/>
                    <a:pt x="101" y="488"/>
                    <a:pt x="54" y="478"/>
                  </a:cubicBezTo>
                  <a:cubicBezTo>
                    <a:pt x="7" y="468"/>
                    <a:pt x="31" y="422"/>
                    <a:pt x="31" y="422"/>
                  </a:cubicBezTo>
                  <a:cubicBezTo>
                    <a:pt x="31" y="422"/>
                    <a:pt x="3" y="425"/>
                    <a:pt x="2" y="397"/>
                  </a:cubicBezTo>
                  <a:cubicBezTo>
                    <a:pt x="0" y="370"/>
                    <a:pt x="31" y="361"/>
                    <a:pt x="31" y="361"/>
                  </a:cubicBezTo>
                  <a:cubicBezTo>
                    <a:pt x="31" y="361"/>
                    <a:pt x="3" y="339"/>
                    <a:pt x="21" y="308"/>
                  </a:cubicBezTo>
                  <a:cubicBezTo>
                    <a:pt x="40" y="277"/>
                    <a:pt x="87" y="281"/>
                    <a:pt x="87" y="281"/>
                  </a:cubicBezTo>
                  <a:cubicBezTo>
                    <a:pt x="87" y="281"/>
                    <a:pt x="53" y="259"/>
                    <a:pt x="70" y="230"/>
                  </a:cubicBezTo>
                  <a:cubicBezTo>
                    <a:pt x="84" y="205"/>
                    <a:pt x="132" y="212"/>
                    <a:pt x="132" y="212"/>
                  </a:cubicBezTo>
                  <a:cubicBezTo>
                    <a:pt x="132" y="212"/>
                    <a:pt x="101" y="194"/>
                    <a:pt x="116" y="157"/>
                  </a:cubicBezTo>
                  <a:cubicBezTo>
                    <a:pt x="128" y="129"/>
                    <a:pt x="167" y="128"/>
                    <a:pt x="167" y="128"/>
                  </a:cubicBezTo>
                </a:path>
              </a:pathLst>
            </a:custGeom>
            <a:solidFill>
              <a:srgbClr val="FFF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83"/>
            <p:cNvSpPr>
              <a:spLocks noEditPoints="1"/>
            </p:cNvSpPr>
            <p:nvPr/>
          </p:nvSpPr>
          <p:spPr bwMode="auto">
            <a:xfrm>
              <a:off x="6232526" y="1468438"/>
              <a:ext cx="312738" cy="425450"/>
            </a:xfrm>
            <a:custGeom>
              <a:avLst/>
              <a:gdLst>
                <a:gd name="T0" fmla="*/ 3 w 281"/>
                <a:gd name="T1" fmla="*/ 351 h 384"/>
                <a:gd name="T2" fmla="*/ 32 w 281"/>
                <a:gd name="T3" fmla="*/ 275 h 384"/>
                <a:gd name="T4" fmla="*/ 118 w 281"/>
                <a:gd name="T5" fmla="*/ 116 h 384"/>
                <a:gd name="T6" fmla="*/ 145 w 281"/>
                <a:gd name="T7" fmla="*/ 30 h 384"/>
                <a:gd name="T8" fmla="*/ 237 w 281"/>
                <a:gd name="T9" fmla="*/ 5 h 384"/>
                <a:gd name="T10" fmla="*/ 280 w 281"/>
                <a:gd name="T11" fmla="*/ 38 h 384"/>
                <a:gd name="T12" fmla="*/ 235 w 281"/>
                <a:gd name="T13" fmla="*/ 123 h 384"/>
                <a:gd name="T14" fmla="*/ 228 w 281"/>
                <a:gd name="T15" fmla="*/ 244 h 384"/>
                <a:gd name="T16" fmla="*/ 108 w 281"/>
                <a:gd name="T17" fmla="*/ 381 h 384"/>
                <a:gd name="T18" fmla="*/ 31 w 281"/>
                <a:gd name="T19" fmla="*/ 364 h 384"/>
                <a:gd name="T20" fmla="*/ 70 w 281"/>
                <a:gd name="T21" fmla="*/ 349 h 384"/>
                <a:gd name="T22" fmla="*/ 80 w 281"/>
                <a:gd name="T23" fmla="*/ 366 h 384"/>
                <a:gd name="T24" fmla="*/ 120 w 281"/>
                <a:gd name="T25" fmla="*/ 341 h 384"/>
                <a:gd name="T26" fmla="*/ 147 w 281"/>
                <a:gd name="T27" fmla="*/ 343 h 384"/>
                <a:gd name="T28" fmla="*/ 140 w 281"/>
                <a:gd name="T29" fmla="*/ 279 h 384"/>
                <a:gd name="T30" fmla="*/ 205 w 281"/>
                <a:gd name="T31" fmla="*/ 205 h 384"/>
                <a:gd name="T32" fmla="*/ 180 w 281"/>
                <a:gd name="T33" fmla="*/ 191 h 384"/>
                <a:gd name="T34" fmla="*/ 230 w 281"/>
                <a:gd name="T35" fmla="*/ 125 h 384"/>
                <a:gd name="T36" fmla="*/ 231 w 281"/>
                <a:gd name="T37" fmla="*/ 120 h 384"/>
                <a:gd name="T38" fmla="*/ 229 w 281"/>
                <a:gd name="T39" fmla="*/ 76 h 384"/>
                <a:gd name="T40" fmla="*/ 254 w 281"/>
                <a:gd name="T41" fmla="*/ 62 h 384"/>
                <a:gd name="T42" fmla="*/ 245 w 281"/>
                <a:gd name="T43" fmla="*/ 17 h 384"/>
                <a:gd name="T44" fmla="*/ 225 w 281"/>
                <a:gd name="T45" fmla="*/ 25 h 384"/>
                <a:gd name="T46" fmla="*/ 195 w 281"/>
                <a:gd name="T47" fmla="*/ 14 h 384"/>
                <a:gd name="T48" fmla="*/ 186 w 281"/>
                <a:gd name="T49" fmla="*/ 29 h 384"/>
                <a:gd name="T50" fmla="*/ 165 w 281"/>
                <a:gd name="T51" fmla="*/ 71 h 384"/>
                <a:gd name="T52" fmla="*/ 184 w 281"/>
                <a:gd name="T53" fmla="*/ 88 h 384"/>
                <a:gd name="T54" fmla="*/ 153 w 281"/>
                <a:gd name="T55" fmla="*/ 100 h 384"/>
                <a:gd name="T56" fmla="*/ 148 w 281"/>
                <a:gd name="T57" fmla="*/ 106 h 384"/>
                <a:gd name="T58" fmla="*/ 159 w 281"/>
                <a:gd name="T59" fmla="*/ 175 h 384"/>
                <a:gd name="T60" fmla="*/ 79 w 281"/>
                <a:gd name="T61" fmla="*/ 200 h 384"/>
                <a:gd name="T62" fmla="*/ 120 w 281"/>
                <a:gd name="T63" fmla="*/ 266 h 384"/>
                <a:gd name="T64" fmla="*/ 37 w 281"/>
                <a:gd name="T65" fmla="*/ 284 h 384"/>
                <a:gd name="T66" fmla="*/ 33 w 281"/>
                <a:gd name="T67" fmla="*/ 291 h 384"/>
                <a:gd name="T68" fmla="*/ 37 w 281"/>
                <a:gd name="T69" fmla="*/ 330 h 384"/>
                <a:gd name="T70" fmla="*/ 15 w 281"/>
                <a:gd name="T71" fmla="*/ 335 h 384"/>
                <a:gd name="T72" fmla="*/ 43 w 281"/>
                <a:gd name="T73" fmla="*/ 347 h 384"/>
                <a:gd name="T74" fmla="*/ 81 w 281"/>
                <a:gd name="T75" fmla="*/ 345 h 384"/>
                <a:gd name="T76" fmla="*/ 82 w 281"/>
                <a:gd name="T77" fmla="*/ 346 h 384"/>
                <a:gd name="T78" fmla="*/ 44 w 281"/>
                <a:gd name="T79" fmla="*/ 352 h 384"/>
                <a:gd name="T80" fmla="*/ 123 w 281"/>
                <a:gd name="T81" fmla="*/ 337 h 384"/>
                <a:gd name="T82" fmla="*/ 20 w 281"/>
                <a:gd name="T83" fmla="*/ 333 h 384"/>
                <a:gd name="T84" fmla="*/ 33 w 281"/>
                <a:gd name="T85" fmla="*/ 333 h 384"/>
                <a:gd name="T86" fmla="*/ 67 w 281"/>
                <a:gd name="T87" fmla="*/ 303 h 384"/>
                <a:gd name="T88" fmla="*/ 157 w 281"/>
                <a:gd name="T89" fmla="*/ 273 h 384"/>
                <a:gd name="T90" fmla="*/ 159 w 281"/>
                <a:gd name="T91" fmla="*/ 273 h 384"/>
                <a:gd name="T92" fmla="*/ 116 w 281"/>
                <a:gd name="T93" fmla="*/ 263 h 384"/>
                <a:gd name="T94" fmla="*/ 171 w 281"/>
                <a:gd name="T95" fmla="*/ 199 h 384"/>
                <a:gd name="T96" fmla="*/ 180 w 281"/>
                <a:gd name="T97" fmla="*/ 196 h 384"/>
                <a:gd name="T98" fmla="*/ 155 w 281"/>
                <a:gd name="T99" fmla="*/ 178 h 384"/>
                <a:gd name="T100" fmla="*/ 197 w 281"/>
                <a:gd name="T101" fmla="*/ 118 h 384"/>
                <a:gd name="T102" fmla="*/ 153 w 281"/>
                <a:gd name="T103" fmla="*/ 105 h 384"/>
                <a:gd name="T104" fmla="*/ 153 w 281"/>
                <a:gd name="T105" fmla="*/ 105 h 384"/>
                <a:gd name="T106" fmla="*/ 180 w 281"/>
                <a:gd name="T107" fmla="*/ 73 h 384"/>
                <a:gd name="T108" fmla="*/ 224 w 281"/>
                <a:gd name="T109" fmla="*/ 70 h 384"/>
                <a:gd name="T110" fmla="*/ 191 w 281"/>
                <a:gd name="T111" fmla="*/ 18 h 384"/>
                <a:gd name="T112" fmla="*/ 203 w 281"/>
                <a:gd name="T113" fmla="*/ 28 h 384"/>
                <a:gd name="T114" fmla="*/ 229 w 281"/>
                <a:gd name="T115" fmla="*/ 3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" h="384">
                  <a:moveTo>
                    <a:pt x="46" y="384"/>
                  </a:moveTo>
                  <a:cubicBezTo>
                    <a:pt x="37" y="384"/>
                    <a:pt x="30" y="380"/>
                    <a:pt x="27" y="372"/>
                  </a:cubicBezTo>
                  <a:cubicBezTo>
                    <a:pt x="26" y="369"/>
                    <a:pt x="26" y="367"/>
                    <a:pt x="26" y="365"/>
                  </a:cubicBezTo>
                  <a:cubicBezTo>
                    <a:pt x="14" y="365"/>
                    <a:pt x="6" y="361"/>
                    <a:pt x="3" y="351"/>
                  </a:cubicBezTo>
                  <a:cubicBezTo>
                    <a:pt x="0" y="343"/>
                    <a:pt x="4" y="336"/>
                    <a:pt x="12" y="331"/>
                  </a:cubicBezTo>
                  <a:cubicBezTo>
                    <a:pt x="9" y="325"/>
                    <a:pt x="5" y="314"/>
                    <a:pt x="14" y="300"/>
                  </a:cubicBezTo>
                  <a:cubicBezTo>
                    <a:pt x="18" y="294"/>
                    <a:pt x="24" y="289"/>
                    <a:pt x="32" y="286"/>
                  </a:cubicBezTo>
                  <a:cubicBezTo>
                    <a:pt x="31" y="283"/>
                    <a:pt x="31" y="279"/>
                    <a:pt x="32" y="275"/>
                  </a:cubicBezTo>
                  <a:cubicBezTo>
                    <a:pt x="36" y="256"/>
                    <a:pt x="57" y="247"/>
                    <a:pt x="77" y="244"/>
                  </a:cubicBezTo>
                  <a:cubicBezTo>
                    <a:pt x="72" y="234"/>
                    <a:pt x="66" y="217"/>
                    <a:pt x="75" y="198"/>
                  </a:cubicBezTo>
                  <a:cubicBezTo>
                    <a:pt x="80" y="185"/>
                    <a:pt x="96" y="175"/>
                    <a:pt x="117" y="170"/>
                  </a:cubicBezTo>
                  <a:cubicBezTo>
                    <a:pt x="104" y="152"/>
                    <a:pt x="104" y="132"/>
                    <a:pt x="118" y="116"/>
                  </a:cubicBezTo>
                  <a:cubicBezTo>
                    <a:pt x="128" y="105"/>
                    <a:pt x="140" y="102"/>
                    <a:pt x="148" y="101"/>
                  </a:cubicBezTo>
                  <a:cubicBezTo>
                    <a:pt x="148" y="97"/>
                    <a:pt x="149" y="92"/>
                    <a:pt x="151" y="87"/>
                  </a:cubicBezTo>
                  <a:cubicBezTo>
                    <a:pt x="153" y="82"/>
                    <a:pt x="156" y="77"/>
                    <a:pt x="161" y="74"/>
                  </a:cubicBezTo>
                  <a:cubicBezTo>
                    <a:pt x="150" y="63"/>
                    <a:pt x="141" y="46"/>
                    <a:pt x="145" y="30"/>
                  </a:cubicBezTo>
                  <a:cubicBezTo>
                    <a:pt x="149" y="17"/>
                    <a:pt x="160" y="10"/>
                    <a:pt x="176" y="10"/>
                  </a:cubicBezTo>
                  <a:cubicBezTo>
                    <a:pt x="180" y="10"/>
                    <a:pt x="185" y="11"/>
                    <a:pt x="190" y="12"/>
                  </a:cubicBezTo>
                  <a:cubicBezTo>
                    <a:pt x="196" y="5"/>
                    <a:pt x="208" y="0"/>
                    <a:pt x="219" y="0"/>
                  </a:cubicBezTo>
                  <a:cubicBezTo>
                    <a:pt x="226" y="0"/>
                    <a:pt x="232" y="1"/>
                    <a:pt x="237" y="5"/>
                  </a:cubicBezTo>
                  <a:cubicBezTo>
                    <a:pt x="240" y="7"/>
                    <a:pt x="242" y="9"/>
                    <a:pt x="243" y="12"/>
                  </a:cubicBezTo>
                  <a:cubicBezTo>
                    <a:pt x="245" y="12"/>
                    <a:pt x="246" y="12"/>
                    <a:pt x="248" y="12"/>
                  </a:cubicBezTo>
                  <a:cubicBezTo>
                    <a:pt x="259" y="12"/>
                    <a:pt x="270" y="16"/>
                    <a:pt x="275" y="23"/>
                  </a:cubicBezTo>
                  <a:cubicBezTo>
                    <a:pt x="279" y="27"/>
                    <a:pt x="281" y="32"/>
                    <a:pt x="280" y="38"/>
                  </a:cubicBezTo>
                  <a:cubicBezTo>
                    <a:pt x="279" y="47"/>
                    <a:pt x="271" y="57"/>
                    <a:pt x="259" y="65"/>
                  </a:cubicBezTo>
                  <a:cubicBezTo>
                    <a:pt x="264" y="71"/>
                    <a:pt x="268" y="77"/>
                    <a:pt x="268" y="84"/>
                  </a:cubicBezTo>
                  <a:cubicBezTo>
                    <a:pt x="269" y="92"/>
                    <a:pt x="265" y="100"/>
                    <a:pt x="257" y="108"/>
                  </a:cubicBezTo>
                  <a:cubicBezTo>
                    <a:pt x="250" y="115"/>
                    <a:pt x="243" y="120"/>
                    <a:pt x="235" y="123"/>
                  </a:cubicBezTo>
                  <a:cubicBezTo>
                    <a:pt x="242" y="131"/>
                    <a:pt x="247" y="141"/>
                    <a:pt x="247" y="151"/>
                  </a:cubicBezTo>
                  <a:cubicBezTo>
                    <a:pt x="247" y="163"/>
                    <a:pt x="241" y="175"/>
                    <a:pt x="230" y="186"/>
                  </a:cubicBezTo>
                  <a:cubicBezTo>
                    <a:pt x="223" y="192"/>
                    <a:pt x="216" y="198"/>
                    <a:pt x="209" y="202"/>
                  </a:cubicBezTo>
                  <a:cubicBezTo>
                    <a:pt x="223" y="211"/>
                    <a:pt x="233" y="226"/>
                    <a:pt x="228" y="244"/>
                  </a:cubicBezTo>
                  <a:cubicBezTo>
                    <a:pt x="222" y="261"/>
                    <a:pt x="206" y="278"/>
                    <a:pt x="185" y="288"/>
                  </a:cubicBezTo>
                  <a:cubicBezTo>
                    <a:pt x="191" y="301"/>
                    <a:pt x="191" y="316"/>
                    <a:pt x="185" y="328"/>
                  </a:cubicBezTo>
                  <a:cubicBezTo>
                    <a:pt x="178" y="340"/>
                    <a:pt x="163" y="348"/>
                    <a:pt x="147" y="348"/>
                  </a:cubicBezTo>
                  <a:cubicBezTo>
                    <a:pt x="144" y="367"/>
                    <a:pt x="127" y="381"/>
                    <a:pt x="108" y="381"/>
                  </a:cubicBezTo>
                  <a:cubicBezTo>
                    <a:pt x="101" y="381"/>
                    <a:pt x="94" y="380"/>
                    <a:pt x="87" y="376"/>
                  </a:cubicBezTo>
                  <a:cubicBezTo>
                    <a:pt x="83" y="374"/>
                    <a:pt x="80" y="372"/>
                    <a:pt x="77" y="370"/>
                  </a:cubicBezTo>
                  <a:cubicBezTo>
                    <a:pt x="68" y="378"/>
                    <a:pt x="56" y="384"/>
                    <a:pt x="46" y="384"/>
                  </a:cubicBezTo>
                  <a:moveTo>
                    <a:pt x="31" y="364"/>
                  </a:moveTo>
                  <a:cubicBezTo>
                    <a:pt x="31" y="366"/>
                    <a:pt x="31" y="368"/>
                    <a:pt x="32" y="370"/>
                  </a:cubicBezTo>
                  <a:cubicBezTo>
                    <a:pt x="35" y="378"/>
                    <a:pt x="41" y="379"/>
                    <a:pt x="46" y="379"/>
                  </a:cubicBezTo>
                  <a:cubicBezTo>
                    <a:pt x="55" y="379"/>
                    <a:pt x="66" y="374"/>
                    <a:pt x="73" y="367"/>
                  </a:cubicBezTo>
                  <a:cubicBezTo>
                    <a:pt x="67" y="359"/>
                    <a:pt x="69" y="352"/>
                    <a:pt x="70" y="349"/>
                  </a:cubicBezTo>
                  <a:cubicBezTo>
                    <a:pt x="72" y="344"/>
                    <a:pt x="76" y="340"/>
                    <a:pt x="81" y="340"/>
                  </a:cubicBezTo>
                  <a:cubicBezTo>
                    <a:pt x="82" y="340"/>
                    <a:pt x="84" y="341"/>
                    <a:pt x="85" y="342"/>
                  </a:cubicBezTo>
                  <a:cubicBezTo>
                    <a:pt x="87" y="344"/>
                    <a:pt x="88" y="348"/>
                    <a:pt x="87" y="352"/>
                  </a:cubicBezTo>
                  <a:cubicBezTo>
                    <a:pt x="87" y="357"/>
                    <a:pt x="84" y="362"/>
                    <a:pt x="80" y="366"/>
                  </a:cubicBezTo>
                  <a:cubicBezTo>
                    <a:pt x="83" y="368"/>
                    <a:pt x="86" y="370"/>
                    <a:pt x="89" y="372"/>
                  </a:cubicBezTo>
                  <a:cubicBezTo>
                    <a:pt x="95" y="375"/>
                    <a:pt x="101" y="376"/>
                    <a:pt x="108" y="376"/>
                  </a:cubicBezTo>
                  <a:cubicBezTo>
                    <a:pt x="126" y="376"/>
                    <a:pt x="139" y="362"/>
                    <a:pt x="142" y="348"/>
                  </a:cubicBezTo>
                  <a:cubicBezTo>
                    <a:pt x="133" y="347"/>
                    <a:pt x="126" y="345"/>
                    <a:pt x="120" y="341"/>
                  </a:cubicBezTo>
                  <a:cubicBezTo>
                    <a:pt x="112" y="335"/>
                    <a:pt x="111" y="327"/>
                    <a:pt x="112" y="321"/>
                  </a:cubicBezTo>
                  <a:cubicBezTo>
                    <a:pt x="114" y="315"/>
                    <a:pt x="119" y="311"/>
                    <a:pt x="125" y="311"/>
                  </a:cubicBezTo>
                  <a:cubicBezTo>
                    <a:pt x="129" y="311"/>
                    <a:pt x="136" y="314"/>
                    <a:pt x="142" y="325"/>
                  </a:cubicBezTo>
                  <a:cubicBezTo>
                    <a:pt x="145" y="330"/>
                    <a:pt x="147" y="336"/>
                    <a:pt x="147" y="343"/>
                  </a:cubicBezTo>
                  <a:cubicBezTo>
                    <a:pt x="162" y="342"/>
                    <a:pt x="174" y="336"/>
                    <a:pt x="180" y="325"/>
                  </a:cubicBezTo>
                  <a:cubicBezTo>
                    <a:pt x="187" y="314"/>
                    <a:pt x="185" y="300"/>
                    <a:pt x="180" y="290"/>
                  </a:cubicBezTo>
                  <a:cubicBezTo>
                    <a:pt x="169" y="294"/>
                    <a:pt x="158" y="296"/>
                    <a:pt x="152" y="295"/>
                  </a:cubicBezTo>
                  <a:cubicBezTo>
                    <a:pt x="144" y="292"/>
                    <a:pt x="139" y="286"/>
                    <a:pt x="140" y="279"/>
                  </a:cubicBezTo>
                  <a:cubicBezTo>
                    <a:pt x="141" y="273"/>
                    <a:pt x="146" y="268"/>
                    <a:pt x="159" y="268"/>
                  </a:cubicBezTo>
                  <a:cubicBezTo>
                    <a:pt x="168" y="269"/>
                    <a:pt x="176" y="274"/>
                    <a:pt x="182" y="283"/>
                  </a:cubicBezTo>
                  <a:cubicBezTo>
                    <a:pt x="192" y="279"/>
                    <a:pt x="216" y="266"/>
                    <a:pt x="223" y="242"/>
                  </a:cubicBezTo>
                  <a:cubicBezTo>
                    <a:pt x="229" y="223"/>
                    <a:pt x="212" y="209"/>
                    <a:pt x="205" y="205"/>
                  </a:cubicBezTo>
                  <a:cubicBezTo>
                    <a:pt x="193" y="211"/>
                    <a:pt x="184" y="212"/>
                    <a:pt x="179" y="212"/>
                  </a:cubicBezTo>
                  <a:cubicBezTo>
                    <a:pt x="173" y="212"/>
                    <a:pt x="168" y="210"/>
                    <a:pt x="166" y="206"/>
                  </a:cubicBezTo>
                  <a:cubicBezTo>
                    <a:pt x="164" y="203"/>
                    <a:pt x="165" y="200"/>
                    <a:pt x="167" y="196"/>
                  </a:cubicBezTo>
                  <a:cubicBezTo>
                    <a:pt x="170" y="193"/>
                    <a:pt x="174" y="191"/>
                    <a:pt x="180" y="191"/>
                  </a:cubicBezTo>
                  <a:cubicBezTo>
                    <a:pt x="187" y="191"/>
                    <a:pt x="196" y="194"/>
                    <a:pt x="205" y="199"/>
                  </a:cubicBezTo>
                  <a:cubicBezTo>
                    <a:pt x="212" y="195"/>
                    <a:pt x="219" y="189"/>
                    <a:pt x="227" y="182"/>
                  </a:cubicBezTo>
                  <a:cubicBezTo>
                    <a:pt x="237" y="173"/>
                    <a:pt x="242" y="162"/>
                    <a:pt x="242" y="151"/>
                  </a:cubicBezTo>
                  <a:cubicBezTo>
                    <a:pt x="242" y="142"/>
                    <a:pt x="237" y="132"/>
                    <a:pt x="230" y="125"/>
                  </a:cubicBezTo>
                  <a:cubicBezTo>
                    <a:pt x="224" y="127"/>
                    <a:pt x="218" y="128"/>
                    <a:pt x="212" y="128"/>
                  </a:cubicBezTo>
                  <a:cubicBezTo>
                    <a:pt x="201" y="128"/>
                    <a:pt x="193" y="124"/>
                    <a:pt x="192" y="119"/>
                  </a:cubicBezTo>
                  <a:cubicBezTo>
                    <a:pt x="192" y="117"/>
                    <a:pt x="193" y="113"/>
                    <a:pt x="201" y="111"/>
                  </a:cubicBezTo>
                  <a:cubicBezTo>
                    <a:pt x="210" y="109"/>
                    <a:pt x="222" y="112"/>
                    <a:pt x="231" y="120"/>
                  </a:cubicBezTo>
                  <a:cubicBezTo>
                    <a:pt x="239" y="116"/>
                    <a:pt x="246" y="111"/>
                    <a:pt x="253" y="105"/>
                  </a:cubicBezTo>
                  <a:cubicBezTo>
                    <a:pt x="260" y="98"/>
                    <a:pt x="264" y="91"/>
                    <a:pt x="263" y="84"/>
                  </a:cubicBezTo>
                  <a:cubicBezTo>
                    <a:pt x="263" y="78"/>
                    <a:pt x="260" y="73"/>
                    <a:pt x="254" y="68"/>
                  </a:cubicBezTo>
                  <a:cubicBezTo>
                    <a:pt x="245" y="73"/>
                    <a:pt x="236" y="76"/>
                    <a:pt x="229" y="76"/>
                  </a:cubicBezTo>
                  <a:cubicBezTo>
                    <a:pt x="225" y="76"/>
                    <a:pt x="222" y="75"/>
                    <a:pt x="220" y="73"/>
                  </a:cubicBezTo>
                  <a:cubicBezTo>
                    <a:pt x="218" y="71"/>
                    <a:pt x="218" y="68"/>
                    <a:pt x="218" y="65"/>
                  </a:cubicBezTo>
                  <a:cubicBezTo>
                    <a:pt x="219" y="58"/>
                    <a:pt x="224" y="54"/>
                    <a:pt x="232" y="54"/>
                  </a:cubicBezTo>
                  <a:cubicBezTo>
                    <a:pt x="239" y="54"/>
                    <a:pt x="248" y="57"/>
                    <a:pt x="254" y="62"/>
                  </a:cubicBezTo>
                  <a:cubicBezTo>
                    <a:pt x="266" y="55"/>
                    <a:pt x="274" y="45"/>
                    <a:pt x="275" y="37"/>
                  </a:cubicBezTo>
                  <a:cubicBezTo>
                    <a:pt x="276" y="33"/>
                    <a:pt x="275" y="29"/>
                    <a:pt x="272" y="26"/>
                  </a:cubicBezTo>
                  <a:cubicBezTo>
                    <a:pt x="267" y="20"/>
                    <a:pt x="257" y="17"/>
                    <a:pt x="248" y="17"/>
                  </a:cubicBezTo>
                  <a:cubicBezTo>
                    <a:pt x="247" y="17"/>
                    <a:pt x="246" y="17"/>
                    <a:pt x="245" y="17"/>
                  </a:cubicBezTo>
                  <a:cubicBezTo>
                    <a:pt x="245" y="21"/>
                    <a:pt x="244" y="24"/>
                    <a:pt x="241" y="28"/>
                  </a:cubicBezTo>
                  <a:cubicBezTo>
                    <a:pt x="238" y="32"/>
                    <a:pt x="234" y="35"/>
                    <a:pt x="230" y="35"/>
                  </a:cubicBezTo>
                  <a:cubicBezTo>
                    <a:pt x="228" y="35"/>
                    <a:pt x="226" y="34"/>
                    <a:pt x="225" y="33"/>
                  </a:cubicBezTo>
                  <a:cubicBezTo>
                    <a:pt x="224" y="31"/>
                    <a:pt x="224" y="28"/>
                    <a:pt x="225" y="25"/>
                  </a:cubicBezTo>
                  <a:cubicBezTo>
                    <a:pt x="226" y="19"/>
                    <a:pt x="231" y="15"/>
                    <a:pt x="238" y="13"/>
                  </a:cubicBezTo>
                  <a:cubicBezTo>
                    <a:pt x="237" y="12"/>
                    <a:pt x="236" y="10"/>
                    <a:pt x="234" y="9"/>
                  </a:cubicBezTo>
                  <a:cubicBezTo>
                    <a:pt x="230" y="6"/>
                    <a:pt x="225" y="5"/>
                    <a:pt x="219" y="5"/>
                  </a:cubicBezTo>
                  <a:cubicBezTo>
                    <a:pt x="210" y="5"/>
                    <a:pt x="200" y="8"/>
                    <a:pt x="195" y="14"/>
                  </a:cubicBezTo>
                  <a:cubicBezTo>
                    <a:pt x="202" y="17"/>
                    <a:pt x="207" y="22"/>
                    <a:pt x="208" y="27"/>
                  </a:cubicBezTo>
                  <a:cubicBezTo>
                    <a:pt x="209" y="32"/>
                    <a:pt x="208" y="36"/>
                    <a:pt x="206" y="39"/>
                  </a:cubicBezTo>
                  <a:cubicBezTo>
                    <a:pt x="204" y="41"/>
                    <a:pt x="202" y="42"/>
                    <a:pt x="199" y="42"/>
                  </a:cubicBezTo>
                  <a:cubicBezTo>
                    <a:pt x="196" y="42"/>
                    <a:pt x="191" y="41"/>
                    <a:pt x="186" y="29"/>
                  </a:cubicBezTo>
                  <a:cubicBezTo>
                    <a:pt x="184" y="25"/>
                    <a:pt x="184" y="20"/>
                    <a:pt x="187" y="16"/>
                  </a:cubicBezTo>
                  <a:cubicBezTo>
                    <a:pt x="183" y="15"/>
                    <a:pt x="179" y="15"/>
                    <a:pt x="176" y="15"/>
                  </a:cubicBezTo>
                  <a:cubicBezTo>
                    <a:pt x="170" y="15"/>
                    <a:pt x="155" y="16"/>
                    <a:pt x="150" y="31"/>
                  </a:cubicBezTo>
                  <a:cubicBezTo>
                    <a:pt x="146" y="44"/>
                    <a:pt x="154" y="61"/>
                    <a:pt x="165" y="71"/>
                  </a:cubicBezTo>
                  <a:cubicBezTo>
                    <a:pt x="169" y="69"/>
                    <a:pt x="175" y="68"/>
                    <a:pt x="180" y="68"/>
                  </a:cubicBezTo>
                  <a:cubicBezTo>
                    <a:pt x="186" y="68"/>
                    <a:pt x="191" y="70"/>
                    <a:pt x="194" y="74"/>
                  </a:cubicBezTo>
                  <a:cubicBezTo>
                    <a:pt x="195" y="76"/>
                    <a:pt x="195" y="80"/>
                    <a:pt x="193" y="83"/>
                  </a:cubicBezTo>
                  <a:cubicBezTo>
                    <a:pt x="192" y="86"/>
                    <a:pt x="188" y="88"/>
                    <a:pt x="184" y="88"/>
                  </a:cubicBezTo>
                  <a:cubicBezTo>
                    <a:pt x="179" y="88"/>
                    <a:pt x="171" y="84"/>
                    <a:pt x="164" y="78"/>
                  </a:cubicBezTo>
                  <a:cubicBezTo>
                    <a:pt x="160" y="80"/>
                    <a:pt x="157" y="84"/>
                    <a:pt x="155" y="89"/>
                  </a:cubicBezTo>
                  <a:cubicBezTo>
                    <a:pt x="154" y="93"/>
                    <a:pt x="153" y="97"/>
                    <a:pt x="153" y="100"/>
                  </a:cubicBezTo>
                  <a:cubicBezTo>
                    <a:pt x="153" y="100"/>
                    <a:pt x="153" y="100"/>
                    <a:pt x="153" y="100"/>
                  </a:cubicBezTo>
                  <a:cubicBezTo>
                    <a:pt x="164" y="100"/>
                    <a:pt x="173" y="104"/>
                    <a:pt x="175" y="110"/>
                  </a:cubicBezTo>
                  <a:cubicBezTo>
                    <a:pt x="176" y="112"/>
                    <a:pt x="177" y="115"/>
                    <a:pt x="172" y="120"/>
                  </a:cubicBezTo>
                  <a:cubicBezTo>
                    <a:pt x="170" y="121"/>
                    <a:pt x="168" y="122"/>
                    <a:pt x="165" y="122"/>
                  </a:cubicBezTo>
                  <a:cubicBezTo>
                    <a:pt x="158" y="122"/>
                    <a:pt x="150" y="116"/>
                    <a:pt x="148" y="106"/>
                  </a:cubicBezTo>
                  <a:cubicBezTo>
                    <a:pt x="141" y="107"/>
                    <a:pt x="130" y="109"/>
                    <a:pt x="122" y="119"/>
                  </a:cubicBezTo>
                  <a:cubicBezTo>
                    <a:pt x="103" y="141"/>
                    <a:pt x="116" y="162"/>
                    <a:pt x="122" y="169"/>
                  </a:cubicBezTo>
                  <a:cubicBezTo>
                    <a:pt x="127" y="169"/>
                    <a:pt x="131" y="168"/>
                    <a:pt x="136" y="168"/>
                  </a:cubicBezTo>
                  <a:cubicBezTo>
                    <a:pt x="147" y="168"/>
                    <a:pt x="156" y="171"/>
                    <a:pt x="159" y="175"/>
                  </a:cubicBezTo>
                  <a:cubicBezTo>
                    <a:pt x="161" y="177"/>
                    <a:pt x="161" y="179"/>
                    <a:pt x="161" y="181"/>
                  </a:cubicBezTo>
                  <a:cubicBezTo>
                    <a:pt x="160" y="188"/>
                    <a:pt x="155" y="191"/>
                    <a:pt x="149" y="191"/>
                  </a:cubicBezTo>
                  <a:cubicBezTo>
                    <a:pt x="140" y="191"/>
                    <a:pt x="129" y="185"/>
                    <a:pt x="120" y="175"/>
                  </a:cubicBezTo>
                  <a:cubicBezTo>
                    <a:pt x="99" y="178"/>
                    <a:pt x="84" y="188"/>
                    <a:pt x="79" y="200"/>
                  </a:cubicBezTo>
                  <a:cubicBezTo>
                    <a:pt x="71" y="219"/>
                    <a:pt x="77" y="235"/>
                    <a:pt x="82" y="244"/>
                  </a:cubicBezTo>
                  <a:cubicBezTo>
                    <a:pt x="84" y="244"/>
                    <a:pt x="86" y="244"/>
                    <a:pt x="88" y="244"/>
                  </a:cubicBezTo>
                  <a:cubicBezTo>
                    <a:pt x="101" y="244"/>
                    <a:pt x="116" y="247"/>
                    <a:pt x="121" y="255"/>
                  </a:cubicBezTo>
                  <a:cubicBezTo>
                    <a:pt x="122" y="257"/>
                    <a:pt x="123" y="261"/>
                    <a:pt x="120" y="266"/>
                  </a:cubicBezTo>
                  <a:cubicBezTo>
                    <a:pt x="118" y="270"/>
                    <a:pt x="114" y="272"/>
                    <a:pt x="110" y="272"/>
                  </a:cubicBezTo>
                  <a:cubicBezTo>
                    <a:pt x="100" y="272"/>
                    <a:pt x="87" y="262"/>
                    <a:pt x="79" y="249"/>
                  </a:cubicBezTo>
                  <a:cubicBezTo>
                    <a:pt x="61" y="251"/>
                    <a:pt x="40" y="259"/>
                    <a:pt x="37" y="276"/>
                  </a:cubicBezTo>
                  <a:cubicBezTo>
                    <a:pt x="36" y="279"/>
                    <a:pt x="36" y="282"/>
                    <a:pt x="37" y="284"/>
                  </a:cubicBezTo>
                  <a:cubicBezTo>
                    <a:pt x="42" y="283"/>
                    <a:pt x="48" y="282"/>
                    <a:pt x="54" y="282"/>
                  </a:cubicBezTo>
                  <a:cubicBezTo>
                    <a:pt x="70" y="282"/>
                    <a:pt x="87" y="287"/>
                    <a:pt x="87" y="298"/>
                  </a:cubicBezTo>
                  <a:cubicBezTo>
                    <a:pt x="87" y="304"/>
                    <a:pt x="79" y="308"/>
                    <a:pt x="67" y="308"/>
                  </a:cubicBezTo>
                  <a:cubicBezTo>
                    <a:pt x="54" y="308"/>
                    <a:pt x="38" y="303"/>
                    <a:pt x="33" y="291"/>
                  </a:cubicBezTo>
                  <a:cubicBezTo>
                    <a:pt x="27" y="293"/>
                    <a:pt x="22" y="297"/>
                    <a:pt x="19" y="302"/>
                  </a:cubicBezTo>
                  <a:cubicBezTo>
                    <a:pt x="11" y="315"/>
                    <a:pt x="13" y="324"/>
                    <a:pt x="17" y="329"/>
                  </a:cubicBezTo>
                  <a:cubicBezTo>
                    <a:pt x="21" y="327"/>
                    <a:pt x="24" y="326"/>
                    <a:pt x="27" y="326"/>
                  </a:cubicBezTo>
                  <a:cubicBezTo>
                    <a:pt x="34" y="326"/>
                    <a:pt x="36" y="329"/>
                    <a:pt x="37" y="330"/>
                  </a:cubicBezTo>
                  <a:cubicBezTo>
                    <a:pt x="38" y="332"/>
                    <a:pt x="38" y="334"/>
                    <a:pt x="37" y="337"/>
                  </a:cubicBezTo>
                  <a:cubicBezTo>
                    <a:pt x="35" y="339"/>
                    <a:pt x="32" y="341"/>
                    <a:pt x="28" y="341"/>
                  </a:cubicBezTo>
                  <a:cubicBezTo>
                    <a:pt x="28" y="341"/>
                    <a:pt x="27" y="341"/>
                    <a:pt x="27" y="341"/>
                  </a:cubicBezTo>
                  <a:cubicBezTo>
                    <a:pt x="23" y="341"/>
                    <a:pt x="19" y="338"/>
                    <a:pt x="15" y="335"/>
                  </a:cubicBezTo>
                  <a:cubicBezTo>
                    <a:pt x="10" y="338"/>
                    <a:pt x="5" y="342"/>
                    <a:pt x="7" y="350"/>
                  </a:cubicBezTo>
                  <a:cubicBezTo>
                    <a:pt x="10" y="358"/>
                    <a:pt x="18" y="360"/>
                    <a:pt x="23" y="360"/>
                  </a:cubicBezTo>
                  <a:cubicBezTo>
                    <a:pt x="24" y="360"/>
                    <a:pt x="25" y="360"/>
                    <a:pt x="26" y="360"/>
                  </a:cubicBezTo>
                  <a:cubicBezTo>
                    <a:pt x="28" y="351"/>
                    <a:pt x="37" y="347"/>
                    <a:pt x="43" y="347"/>
                  </a:cubicBezTo>
                  <a:cubicBezTo>
                    <a:pt x="46" y="347"/>
                    <a:pt x="48" y="348"/>
                    <a:pt x="49" y="350"/>
                  </a:cubicBezTo>
                  <a:cubicBezTo>
                    <a:pt x="50" y="351"/>
                    <a:pt x="50" y="352"/>
                    <a:pt x="48" y="355"/>
                  </a:cubicBezTo>
                  <a:cubicBezTo>
                    <a:pt x="45" y="359"/>
                    <a:pt x="38" y="362"/>
                    <a:pt x="31" y="364"/>
                  </a:cubicBezTo>
                  <a:moveTo>
                    <a:pt x="81" y="345"/>
                  </a:moveTo>
                  <a:cubicBezTo>
                    <a:pt x="79" y="345"/>
                    <a:pt x="76" y="347"/>
                    <a:pt x="74" y="351"/>
                  </a:cubicBezTo>
                  <a:cubicBezTo>
                    <a:pt x="73" y="353"/>
                    <a:pt x="73" y="358"/>
                    <a:pt x="77" y="363"/>
                  </a:cubicBezTo>
                  <a:cubicBezTo>
                    <a:pt x="80" y="359"/>
                    <a:pt x="82" y="355"/>
                    <a:pt x="82" y="351"/>
                  </a:cubicBezTo>
                  <a:cubicBezTo>
                    <a:pt x="83" y="347"/>
                    <a:pt x="82" y="346"/>
                    <a:pt x="82" y="346"/>
                  </a:cubicBezTo>
                  <a:cubicBezTo>
                    <a:pt x="82" y="345"/>
                    <a:pt x="81" y="345"/>
                    <a:pt x="81" y="345"/>
                  </a:cubicBezTo>
                  <a:moveTo>
                    <a:pt x="43" y="352"/>
                  </a:moveTo>
                  <a:cubicBezTo>
                    <a:pt x="40" y="352"/>
                    <a:pt x="34" y="353"/>
                    <a:pt x="31" y="359"/>
                  </a:cubicBezTo>
                  <a:cubicBezTo>
                    <a:pt x="38" y="357"/>
                    <a:pt x="43" y="354"/>
                    <a:pt x="44" y="352"/>
                  </a:cubicBezTo>
                  <a:cubicBezTo>
                    <a:pt x="44" y="352"/>
                    <a:pt x="44" y="352"/>
                    <a:pt x="43" y="352"/>
                  </a:cubicBezTo>
                  <a:moveTo>
                    <a:pt x="125" y="316"/>
                  </a:moveTo>
                  <a:cubicBezTo>
                    <a:pt x="121" y="316"/>
                    <a:pt x="118" y="319"/>
                    <a:pt x="117" y="323"/>
                  </a:cubicBezTo>
                  <a:cubicBezTo>
                    <a:pt x="116" y="327"/>
                    <a:pt x="117" y="333"/>
                    <a:pt x="123" y="337"/>
                  </a:cubicBezTo>
                  <a:cubicBezTo>
                    <a:pt x="128" y="340"/>
                    <a:pt x="135" y="342"/>
                    <a:pt x="142" y="343"/>
                  </a:cubicBezTo>
                  <a:cubicBezTo>
                    <a:pt x="142" y="337"/>
                    <a:pt x="141" y="332"/>
                    <a:pt x="138" y="327"/>
                  </a:cubicBezTo>
                  <a:cubicBezTo>
                    <a:pt x="134" y="320"/>
                    <a:pt x="129" y="316"/>
                    <a:pt x="125" y="316"/>
                  </a:cubicBezTo>
                  <a:moveTo>
                    <a:pt x="20" y="333"/>
                  </a:moveTo>
                  <a:cubicBezTo>
                    <a:pt x="23" y="335"/>
                    <a:pt x="26" y="336"/>
                    <a:pt x="28" y="336"/>
                  </a:cubicBezTo>
                  <a:cubicBezTo>
                    <a:pt x="28" y="336"/>
                    <a:pt x="28" y="336"/>
                    <a:pt x="28" y="336"/>
                  </a:cubicBezTo>
                  <a:cubicBezTo>
                    <a:pt x="31" y="336"/>
                    <a:pt x="32" y="335"/>
                    <a:pt x="33" y="334"/>
                  </a:cubicBezTo>
                  <a:cubicBezTo>
                    <a:pt x="33" y="334"/>
                    <a:pt x="33" y="333"/>
                    <a:pt x="33" y="333"/>
                  </a:cubicBezTo>
                  <a:cubicBezTo>
                    <a:pt x="32" y="332"/>
                    <a:pt x="30" y="331"/>
                    <a:pt x="27" y="331"/>
                  </a:cubicBezTo>
                  <a:cubicBezTo>
                    <a:pt x="25" y="331"/>
                    <a:pt x="23" y="332"/>
                    <a:pt x="20" y="333"/>
                  </a:cubicBezTo>
                  <a:moveTo>
                    <a:pt x="38" y="289"/>
                  </a:moveTo>
                  <a:cubicBezTo>
                    <a:pt x="42" y="299"/>
                    <a:pt x="55" y="303"/>
                    <a:pt x="67" y="303"/>
                  </a:cubicBezTo>
                  <a:cubicBezTo>
                    <a:pt x="76" y="303"/>
                    <a:pt x="82" y="300"/>
                    <a:pt x="82" y="298"/>
                  </a:cubicBezTo>
                  <a:cubicBezTo>
                    <a:pt x="82" y="292"/>
                    <a:pt x="69" y="287"/>
                    <a:pt x="54" y="287"/>
                  </a:cubicBezTo>
                  <a:cubicBezTo>
                    <a:pt x="49" y="287"/>
                    <a:pt x="43" y="288"/>
                    <a:pt x="38" y="289"/>
                  </a:cubicBezTo>
                  <a:moveTo>
                    <a:pt x="157" y="273"/>
                  </a:moveTo>
                  <a:cubicBezTo>
                    <a:pt x="150" y="273"/>
                    <a:pt x="145" y="276"/>
                    <a:pt x="145" y="280"/>
                  </a:cubicBezTo>
                  <a:cubicBezTo>
                    <a:pt x="144" y="283"/>
                    <a:pt x="147" y="288"/>
                    <a:pt x="153" y="290"/>
                  </a:cubicBezTo>
                  <a:cubicBezTo>
                    <a:pt x="158" y="291"/>
                    <a:pt x="168" y="289"/>
                    <a:pt x="178" y="285"/>
                  </a:cubicBezTo>
                  <a:cubicBezTo>
                    <a:pt x="173" y="278"/>
                    <a:pt x="166" y="273"/>
                    <a:pt x="159" y="273"/>
                  </a:cubicBezTo>
                  <a:cubicBezTo>
                    <a:pt x="158" y="273"/>
                    <a:pt x="157" y="273"/>
                    <a:pt x="157" y="273"/>
                  </a:cubicBezTo>
                  <a:moveTo>
                    <a:pt x="85" y="249"/>
                  </a:moveTo>
                  <a:cubicBezTo>
                    <a:pt x="92" y="259"/>
                    <a:pt x="102" y="267"/>
                    <a:pt x="110" y="267"/>
                  </a:cubicBezTo>
                  <a:cubicBezTo>
                    <a:pt x="112" y="267"/>
                    <a:pt x="115" y="265"/>
                    <a:pt x="116" y="263"/>
                  </a:cubicBezTo>
                  <a:cubicBezTo>
                    <a:pt x="117" y="261"/>
                    <a:pt x="118" y="259"/>
                    <a:pt x="117" y="257"/>
                  </a:cubicBezTo>
                  <a:cubicBezTo>
                    <a:pt x="114" y="252"/>
                    <a:pt x="100" y="248"/>
                    <a:pt x="85" y="249"/>
                  </a:cubicBezTo>
                  <a:moveTo>
                    <a:pt x="180" y="196"/>
                  </a:moveTo>
                  <a:cubicBezTo>
                    <a:pt x="176" y="196"/>
                    <a:pt x="173" y="197"/>
                    <a:pt x="171" y="199"/>
                  </a:cubicBezTo>
                  <a:cubicBezTo>
                    <a:pt x="171" y="201"/>
                    <a:pt x="170" y="203"/>
                    <a:pt x="170" y="204"/>
                  </a:cubicBezTo>
                  <a:cubicBezTo>
                    <a:pt x="171" y="206"/>
                    <a:pt x="174" y="207"/>
                    <a:pt x="179" y="207"/>
                  </a:cubicBezTo>
                  <a:cubicBezTo>
                    <a:pt x="185" y="207"/>
                    <a:pt x="192" y="205"/>
                    <a:pt x="199" y="202"/>
                  </a:cubicBezTo>
                  <a:cubicBezTo>
                    <a:pt x="192" y="198"/>
                    <a:pt x="185" y="196"/>
                    <a:pt x="180" y="196"/>
                  </a:cubicBezTo>
                  <a:moveTo>
                    <a:pt x="126" y="174"/>
                  </a:moveTo>
                  <a:cubicBezTo>
                    <a:pt x="133" y="181"/>
                    <a:pt x="142" y="186"/>
                    <a:pt x="149" y="186"/>
                  </a:cubicBezTo>
                  <a:cubicBezTo>
                    <a:pt x="153" y="186"/>
                    <a:pt x="155" y="184"/>
                    <a:pt x="156" y="180"/>
                  </a:cubicBezTo>
                  <a:cubicBezTo>
                    <a:pt x="156" y="179"/>
                    <a:pt x="156" y="179"/>
                    <a:pt x="155" y="178"/>
                  </a:cubicBezTo>
                  <a:cubicBezTo>
                    <a:pt x="152" y="174"/>
                    <a:pt x="139" y="172"/>
                    <a:pt x="126" y="174"/>
                  </a:cubicBezTo>
                  <a:moveTo>
                    <a:pt x="207" y="115"/>
                  </a:moveTo>
                  <a:cubicBezTo>
                    <a:pt x="205" y="115"/>
                    <a:pt x="204" y="115"/>
                    <a:pt x="203" y="116"/>
                  </a:cubicBezTo>
                  <a:cubicBezTo>
                    <a:pt x="198" y="117"/>
                    <a:pt x="197" y="118"/>
                    <a:pt x="197" y="118"/>
                  </a:cubicBezTo>
                  <a:cubicBezTo>
                    <a:pt x="197" y="120"/>
                    <a:pt x="202" y="123"/>
                    <a:pt x="212" y="123"/>
                  </a:cubicBezTo>
                  <a:cubicBezTo>
                    <a:pt x="216" y="123"/>
                    <a:pt x="221" y="123"/>
                    <a:pt x="225" y="121"/>
                  </a:cubicBezTo>
                  <a:cubicBezTo>
                    <a:pt x="219" y="117"/>
                    <a:pt x="213" y="115"/>
                    <a:pt x="207" y="115"/>
                  </a:cubicBezTo>
                  <a:moveTo>
                    <a:pt x="153" y="105"/>
                  </a:moveTo>
                  <a:cubicBezTo>
                    <a:pt x="155" y="113"/>
                    <a:pt x="161" y="117"/>
                    <a:pt x="165" y="117"/>
                  </a:cubicBezTo>
                  <a:cubicBezTo>
                    <a:pt x="166" y="117"/>
                    <a:pt x="168" y="117"/>
                    <a:pt x="169" y="116"/>
                  </a:cubicBezTo>
                  <a:cubicBezTo>
                    <a:pt x="171" y="114"/>
                    <a:pt x="171" y="113"/>
                    <a:pt x="171" y="112"/>
                  </a:cubicBezTo>
                  <a:cubicBezTo>
                    <a:pt x="170" y="109"/>
                    <a:pt x="163" y="105"/>
                    <a:pt x="153" y="105"/>
                  </a:cubicBezTo>
                  <a:close/>
                  <a:moveTo>
                    <a:pt x="169" y="75"/>
                  </a:moveTo>
                  <a:cubicBezTo>
                    <a:pt x="178" y="83"/>
                    <a:pt x="186" y="86"/>
                    <a:pt x="189" y="81"/>
                  </a:cubicBezTo>
                  <a:cubicBezTo>
                    <a:pt x="190" y="78"/>
                    <a:pt x="190" y="77"/>
                    <a:pt x="189" y="76"/>
                  </a:cubicBezTo>
                  <a:cubicBezTo>
                    <a:pt x="188" y="74"/>
                    <a:pt x="184" y="73"/>
                    <a:pt x="180" y="73"/>
                  </a:cubicBezTo>
                  <a:cubicBezTo>
                    <a:pt x="176" y="73"/>
                    <a:pt x="172" y="73"/>
                    <a:pt x="169" y="75"/>
                  </a:cubicBezTo>
                  <a:moveTo>
                    <a:pt x="232" y="59"/>
                  </a:moveTo>
                  <a:cubicBezTo>
                    <a:pt x="228" y="59"/>
                    <a:pt x="224" y="60"/>
                    <a:pt x="223" y="65"/>
                  </a:cubicBezTo>
                  <a:cubicBezTo>
                    <a:pt x="223" y="67"/>
                    <a:pt x="223" y="69"/>
                    <a:pt x="224" y="70"/>
                  </a:cubicBezTo>
                  <a:cubicBezTo>
                    <a:pt x="225" y="71"/>
                    <a:pt x="228" y="71"/>
                    <a:pt x="229" y="71"/>
                  </a:cubicBezTo>
                  <a:cubicBezTo>
                    <a:pt x="235" y="71"/>
                    <a:pt x="242" y="69"/>
                    <a:pt x="250" y="65"/>
                  </a:cubicBezTo>
                  <a:cubicBezTo>
                    <a:pt x="244" y="61"/>
                    <a:pt x="238" y="59"/>
                    <a:pt x="232" y="59"/>
                  </a:cubicBezTo>
                  <a:moveTo>
                    <a:pt x="191" y="18"/>
                  </a:moveTo>
                  <a:cubicBezTo>
                    <a:pt x="189" y="21"/>
                    <a:pt x="189" y="24"/>
                    <a:pt x="190" y="28"/>
                  </a:cubicBezTo>
                  <a:cubicBezTo>
                    <a:pt x="193" y="34"/>
                    <a:pt x="196" y="37"/>
                    <a:pt x="199" y="37"/>
                  </a:cubicBezTo>
                  <a:cubicBezTo>
                    <a:pt x="201" y="37"/>
                    <a:pt x="202" y="37"/>
                    <a:pt x="202" y="36"/>
                  </a:cubicBezTo>
                  <a:cubicBezTo>
                    <a:pt x="204" y="34"/>
                    <a:pt x="204" y="31"/>
                    <a:pt x="203" y="28"/>
                  </a:cubicBezTo>
                  <a:cubicBezTo>
                    <a:pt x="203" y="24"/>
                    <a:pt x="198" y="20"/>
                    <a:pt x="191" y="18"/>
                  </a:cubicBezTo>
                  <a:moveTo>
                    <a:pt x="240" y="18"/>
                  </a:moveTo>
                  <a:cubicBezTo>
                    <a:pt x="234" y="19"/>
                    <a:pt x="231" y="22"/>
                    <a:pt x="230" y="26"/>
                  </a:cubicBezTo>
                  <a:cubicBezTo>
                    <a:pt x="229" y="29"/>
                    <a:pt x="229" y="30"/>
                    <a:pt x="229" y="30"/>
                  </a:cubicBezTo>
                  <a:cubicBezTo>
                    <a:pt x="230" y="30"/>
                    <a:pt x="230" y="30"/>
                    <a:pt x="230" y="30"/>
                  </a:cubicBezTo>
                  <a:cubicBezTo>
                    <a:pt x="232" y="30"/>
                    <a:pt x="235" y="28"/>
                    <a:pt x="238" y="25"/>
                  </a:cubicBezTo>
                  <a:cubicBezTo>
                    <a:pt x="239" y="23"/>
                    <a:pt x="240" y="21"/>
                    <a:pt x="240" y="18"/>
                  </a:cubicBezTo>
                </a:path>
              </a:pathLst>
            </a:custGeom>
            <a:solidFill>
              <a:srgbClr val="8DC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384"/>
            <p:cNvSpPr>
              <a:spLocks noChangeArrowheads="1"/>
            </p:cNvSpPr>
            <p:nvPr/>
          </p:nvSpPr>
          <p:spPr bwMode="auto">
            <a:xfrm>
              <a:off x="6238876" y="1089026"/>
              <a:ext cx="41275" cy="41275"/>
            </a:xfrm>
            <a:prstGeom prst="ellipse">
              <a:avLst/>
            </a:prstGeom>
            <a:solidFill>
              <a:srgbClr val="E05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85"/>
            <p:cNvSpPr/>
            <p:nvPr/>
          </p:nvSpPr>
          <p:spPr bwMode="auto">
            <a:xfrm>
              <a:off x="6243638" y="1012826"/>
              <a:ext cx="17463" cy="26988"/>
            </a:xfrm>
            <a:custGeom>
              <a:avLst/>
              <a:gdLst>
                <a:gd name="T0" fmla="*/ 8 w 16"/>
                <a:gd name="T1" fmla="*/ 24 h 24"/>
                <a:gd name="T2" fmla="*/ 8 w 16"/>
                <a:gd name="T3" fmla="*/ 1 h 24"/>
                <a:gd name="T4" fmla="*/ 8 w 16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4">
                  <a:moveTo>
                    <a:pt x="8" y="24"/>
                  </a:moveTo>
                  <a:cubicBezTo>
                    <a:pt x="8" y="24"/>
                    <a:pt x="0" y="1"/>
                    <a:pt x="8" y="1"/>
                  </a:cubicBezTo>
                  <a:cubicBezTo>
                    <a:pt x="16" y="0"/>
                    <a:pt x="8" y="24"/>
                    <a:pt x="8" y="24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86"/>
            <p:cNvSpPr/>
            <p:nvPr/>
          </p:nvSpPr>
          <p:spPr bwMode="auto">
            <a:xfrm>
              <a:off x="6259513" y="1014413"/>
              <a:ext cx="19050" cy="26988"/>
            </a:xfrm>
            <a:custGeom>
              <a:avLst/>
              <a:gdLst>
                <a:gd name="T0" fmla="*/ 0 w 17"/>
                <a:gd name="T1" fmla="*/ 25 h 25"/>
                <a:gd name="T2" fmla="*/ 9 w 17"/>
                <a:gd name="T3" fmla="*/ 3 h 25"/>
                <a:gd name="T4" fmla="*/ 0 w 17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cubicBezTo>
                    <a:pt x="0" y="25"/>
                    <a:pt x="1" y="0"/>
                    <a:pt x="9" y="3"/>
                  </a:cubicBezTo>
                  <a:cubicBezTo>
                    <a:pt x="17" y="6"/>
                    <a:pt x="0" y="25"/>
                    <a:pt x="0" y="25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87"/>
            <p:cNvSpPr/>
            <p:nvPr/>
          </p:nvSpPr>
          <p:spPr bwMode="auto">
            <a:xfrm>
              <a:off x="6269038" y="1019176"/>
              <a:ext cx="23813" cy="26988"/>
            </a:xfrm>
            <a:custGeom>
              <a:avLst/>
              <a:gdLst>
                <a:gd name="T0" fmla="*/ 0 w 21"/>
                <a:gd name="T1" fmla="*/ 24 h 24"/>
                <a:gd name="T2" fmla="*/ 14 w 21"/>
                <a:gd name="T3" fmla="*/ 5 h 24"/>
                <a:gd name="T4" fmla="*/ 0 w 21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4">
                  <a:moveTo>
                    <a:pt x="0" y="24"/>
                  </a:moveTo>
                  <a:cubicBezTo>
                    <a:pt x="0" y="24"/>
                    <a:pt x="7" y="0"/>
                    <a:pt x="14" y="5"/>
                  </a:cubicBezTo>
                  <a:cubicBezTo>
                    <a:pt x="21" y="10"/>
                    <a:pt x="0" y="24"/>
                    <a:pt x="0" y="24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88"/>
            <p:cNvSpPr/>
            <p:nvPr/>
          </p:nvSpPr>
          <p:spPr bwMode="auto">
            <a:xfrm>
              <a:off x="6276976" y="1028701"/>
              <a:ext cx="25400" cy="25400"/>
            </a:xfrm>
            <a:custGeom>
              <a:avLst/>
              <a:gdLst>
                <a:gd name="T0" fmla="*/ 0 w 23"/>
                <a:gd name="T1" fmla="*/ 23 h 23"/>
                <a:gd name="T2" fmla="*/ 16 w 23"/>
                <a:gd name="T3" fmla="*/ 5 h 23"/>
                <a:gd name="T4" fmla="*/ 0 w 23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3">
                  <a:moveTo>
                    <a:pt x="0" y="23"/>
                  </a:moveTo>
                  <a:cubicBezTo>
                    <a:pt x="0" y="23"/>
                    <a:pt x="10" y="0"/>
                    <a:pt x="16" y="5"/>
                  </a:cubicBezTo>
                  <a:cubicBezTo>
                    <a:pt x="23" y="10"/>
                    <a:pt x="0" y="23"/>
                    <a:pt x="0" y="23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89"/>
            <p:cNvSpPr/>
            <p:nvPr/>
          </p:nvSpPr>
          <p:spPr bwMode="auto">
            <a:xfrm>
              <a:off x="6281738" y="1041401"/>
              <a:ext cx="26988" cy="19050"/>
            </a:xfrm>
            <a:custGeom>
              <a:avLst/>
              <a:gdLst>
                <a:gd name="T0" fmla="*/ 0 w 25"/>
                <a:gd name="T1" fmla="*/ 17 h 17"/>
                <a:gd name="T2" fmla="*/ 21 w 25"/>
                <a:gd name="T3" fmla="*/ 7 h 17"/>
                <a:gd name="T4" fmla="*/ 0 w 25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7">
                  <a:moveTo>
                    <a:pt x="0" y="17"/>
                  </a:moveTo>
                  <a:cubicBezTo>
                    <a:pt x="0" y="17"/>
                    <a:pt x="18" y="0"/>
                    <a:pt x="21" y="7"/>
                  </a:cubicBezTo>
                  <a:cubicBezTo>
                    <a:pt x="25" y="14"/>
                    <a:pt x="0" y="17"/>
                    <a:pt x="0" y="17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90"/>
            <p:cNvSpPr/>
            <p:nvPr/>
          </p:nvSpPr>
          <p:spPr bwMode="auto">
            <a:xfrm>
              <a:off x="6286501" y="1057276"/>
              <a:ext cx="26988" cy="15875"/>
            </a:xfrm>
            <a:custGeom>
              <a:avLst/>
              <a:gdLst>
                <a:gd name="T0" fmla="*/ 0 w 25"/>
                <a:gd name="T1" fmla="*/ 12 h 15"/>
                <a:gd name="T2" fmla="*/ 23 w 25"/>
                <a:gd name="T3" fmla="*/ 7 h 15"/>
                <a:gd name="T4" fmla="*/ 0 w 25"/>
                <a:gd name="T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5">
                  <a:moveTo>
                    <a:pt x="0" y="12"/>
                  </a:moveTo>
                  <a:cubicBezTo>
                    <a:pt x="0" y="12"/>
                    <a:pt x="21" y="0"/>
                    <a:pt x="23" y="7"/>
                  </a:cubicBezTo>
                  <a:cubicBezTo>
                    <a:pt x="25" y="15"/>
                    <a:pt x="0" y="12"/>
                    <a:pt x="0" y="12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91"/>
            <p:cNvSpPr/>
            <p:nvPr/>
          </p:nvSpPr>
          <p:spPr bwMode="auto">
            <a:xfrm>
              <a:off x="5924551" y="1106488"/>
              <a:ext cx="271463" cy="295275"/>
            </a:xfrm>
            <a:custGeom>
              <a:avLst/>
              <a:gdLst>
                <a:gd name="T0" fmla="*/ 171 w 171"/>
                <a:gd name="T1" fmla="*/ 58 h 186"/>
                <a:gd name="T2" fmla="*/ 81 w 171"/>
                <a:gd name="T3" fmla="*/ 0 h 186"/>
                <a:gd name="T4" fmla="*/ 0 w 171"/>
                <a:gd name="T5" fmla="*/ 123 h 186"/>
                <a:gd name="T6" fmla="*/ 84 w 171"/>
                <a:gd name="T7" fmla="*/ 186 h 186"/>
                <a:gd name="T8" fmla="*/ 171 w 171"/>
                <a:gd name="T9" fmla="*/ 5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86">
                  <a:moveTo>
                    <a:pt x="171" y="58"/>
                  </a:moveTo>
                  <a:lnTo>
                    <a:pt x="81" y="0"/>
                  </a:lnTo>
                  <a:lnTo>
                    <a:pt x="0" y="123"/>
                  </a:lnTo>
                  <a:lnTo>
                    <a:pt x="84" y="186"/>
                  </a:lnTo>
                  <a:lnTo>
                    <a:pt x="171" y="58"/>
                  </a:lnTo>
                  <a:close/>
                </a:path>
              </a:pathLst>
            </a:custGeom>
            <a:solidFill>
              <a:srgbClr val="DD4E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392"/>
            <p:cNvSpPr/>
            <p:nvPr/>
          </p:nvSpPr>
          <p:spPr bwMode="auto">
            <a:xfrm>
              <a:off x="6053138" y="1125538"/>
              <a:ext cx="15875" cy="15875"/>
            </a:xfrm>
            <a:custGeom>
              <a:avLst/>
              <a:gdLst>
                <a:gd name="T0" fmla="*/ 13 w 15"/>
                <a:gd name="T1" fmla="*/ 12 h 15"/>
                <a:gd name="T2" fmla="*/ 4 w 15"/>
                <a:gd name="T3" fmla="*/ 13 h 15"/>
                <a:gd name="T4" fmla="*/ 2 w 15"/>
                <a:gd name="T5" fmla="*/ 4 h 15"/>
                <a:gd name="T6" fmla="*/ 12 w 15"/>
                <a:gd name="T7" fmla="*/ 2 h 15"/>
                <a:gd name="T8" fmla="*/ 13 w 15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2"/>
                  </a:moveTo>
                  <a:cubicBezTo>
                    <a:pt x="11" y="15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9" y="0"/>
                    <a:pt x="12" y="2"/>
                  </a:cubicBezTo>
                  <a:cubicBezTo>
                    <a:pt x="15" y="4"/>
                    <a:pt x="15" y="8"/>
                    <a:pt x="13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393"/>
            <p:cNvSpPr/>
            <p:nvPr/>
          </p:nvSpPr>
          <p:spPr bwMode="auto">
            <a:xfrm>
              <a:off x="6061076" y="1162051"/>
              <a:ext cx="19050" cy="17463"/>
            </a:xfrm>
            <a:custGeom>
              <a:avLst/>
              <a:gdLst>
                <a:gd name="T0" fmla="*/ 14 w 16"/>
                <a:gd name="T1" fmla="*/ 11 h 15"/>
                <a:gd name="T2" fmla="*/ 4 w 16"/>
                <a:gd name="T3" fmla="*/ 13 h 15"/>
                <a:gd name="T4" fmla="*/ 2 w 16"/>
                <a:gd name="T5" fmla="*/ 4 h 15"/>
                <a:gd name="T6" fmla="*/ 12 w 16"/>
                <a:gd name="T7" fmla="*/ 2 h 15"/>
                <a:gd name="T8" fmla="*/ 14 w 16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4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5" y="1"/>
                    <a:pt x="9" y="0"/>
                    <a:pt x="12" y="2"/>
                  </a:cubicBezTo>
                  <a:cubicBezTo>
                    <a:pt x="15" y="4"/>
                    <a:pt x="16" y="8"/>
                    <a:pt x="14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394"/>
            <p:cNvSpPr/>
            <p:nvPr/>
          </p:nvSpPr>
          <p:spPr bwMode="auto">
            <a:xfrm>
              <a:off x="6094413" y="1152526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395"/>
            <p:cNvSpPr/>
            <p:nvPr/>
          </p:nvSpPr>
          <p:spPr bwMode="auto">
            <a:xfrm>
              <a:off x="6022976" y="1173163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396"/>
            <p:cNvSpPr/>
            <p:nvPr/>
          </p:nvSpPr>
          <p:spPr bwMode="auto">
            <a:xfrm>
              <a:off x="6053138" y="1195388"/>
              <a:ext cx="17463" cy="15875"/>
            </a:xfrm>
            <a:custGeom>
              <a:avLst/>
              <a:gdLst>
                <a:gd name="T0" fmla="*/ 13 w 15"/>
                <a:gd name="T1" fmla="*/ 12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2"/>
                  </a:moveTo>
                  <a:cubicBezTo>
                    <a:pt x="11" y="15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9"/>
                    <a:pt x="13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397"/>
            <p:cNvSpPr/>
            <p:nvPr/>
          </p:nvSpPr>
          <p:spPr bwMode="auto">
            <a:xfrm>
              <a:off x="6132513" y="1179513"/>
              <a:ext cx="17463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98"/>
            <p:cNvSpPr/>
            <p:nvPr/>
          </p:nvSpPr>
          <p:spPr bwMode="auto">
            <a:xfrm>
              <a:off x="6165851" y="1198563"/>
              <a:ext cx="17463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399"/>
            <p:cNvSpPr/>
            <p:nvPr/>
          </p:nvSpPr>
          <p:spPr bwMode="auto">
            <a:xfrm>
              <a:off x="6102351" y="1214438"/>
              <a:ext cx="17463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3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6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400"/>
            <p:cNvSpPr/>
            <p:nvPr/>
          </p:nvSpPr>
          <p:spPr bwMode="auto">
            <a:xfrm>
              <a:off x="6138863" y="1217613"/>
              <a:ext cx="17463" cy="17463"/>
            </a:xfrm>
            <a:custGeom>
              <a:avLst/>
              <a:gdLst>
                <a:gd name="T0" fmla="*/ 14 w 16"/>
                <a:gd name="T1" fmla="*/ 11 h 15"/>
                <a:gd name="T2" fmla="*/ 4 w 16"/>
                <a:gd name="T3" fmla="*/ 13 h 15"/>
                <a:gd name="T4" fmla="*/ 3 w 16"/>
                <a:gd name="T5" fmla="*/ 4 h 15"/>
                <a:gd name="T6" fmla="*/ 12 w 16"/>
                <a:gd name="T7" fmla="*/ 2 h 15"/>
                <a:gd name="T8" fmla="*/ 14 w 16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4" y="11"/>
                  </a:moveTo>
                  <a:cubicBezTo>
                    <a:pt x="12" y="14"/>
                    <a:pt x="7" y="15"/>
                    <a:pt x="4" y="13"/>
                  </a:cubicBezTo>
                  <a:cubicBezTo>
                    <a:pt x="1" y="11"/>
                    <a:pt x="0" y="7"/>
                    <a:pt x="3" y="4"/>
                  </a:cubicBezTo>
                  <a:cubicBezTo>
                    <a:pt x="5" y="1"/>
                    <a:pt x="9" y="0"/>
                    <a:pt x="12" y="2"/>
                  </a:cubicBezTo>
                  <a:cubicBezTo>
                    <a:pt x="15" y="4"/>
                    <a:pt x="16" y="8"/>
                    <a:pt x="14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01"/>
            <p:cNvSpPr/>
            <p:nvPr/>
          </p:nvSpPr>
          <p:spPr bwMode="auto">
            <a:xfrm>
              <a:off x="6118226" y="1252538"/>
              <a:ext cx="17463" cy="15875"/>
            </a:xfrm>
            <a:custGeom>
              <a:avLst/>
              <a:gdLst>
                <a:gd name="T0" fmla="*/ 13 w 15"/>
                <a:gd name="T1" fmla="*/ 11 h 15"/>
                <a:gd name="T2" fmla="*/ 3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6" y="15"/>
                    <a:pt x="3" y="13"/>
                  </a:cubicBezTo>
                  <a:cubicBezTo>
                    <a:pt x="0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02"/>
            <p:cNvSpPr/>
            <p:nvPr/>
          </p:nvSpPr>
          <p:spPr bwMode="auto">
            <a:xfrm>
              <a:off x="6057901" y="1277938"/>
              <a:ext cx="17463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3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6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5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03"/>
            <p:cNvSpPr/>
            <p:nvPr/>
          </p:nvSpPr>
          <p:spPr bwMode="auto">
            <a:xfrm>
              <a:off x="6091238" y="1287463"/>
              <a:ext cx="15875" cy="19050"/>
            </a:xfrm>
            <a:custGeom>
              <a:avLst/>
              <a:gdLst>
                <a:gd name="T0" fmla="*/ 13 w 15"/>
                <a:gd name="T1" fmla="*/ 12 h 16"/>
                <a:gd name="T2" fmla="*/ 3 w 15"/>
                <a:gd name="T3" fmla="*/ 13 h 16"/>
                <a:gd name="T4" fmla="*/ 2 w 15"/>
                <a:gd name="T5" fmla="*/ 4 h 16"/>
                <a:gd name="T6" fmla="*/ 11 w 15"/>
                <a:gd name="T7" fmla="*/ 2 h 16"/>
                <a:gd name="T8" fmla="*/ 13 w 15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12"/>
                  </a:moveTo>
                  <a:cubicBezTo>
                    <a:pt x="11" y="15"/>
                    <a:pt x="7" y="16"/>
                    <a:pt x="3" y="13"/>
                  </a:cubicBezTo>
                  <a:cubicBezTo>
                    <a:pt x="0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5"/>
                    <a:pt x="15" y="9"/>
                    <a:pt x="13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404"/>
            <p:cNvSpPr/>
            <p:nvPr/>
          </p:nvSpPr>
          <p:spPr bwMode="auto">
            <a:xfrm>
              <a:off x="6067426" y="1331913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5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405"/>
            <p:cNvSpPr/>
            <p:nvPr/>
          </p:nvSpPr>
          <p:spPr bwMode="auto">
            <a:xfrm>
              <a:off x="6038851" y="1311276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2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2" y="2"/>
                  </a:cubicBezTo>
                  <a:cubicBezTo>
                    <a:pt x="15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407"/>
            <p:cNvSpPr/>
            <p:nvPr/>
          </p:nvSpPr>
          <p:spPr bwMode="auto">
            <a:xfrm>
              <a:off x="6035676" y="1354138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408"/>
            <p:cNvSpPr/>
            <p:nvPr/>
          </p:nvSpPr>
          <p:spPr bwMode="auto">
            <a:xfrm>
              <a:off x="5976938" y="1312863"/>
              <a:ext cx="15875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0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409"/>
            <p:cNvSpPr/>
            <p:nvPr/>
          </p:nvSpPr>
          <p:spPr bwMode="auto">
            <a:xfrm>
              <a:off x="6011863" y="1254126"/>
              <a:ext cx="17463" cy="15875"/>
            </a:xfrm>
            <a:custGeom>
              <a:avLst/>
              <a:gdLst>
                <a:gd name="T0" fmla="*/ 13 w 16"/>
                <a:gd name="T1" fmla="*/ 11 h 15"/>
                <a:gd name="T2" fmla="*/ 4 w 16"/>
                <a:gd name="T3" fmla="*/ 13 h 15"/>
                <a:gd name="T4" fmla="*/ 2 w 16"/>
                <a:gd name="T5" fmla="*/ 3 h 15"/>
                <a:gd name="T6" fmla="*/ 12 w 16"/>
                <a:gd name="T7" fmla="*/ 2 h 15"/>
                <a:gd name="T8" fmla="*/ 13 w 16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6"/>
                    <a:pt x="2" y="3"/>
                  </a:cubicBezTo>
                  <a:cubicBezTo>
                    <a:pt x="5" y="0"/>
                    <a:pt x="9" y="0"/>
                    <a:pt x="12" y="2"/>
                  </a:cubicBezTo>
                  <a:cubicBezTo>
                    <a:pt x="15" y="4"/>
                    <a:pt x="16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410"/>
            <p:cNvSpPr/>
            <p:nvPr/>
          </p:nvSpPr>
          <p:spPr bwMode="auto">
            <a:xfrm>
              <a:off x="5981701" y="1228726"/>
              <a:ext cx="15875" cy="17463"/>
            </a:xfrm>
            <a:custGeom>
              <a:avLst/>
              <a:gdLst>
                <a:gd name="T0" fmla="*/ 13 w 15"/>
                <a:gd name="T1" fmla="*/ 11 h 15"/>
                <a:gd name="T2" fmla="*/ 3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6" y="15"/>
                    <a:pt x="3" y="13"/>
                  </a:cubicBezTo>
                  <a:cubicBezTo>
                    <a:pt x="0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411"/>
            <p:cNvSpPr/>
            <p:nvPr/>
          </p:nvSpPr>
          <p:spPr bwMode="auto">
            <a:xfrm>
              <a:off x="5981701" y="1273176"/>
              <a:ext cx="15875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412"/>
            <p:cNvSpPr/>
            <p:nvPr/>
          </p:nvSpPr>
          <p:spPr bwMode="auto">
            <a:xfrm>
              <a:off x="5943601" y="1287463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3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6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413"/>
            <p:cNvSpPr/>
            <p:nvPr/>
          </p:nvSpPr>
          <p:spPr bwMode="auto">
            <a:xfrm>
              <a:off x="5989638" y="1150938"/>
              <a:ext cx="141288" cy="203200"/>
            </a:xfrm>
            <a:custGeom>
              <a:avLst/>
              <a:gdLst>
                <a:gd name="T0" fmla="*/ 3 w 127"/>
                <a:gd name="T1" fmla="*/ 183 h 183"/>
                <a:gd name="T2" fmla="*/ 2 w 127"/>
                <a:gd name="T3" fmla="*/ 183 h 183"/>
                <a:gd name="T4" fmla="*/ 1 w 127"/>
                <a:gd name="T5" fmla="*/ 179 h 183"/>
                <a:gd name="T6" fmla="*/ 122 w 127"/>
                <a:gd name="T7" fmla="*/ 1 h 183"/>
                <a:gd name="T8" fmla="*/ 126 w 127"/>
                <a:gd name="T9" fmla="*/ 1 h 183"/>
                <a:gd name="T10" fmla="*/ 126 w 127"/>
                <a:gd name="T11" fmla="*/ 4 h 183"/>
                <a:gd name="T12" fmla="*/ 5 w 127"/>
                <a:gd name="T13" fmla="*/ 182 h 183"/>
                <a:gd name="T14" fmla="*/ 3 w 127"/>
                <a:gd name="T15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83">
                  <a:moveTo>
                    <a:pt x="3" y="183"/>
                  </a:moveTo>
                  <a:cubicBezTo>
                    <a:pt x="2" y="183"/>
                    <a:pt x="2" y="183"/>
                    <a:pt x="2" y="183"/>
                  </a:cubicBezTo>
                  <a:cubicBezTo>
                    <a:pt x="0" y="182"/>
                    <a:pt x="0" y="180"/>
                    <a:pt x="1" y="179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3" y="0"/>
                    <a:pt x="125" y="0"/>
                    <a:pt x="126" y="1"/>
                  </a:cubicBezTo>
                  <a:cubicBezTo>
                    <a:pt x="127" y="1"/>
                    <a:pt x="127" y="3"/>
                    <a:pt x="126" y="4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3"/>
                    <a:pt x="4" y="183"/>
                    <a:pt x="3" y="183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14"/>
            <p:cNvSpPr/>
            <p:nvPr/>
          </p:nvSpPr>
          <p:spPr bwMode="auto">
            <a:xfrm>
              <a:off x="5991226" y="1195388"/>
              <a:ext cx="142875" cy="101600"/>
            </a:xfrm>
            <a:custGeom>
              <a:avLst/>
              <a:gdLst>
                <a:gd name="T0" fmla="*/ 126 w 129"/>
                <a:gd name="T1" fmla="*/ 91 h 91"/>
                <a:gd name="T2" fmla="*/ 125 w 129"/>
                <a:gd name="T3" fmla="*/ 90 h 91"/>
                <a:gd name="T4" fmla="*/ 1 w 129"/>
                <a:gd name="T5" fmla="*/ 5 h 91"/>
                <a:gd name="T6" fmla="*/ 0 w 129"/>
                <a:gd name="T7" fmla="*/ 2 h 91"/>
                <a:gd name="T8" fmla="*/ 4 w 129"/>
                <a:gd name="T9" fmla="*/ 1 h 91"/>
                <a:gd name="T10" fmla="*/ 127 w 129"/>
                <a:gd name="T11" fmla="*/ 86 h 91"/>
                <a:gd name="T12" fmla="*/ 128 w 129"/>
                <a:gd name="T13" fmla="*/ 90 h 91"/>
                <a:gd name="T14" fmla="*/ 126 w 129"/>
                <a:gd name="T1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91">
                  <a:moveTo>
                    <a:pt x="126" y="91"/>
                  </a:moveTo>
                  <a:cubicBezTo>
                    <a:pt x="125" y="91"/>
                    <a:pt x="125" y="91"/>
                    <a:pt x="125" y="9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3" y="0"/>
                    <a:pt x="4" y="1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7"/>
                    <a:pt x="129" y="89"/>
                    <a:pt x="128" y="90"/>
                  </a:cubicBezTo>
                  <a:cubicBezTo>
                    <a:pt x="128" y="91"/>
                    <a:pt x="127" y="91"/>
                    <a:pt x="126" y="91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15"/>
            <p:cNvSpPr>
              <a:spLocks noEditPoints="1"/>
            </p:cNvSpPr>
            <p:nvPr/>
          </p:nvSpPr>
          <p:spPr bwMode="auto">
            <a:xfrm>
              <a:off x="6102351" y="1071563"/>
              <a:ext cx="95250" cy="88900"/>
            </a:xfrm>
            <a:custGeom>
              <a:avLst/>
              <a:gdLst>
                <a:gd name="T0" fmla="*/ 51 w 86"/>
                <a:gd name="T1" fmla="*/ 80 h 80"/>
                <a:gd name="T2" fmla="*/ 22 w 86"/>
                <a:gd name="T3" fmla="*/ 77 h 80"/>
                <a:gd name="T4" fmla="*/ 22 w 86"/>
                <a:gd name="T5" fmla="*/ 77 h 80"/>
                <a:gd name="T6" fmla="*/ 21 w 86"/>
                <a:gd name="T7" fmla="*/ 77 h 80"/>
                <a:gd name="T8" fmla="*/ 18 w 86"/>
                <a:gd name="T9" fmla="*/ 76 h 80"/>
                <a:gd name="T10" fmla="*/ 13 w 86"/>
                <a:gd name="T11" fmla="*/ 7 h 80"/>
                <a:gd name="T12" fmla="*/ 30 w 86"/>
                <a:gd name="T13" fmla="*/ 2 h 80"/>
                <a:gd name="T14" fmla="*/ 46 w 86"/>
                <a:gd name="T15" fmla="*/ 12 h 80"/>
                <a:gd name="T16" fmla="*/ 36 w 86"/>
                <a:gd name="T17" fmla="*/ 59 h 80"/>
                <a:gd name="T18" fmla="*/ 70 w 86"/>
                <a:gd name="T19" fmla="*/ 42 h 80"/>
                <a:gd name="T20" fmla="*/ 83 w 86"/>
                <a:gd name="T21" fmla="*/ 54 h 80"/>
                <a:gd name="T22" fmla="*/ 82 w 86"/>
                <a:gd name="T23" fmla="*/ 71 h 80"/>
                <a:gd name="T24" fmla="*/ 51 w 86"/>
                <a:gd name="T25" fmla="*/ 80 h 80"/>
                <a:gd name="T26" fmla="*/ 29 w 86"/>
                <a:gd name="T27" fmla="*/ 73 h 80"/>
                <a:gd name="T28" fmla="*/ 78 w 86"/>
                <a:gd name="T29" fmla="*/ 68 h 80"/>
                <a:gd name="T30" fmla="*/ 78 w 86"/>
                <a:gd name="T31" fmla="*/ 56 h 80"/>
                <a:gd name="T32" fmla="*/ 69 w 86"/>
                <a:gd name="T33" fmla="*/ 47 h 80"/>
                <a:gd name="T34" fmla="*/ 29 w 86"/>
                <a:gd name="T35" fmla="*/ 73 h 80"/>
                <a:gd name="T36" fmla="*/ 26 w 86"/>
                <a:gd name="T37" fmla="*/ 6 h 80"/>
                <a:gd name="T38" fmla="*/ 17 w 86"/>
                <a:gd name="T39" fmla="*/ 10 h 80"/>
                <a:gd name="T40" fmla="*/ 22 w 86"/>
                <a:gd name="T41" fmla="*/ 72 h 80"/>
                <a:gd name="T42" fmla="*/ 22 w 86"/>
                <a:gd name="T43" fmla="*/ 72 h 80"/>
                <a:gd name="T44" fmla="*/ 41 w 86"/>
                <a:gd name="T45" fmla="*/ 14 h 80"/>
                <a:gd name="T46" fmla="*/ 30 w 86"/>
                <a:gd name="T47" fmla="*/ 6 h 80"/>
                <a:gd name="T48" fmla="*/ 26 w 86"/>
                <a:gd name="T49" fmla="*/ 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80">
                  <a:moveTo>
                    <a:pt x="51" y="80"/>
                  </a:moveTo>
                  <a:cubicBezTo>
                    <a:pt x="38" y="80"/>
                    <a:pt x="25" y="78"/>
                    <a:pt x="22" y="77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0" y="78"/>
                    <a:pt x="19" y="77"/>
                    <a:pt x="18" y="76"/>
                  </a:cubicBezTo>
                  <a:cubicBezTo>
                    <a:pt x="17" y="73"/>
                    <a:pt x="0" y="24"/>
                    <a:pt x="13" y="7"/>
                  </a:cubicBezTo>
                  <a:cubicBezTo>
                    <a:pt x="17" y="2"/>
                    <a:pt x="23" y="0"/>
                    <a:pt x="30" y="2"/>
                  </a:cubicBezTo>
                  <a:cubicBezTo>
                    <a:pt x="38" y="3"/>
                    <a:pt x="43" y="6"/>
                    <a:pt x="46" y="12"/>
                  </a:cubicBezTo>
                  <a:cubicBezTo>
                    <a:pt x="51" y="24"/>
                    <a:pt x="43" y="45"/>
                    <a:pt x="36" y="59"/>
                  </a:cubicBezTo>
                  <a:cubicBezTo>
                    <a:pt x="46" y="50"/>
                    <a:pt x="59" y="41"/>
                    <a:pt x="70" y="42"/>
                  </a:cubicBezTo>
                  <a:cubicBezTo>
                    <a:pt x="76" y="43"/>
                    <a:pt x="80" y="47"/>
                    <a:pt x="83" y="54"/>
                  </a:cubicBezTo>
                  <a:cubicBezTo>
                    <a:pt x="86" y="61"/>
                    <a:pt x="85" y="67"/>
                    <a:pt x="82" y="71"/>
                  </a:cubicBezTo>
                  <a:cubicBezTo>
                    <a:pt x="76" y="78"/>
                    <a:pt x="64" y="80"/>
                    <a:pt x="51" y="80"/>
                  </a:cubicBezTo>
                  <a:moveTo>
                    <a:pt x="29" y="73"/>
                  </a:moveTo>
                  <a:cubicBezTo>
                    <a:pt x="44" y="75"/>
                    <a:pt x="71" y="77"/>
                    <a:pt x="78" y="68"/>
                  </a:cubicBezTo>
                  <a:cubicBezTo>
                    <a:pt x="80" y="65"/>
                    <a:pt x="80" y="61"/>
                    <a:pt x="78" y="56"/>
                  </a:cubicBezTo>
                  <a:cubicBezTo>
                    <a:pt x="76" y="51"/>
                    <a:pt x="73" y="48"/>
                    <a:pt x="69" y="47"/>
                  </a:cubicBezTo>
                  <a:cubicBezTo>
                    <a:pt x="57" y="45"/>
                    <a:pt x="38" y="63"/>
                    <a:pt x="29" y="73"/>
                  </a:cubicBezTo>
                  <a:moveTo>
                    <a:pt x="26" y="6"/>
                  </a:moveTo>
                  <a:cubicBezTo>
                    <a:pt x="22" y="6"/>
                    <a:pt x="19" y="7"/>
                    <a:pt x="17" y="10"/>
                  </a:cubicBezTo>
                  <a:cubicBezTo>
                    <a:pt x="8" y="22"/>
                    <a:pt x="17" y="57"/>
                    <a:pt x="22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7" y="65"/>
                    <a:pt x="48" y="30"/>
                    <a:pt x="41" y="14"/>
                  </a:cubicBezTo>
                  <a:cubicBezTo>
                    <a:pt x="39" y="10"/>
                    <a:pt x="36" y="7"/>
                    <a:pt x="30" y="6"/>
                  </a:cubicBezTo>
                  <a:cubicBezTo>
                    <a:pt x="28" y="6"/>
                    <a:pt x="27" y="6"/>
                    <a:pt x="26" y="6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PA_库_组合 8"/>
          <p:cNvGrpSpPr/>
          <p:nvPr>
            <p:custDataLst>
              <p:tags r:id="rId2"/>
            </p:custDataLst>
          </p:nvPr>
        </p:nvGrpSpPr>
        <p:grpSpPr>
          <a:xfrm>
            <a:off x="6499896" y="1463223"/>
            <a:ext cx="3330483" cy="4141532"/>
            <a:chOff x="5795963" y="1012826"/>
            <a:chExt cx="919163" cy="1143000"/>
          </a:xfrm>
        </p:grpSpPr>
        <p:sp>
          <p:nvSpPr>
            <p:cNvPr id="10" name="Freeform 374"/>
            <p:cNvSpPr/>
            <p:nvPr/>
          </p:nvSpPr>
          <p:spPr bwMode="auto">
            <a:xfrm>
              <a:off x="6369051" y="1593851"/>
              <a:ext cx="271463" cy="239713"/>
            </a:xfrm>
            <a:custGeom>
              <a:avLst/>
              <a:gdLst>
                <a:gd name="T0" fmla="*/ 127 w 245"/>
                <a:gd name="T1" fmla="*/ 31 h 217"/>
                <a:gd name="T2" fmla="*/ 232 w 245"/>
                <a:gd name="T3" fmla="*/ 27 h 217"/>
                <a:gd name="T4" fmla="*/ 204 w 245"/>
                <a:gd name="T5" fmla="*/ 53 h 217"/>
                <a:gd name="T6" fmla="*/ 232 w 245"/>
                <a:gd name="T7" fmla="*/ 88 h 217"/>
                <a:gd name="T8" fmla="*/ 191 w 245"/>
                <a:gd name="T9" fmla="*/ 101 h 217"/>
                <a:gd name="T10" fmla="*/ 211 w 245"/>
                <a:gd name="T11" fmla="*/ 138 h 217"/>
                <a:gd name="T12" fmla="*/ 171 w 245"/>
                <a:gd name="T13" fmla="*/ 151 h 217"/>
                <a:gd name="T14" fmla="*/ 174 w 245"/>
                <a:gd name="T15" fmla="*/ 181 h 217"/>
                <a:gd name="T16" fmla="*/ 131 w 245"/>
                <a:gd name="T17" fmla="*/ 178 h 217"/>
                <a:gd name="T18" fmla="*/ 121 w 245"/>
                <a:gd name="T19" fmla="*/ 205 h 217"/>
                <a:gd name="T20" fmla="*/ 55 w 245"/>
                <a:gd name="T21" fmla="*/ 175 h 217"/>
                <a:gd name="T22" fmla="*/ 127 w 245"/>
                <a:gd name="T23" fmla="*/ 3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5" h="217">
                  <a:moveTo>
                    <a:pt x="127" y="31"/>
                  </a:moveTo>
                  <a:cubicBezTo>
                    <a:pt x="127" y="31"/>
                    <a:pt x="219" y="0"/>
                    <a:pt x="232" y="27"/>
                  </a:cubicBezTo>
                  <a:cubicBezTo>
                    <a:pt x="245" y="54"/>
                    <a:pt x="204" y="53"/>
                    <a:pt x="204" y="53"/>
                  </a:cubicBezTo>
                  <a:cubicBezTo>
                    <a:pt x="204" y="53"/>
                    <a:pt x="241" y="63"/>
                    <a:pt x="232" y="88"/>
                  </a:cubicBezTo>
                  <a:cubicBezTo>
                    <a:pt x="224" y="109"/>
                    <a:pt x="191" y="101"/>
                    <a:pt x="191" y="101"/>
                  </a:cubicBezTo>
                  <a:cubicBezTo>
                    <a:pt x="191" y="101"/>
                    <a:pt x="218" y="117"/>
                    <a:pt x="211" y="138"/>
                  </a:cubicBezTo>
                  <a:cubicBezTo>
                    <a:pt x="204" y="159"/>
                    <a:pt x="171" y="151"/>
                    <a:pt x="171" y="151"/>
                  </a:cubicBezTo>
                  <a:cubicBezTo>
                    <a:pt x="171" y="151"/>
                    <a:pt x="191" y="166"/>
                    <a:pt x="174" y="181"/>
                  </a:cubicBezTo>
                  <a:cubicBezTo>
                    <a:pt x="153" y="198"/>
                    <a:pt x="131" y="178"/>
                    <a:pt x="131" y="178"/>
                  </a:cubicBezTo>
                  <a:cubicBezTo>
                    <a:pt x="131" y="178"/>
                    <a:pt x="140" y="194"/>
                    <a:pt x="121" y="205"/>
                  </a:cubicBezTo>
                  <a:cubicBezTo>
                    <a:pt x="100" y="217"/>
                    <a:pt x="55" y="175"/>
                    <a:pt x="55" y="175"/>
                  </a:cubicBezTo>
                  <a:cubicBezTo>
                    <a:pt x="55" y="175"/>
                    <a:pt x="0" y="68"/>
                    <a:pt x="127" y="31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75"/>
            <p:cNvSpPr/>
            <p:nvPr/>
          </p:nvSpPr>
          <p:spPr bwMode="auto">
            <a:xfrm>
              <a:off x="6459538" y="1617663"/>
              <a:ext cx="144463" cy="190500"/>
            </a:xfrm>
            <a:custGeom>
              <a:avLst/>
              <a:gdLst>
                <a:gd name="T0" fmla="*/ 31 w 130"/>
                <a:gd name="T1" fmla="*/ 171 h 171"/>
                <a:gd name="T2" fmla="*/ 1 w 130"/>
                <a:gd name="T3" fmla="*/ 149 h 171"/>
                <a:gd name="T4" fmla="*/ 2 w 130"/>
                <a:gd name="T5" fmla="*/ 146 h 171"/>
                <a:gd name="T6" fmla="*/ 5 w 130"/>
                <a:gd name="T7" fmla="*/ 146 h 171"/>
                <a:gd name="T8" fmla="*/ 33 w 130"/>
                <a:gd name="T9" fmla="*/ 166 h 171"/>
                <a:gd name="T10" fmla="*/ 34 w 130"/>
                <a:gd name="T11" fmla="*/ 165 h 171"/>
                <a:gd name="T12" fmla="*/ 20 w 130"/>
                <a:gd name="T13" fmla="*/ 118 h 171"/>
                <a:gd name="T14" fmla="*/ 21 w 130"/>
                <a:gd name="T15" fmla="*/ 114 h 171"/>
                <a:gd name="T16" fmla="*/ 24 w 130"/>
                <a:gd name="T17" fmla="*/ 115 h 171"/>
                <a:gd name="T18" fmla="*/ 72 w 130"/>
                <a:gd name="T19" fmla="*/ 147 h 171"/>
                <a:gd name="T20" fmla="*/ 77 w 130"/>
                <a:gd name="T21" fmla="*/ 143 h 171"/>
                <a:gd name="T22" fmla="*/ 36 w 130"/>
                <a:gd name="T23" fmla="*/ 99 h 171"/>
                <a:gd name="T24" fmla="*/ 35 w 130"/>
                <a:gd name="T25" fmla="*/ 96 h 171"/>
                <a:gd name="T26" fmla="*/ 38 w 130"/>
                <a:gd name="T27" fmla="*/ 95 h 171"/>
                <a:gd name="T28" fmla="*/ 106 w 130"/>
                <a:gd name="T29" fmla="*/ 106 h 171"/>
                <a:gd name="T30" fmla="*/ 106 w 130"/>
                <a:gd name="T31" fmla="*/ 103 h 171"/>
                <a:gd name="T32" fmla="*/ 25 w 130"/>
                <a:gd name="T33" fmla="*/ 54 h 171"/>
                <a:gd name="T34" fmla="*/ 24 w 130"/>
                <a:gd name="T35" fmla="*/ 51 h 171"/>
                <a:gd name="T36" fmla="*/ 27 w 130"/>
                <a:gd name="T37" fmla="*/ 50 h 171"/>
                <a:gd name="T38" fmla="*/ 125 w 130"/>
                <a:gd name="T39" fmla="*/ 53 h 171"/>
                <a:gd name="T40" fmla="*/ 124 w 130"/>
                <a:gd name="T41" fmla="*/ 51 h 171"/>
                <a:gd name="T42" fmla="*/ 58 w 130"/>
                <a:gd name="T43" fmla="*/ 29 h 171"/>
                <a:gd name="T44" fmla="*/ 56 w 130"/>
                <a:gd name="T45" fmla="*/ 26 h 171"/>
                <a:gd name="T46" fmla="*/ 58 w 130"/>
                <a:gd name="T47" fmla="*/ 24 h 171"/>
                <a:gd name="T48" fmla="*/ 120 w 130"/>
                <a:gd name="T49" fmla="*/ 17 h 171"/>
                <a:gd name="T50" fmla="*/ 121 w 130"/>
                <a:gd name="T51" fmla="*/ 15 h 171"/>
                <a:gd name="T52" fmla="*/ 120 w 130"/>
                <a:gd name="T53" fmla="*/ 12 h 171"/>
                <a:gd name="T54" fmla="*/ 66 w 130"/>
                <a:gd name="T55" fmla="*/ 15 h 171"/>
                <a:gd name="T56" fmla="*/ 63 w 130"/>
                <a:gd name="T57" fmla="*/ 13 h 171"/>
                <a:gd name="T58" fmla="*/ 65 w 130"/>
                <a:gd name="T59" fmla="*/ 10 h 171"/>
                <a:gd name="T60" fmla="*/ 123 w 130"/>
                <a:gd name="T61" fmla="*/ 8 h 171"/>
                <a:gd name="T62" fmla="*/ 126 w 130"/>
                <a:gd name="T63" fmla="*/ 14 h 171"/>
                <a:gd name="T64" fmla="*/ 123 w 130"/>
                <a:gd name="T65" fmla="*/ 20 h 171"/>
                <a:gd name="T66" fmla="*/ 84 w 130"/>
                <a:gd name="T67" fmla="*/ 29 h 171"/>
                <a:gd name="T68" fmla="*/ 129 w 130"/>
                <a:gd name="T69" fmla="*/ 48 h 171"/>
                <a:gd name="T70" fmla="*/ 130 w 130"/>
                <a:gd name="T71" fmla="*/ 55 h 171"/>
                <a:gd name="T72" fmla="*/ 51 w 130"/>
                <a:gd name="T73" fmla="*/ 61 h 171"/>
                <a:gd name="T74" fmla="*/ 111 w 130"/>
                <a:gd name="T75" fmla="*/ 102 h 171"/>
                <a:gd name="T76" fmla="*/ 110 w 130"/>
                <a:gd name="T77" fmla="*/ 108 h 171"/>
                <a:gd name="T78" fmla="*/ 53 w 130"/>
                <a:gd name="T79" fmla="*/ 106 h 171"/>
                <a:gd name="T80" fmla="*/ 82 w 130"/>
                <a:gd name="T81" fmla="*/ 146 h 171"/>
                <a:gd name="T82" fmla="*/ 73 w 130"/>
                <a:gd name="T83" fmla="*/ 152 h 171"/>
                <a:gd name="T84" fmla="*/ 30 w 130"/>
                <a:gd name="T85" fmla="*/ 127 h 171"/>
                <a:gd name="T86" fmla="*/ 39 w 130"/>
                <a:gd name="T87" fmla="*/ 167 h 171"/>
                <a:gd name="T88" fmla="*/ 34 w 130"/>
                <a:gd name="T89" fmla="*/ 171 h 171"/>
                <a:gd name="T90" fmla="*/ 31 w 130"/>
                <a:gd name="T91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71">
                  <a:moveTo>
                    <a:pt x="31" y="171"/>
                  </a:moveTo>
                  <a:cubicBezTo>
                    <a:pt x="18" y="171"/>
                    <a:pt x="3" y="152"/>
                    <a:pt x="1" y="149"/>
                  </a:cubicBezTo>
                  <a:cubicBezTo>
                    <a:pt x="0" y="148"/>
                    <a:pt x="1" y="146"/>
                    <a:pt x="2" y="146"/>
                  </a:cubicBezTo>
                  <a:cubicBezTo>
                    <a:pt x="3" y="145"/>
                    <a:pt x="4" y="145"/>
                    <a:pt x="5" y="146"/>
                  </a:cubicBezTo>
                  <a:cubicBezTo>
                    <a:pt x="10" y="153"/>
                    <a:pt x="24" y="169"/>
                    <a:pt x="33" y="166"/>
                  </a:cubicBezTo>
                  <a:cubicBezTo>
                    <a:pt x="33" y="166"/>
                    <a:pt x="34" y="166"/>
                    <a:pt x="34" y="165"/>
                  </a:cubicBezTo>
                  <a:cubicBezTo>
                    <a:pt x="38" y="158"/>
                    <a:pt x="27" y="132"/>
                    <a:pt x="20" y="118"/>
                  </a:cubicBezTo>
                  <a:cubicBezTo>
                    <a:pt x="19" y="116"/>
                    <a:pt x="20" y="115"/>
                    <a:pt x="21" y="114"/>
                  </a:cubicBezTo>
                  <a:cubicBezTo>
                    <a:pt x="22" y="114"/>
                    <a:pt x="23" y="114"/>
                    <a:pt x="24" y="115"/>
                  </a:cubicBezTo>
                  <a:cubicBezTo>
                    <a:pt x="33" y="124"/>
                    <a:pt x="59" y="148"/>
                    <a:pt x="72" y="147"/>
                  </a:cubicBezTo>
                  <a:cubicBezTo>
                    <a:pt x="75" y="146"/>
                    <a:pt x="76" y="145"/>
                    <a:pt x="77" y="143"/>
                  </a:cubicBezTo>
                  <a:cubicBezTo>
                    <a:pt x="82" y="136"/>
                    <a:pt x="56" y="113"/>
                    <a:pt x="36" y="99"/>
                  </a:cubicBezTo>
                  <a:cubicBezTo>
                    <a:pt x="35" y="98"/>
                    <a:pt x="35" y="97"/>
                    <a:pt x="35" y="96"/>
                  </a:cubicBezTo>
                  <a:cubicBezTo>
                    <a:pt x="36" y="94"/>
                    <a:pt x="37" y="94"/>
                    <a:pt x="38" y="95"/>
                  </a:cubicBezTo>
                  <a:cubicBezTo>
                    <a:pt x="61" y="104"/>
                    <a:pt x="99" y="116"/>
                    <a:pt x="106" y="106"/>
                  </a:cubicBezTo>
                  <a:cubicBezTo>
                    <a:pt x="106" y="105"/>
                    <a:pt x="107" y="104"/>
                    <a:pt x="106" y="103"/>
                  </a:cubicBezTo>
                  <a:cubicBezTo>
                    <a:pt x="102" y="89"/>
                    <a:pt x="46" y="63"/>
                    <a:pt x="25" y="54"/>
                  </a:cubicBezTo>
                  <a:cubicBezTo>
                    <a:pt x="24" y="54"/>
                    <a:pt x="23" y="53"/>
                    <a:pt x="24" y="51"/>
                  </a:cubicBezTo>
                  <a:cubicBezTo>
                    <a:pt x="24" y="50"/>
                    <a:pt x="26" y="49"/>
                    <a:pt x="27" y="50"/>
                  </a:cubicBezTo>
                  <a:cubicBezTo>
                    <a:pt x="62" y="60"/>
                    <a:pt x="120" y="69"/>
                    <a:pt x="125" y="53"/>
                  </a:cubicBezTo>
                  <a:cubicBezTo>
                    <a:pt x="125" y="53"/>
                    <a:pt x="125" y="52"/>
                    <a:pt x="124" y="51"/>
                  </a:cubicBezTo>
                  <a:cubicBezTo>
                    <a:pt x="118" y="40"/>
                    <a:pt x="74" y="31"/>
                    <a:pt x="58" y="29"/>
                  </a:cubicBezTo>
                  <a:cubicBezTo>
                    <a:pt x="56" y="28"/>
                    <a:pt x="55" y="27"/>
                    <a:pt x="56" y="26"/>
                  </a:cubicBezTo>
                  <a:cubicBezTo>
                    <a:pt x="56" y="25"/>
                    <a:pt x="57" y="23"/>
                    <a:pt x="58" y="24"/>
                  </a:cubicBezTo>
                  <a:cubicBezTo>
                    <a:pt x="73" y="24"/>
                    <a:pt x="112" y="25"/>
                    <a:pt x="120" y="17"/>
                  </a:cubicBezTo>
                  <a:cubicBezTo>
                    <a:pt x="121" y="16"/>
                    <a:pt x="121" y="15"/>
                    <a:pt x="121" y="15"/>
                  </a:cubicBezTo>
                  <a:cubicBezTo>
                    <a:pt x="121" y="14"/>
                    <a:pt x="121" y="13"/>
                    <a:pt x="120" y="12"/>
                  </a:cubicBezTo>
                  <a:cubicBezTo>
                    <a:pt x="112" y="6"/>
                    <a:pt x="78" y="12"/>
                    <a:pt x="66" y="15"/>
                  </a:cubicBezTo>
                  <a:cubicBezTo>
                    <a:pt x="65" y="15"/>
                    <a:pt x="63" y="15"/>
                    <a:pt x="63" y="13"/>
                  </a:cubicBezTo>
                  <a:cubicBezTo>
                    <a:pt x="63" y="12"/>
                    <a:pt x="64" y="11"/>
                    <a:pt x="65" y="10"/>
                  </a:cubicBezTo>
                  <a:cubicBezTo>
                    <a:pt x="70" y="9"/>
                    <a:pt x="111" y="0"/>
                    <a:pt x="123" y="8"/>
                  </a:cubicBezTo>
                  <a:cubicBezTo>
                    <a:pt x="125" y="10"/>
                    <a:pt x="126" y="12"/>
                    <a:pt x="126" y="14"/>
                  </a:cubicBezTo>
                  <a:cubicBezTo>
                    <a:pt x="126" y="17"/>
                    <a:pt x="125" y="19"/>
                    <a:pt x="123" y="20"/>
                  </a:cubicBezTo>
                  <a:cubicBezTo>
                    <a:pt x="117" y="26"/>
                    <a:pt x="100" y="28"/>
                    <a:pt x="84" y="29"/>
                  </a:cubicBezTo>
                  <a:cubicBezTo>
                    <a:pt x="102" y="33"/>
                    <a:pt x="123" y="40"/>
                    <a:pt x="129" y="48"/>
                  </a:cubicBezTo>
                  <a:cubicBezTo>
                    <a:pt x="130" y="50"/>
                    <a:pt x="130" y="52"/>
                    <a:pt x="130" y="55"/>
                  </a:cubicBezTo>
                  <a:cubicBezTo>
                    <a:pt x="125" y="73"/>
                    <a:pt x="81" y="67"/>
                    <a:pt x="51" y="61"/>
                  </a:cubicBezTo>
                  <a:cubicBezTo>
                    <a:pt x="75" y="72"/>
                    <a:pt x="107" y="89"/>
                    <a:pt x="111" y="102"/>
                  </a:cubicBezTo>
                  <a:cubicBezTo>
                    <a:pt x="112" y="104"/>
                    <a:pt x="111" y="106"/>
                    <a:pt x="110" y="108"/>
                  </a:cubicBezTo>
                  <a:cubicBezTo>
                    <a:pt x="102" y="120"/>
                    <a:pt x="73" y="112"/>
                    <a:pt x="53" y="106"/>
                  </a:cubicBezTo>
                  <a:cubicBezTo>
                    <a:pt x="68" y="118"/>
                    <a:pt x="88" y="136"/>
                    <a:pt x="82" y="146"/>
                  </a:cubicBezTo>
                  <a:cubicBezTo>
                    <a:pt x="80" y="149"/>
                    <a:pt x="77" y="151"/>
                    <a:pt x="73" y="152"/>
                  </a:cubicBezTo>
                  <a:cubicBezTo>
                    <a:pt x="61" y="153"/>
                    <a:pt x="41" y="138"/>
                    <a:pt x="30" y="127"/>
                  </a:cubicBezTo>
                  <a:cubicBezTo>
                    <a:pt x="35" y="140"/>
                    <a:pt x="42" y="159"/>
                    <a:pt x="39" y="167"/>
                  </a:cubicBezTo>
                  <a:cubicBezTo>
                    <a:pt x="38" y="169"/>
                    <a:pt x="36" y="171"/>
                    <a:pt x="34" y="171"/>
                  </a:cubicBezTo>
                  <a:cubicBezTo>
                    <a:pt x="33" y="171"/>
                    <a:pt x="32" y="171"/>
                    <a:pt x="31" y="171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76"/>
            <p:cNvSpPr/>
            <p:nvPr/>
          </p:nvSpPr>
          <p:spPr bwMode="auto">
            <a:xfrm>
              <a:off x="5795963" y="1835151"/>
              <a:ext cx="352425" cy="307975"/>
            </a:xfrm>
            <a:custGeom>
              <a:avLst/>
              <a:gdLst>
                <a:gd name="T0" fmla="*/ 259 w 317"/>
                <a:gd name="T1" fmla="*/ 0 h 277"/>
                <a:gd name="T2" fmla="*/ 167 w 317"/>
                <a:gd name="T3" fmla="*/ 153 h 277"/>
                <a:gd name="T4" fmla="*/ 61 w 317"/>
                <a:gd name="T5" fmla="*/ 235 h 277"/>
                <a:gd name="T6" fmla="*/ 5 w 317"/>
                <a:gd name="T7" fmla="*/ 220 h 277"/>
                <a:gd name="T8" fmla="*/ 39 w 317"/>
                <a:gd name="T9" fmla="*/ 240 h 277"/>
                <a:gd name="T10" fmla="*/ 0 w 317"/>
                <a:gd name="T11" fmla="*/ 257 h 277"/>
                <a:gd name="T12" fmla="*/ 46 w 317"/>
                <a:gd name="T13" fmla="*/ 252 h 277"/>
                <a:gd name="T14" fmla="*/ 34 w 317"/>
                <a:gd name="T15" fmla="*/ 277 h 277"/>
                <a:gd name="T16" fmla="*/ 65 w 317"/>
                <a:gd name="T17" fmla="*/ 249 h 277"/>
                <a:gd name="T18" fmla="*/ 239 w 317"/>
                <a:gd name="T19" fmla="*/ 129 h 277"/>
                <a:gd name="T20" fmla="*/ 310 w 317"/>
                <a:gd name="T21" fmla="*/ 5 h 277"/>
                <a:gd name="T22" fmla="*/ 259 w 317"/>
                <a:gd name="T23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7" h="277">
                  <a:moveTo>
                    <a:pt x="259" y="0"/>
                  </a:moveTo>
                  <a:cubicBezTo>
                    <a:pt x="259" y="0"/>
                    <a:pt x="220" y="101"/>
                    <a:pt x="167" y="153"/>
                  </a:cubicBezTo>
                  <a:cubicBezTo>
                    <a:pt x="115" y="205"/>
                    <a:pt x="61" y="235"/>
                    <a:pt x="61" y="235"/>
                  </a:cubicBezTo>
                  <a:cubicBezTo>
                    <a:pt x="5" y="220"/>
                    <a:pt x="5" y="220"/>
                    <a:pt x="5" y="220"/>
                  </a:cubicBezTo>
                  <a:cubicBezTo>
                    <a:pt x="39" y="240"/>
                    <a:pt x="39" y="240"/>
                    <a:pt x="39" y="240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46" y="252"/>
                    <a:pt x="46" y="252"/>
                    <a:pt x="46" y="252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65" y="249"/>
                    <a:pt x="65" y="249"/>
                    <a:pt x="65" y="249"/>
                  </a:cubicBezTo>
                  <a:cubicBezTo>
                    <a:pt x="65" y="249"/>
                    <a:pt x="157" y="214"/>
                    <a:pt x="239" y="129"/>
                  </a:cubicBezTo>
                  <a:cubicBezTo>
                    <a:pt x="317" y="49"/>
                    <a:pt x="310" y="5"/>
                    <a:pt x="310" y="5"/>
                  </a:cubicBezTo>
                  <a:lnTo>
                    <a:pt x="259" y="0"/>
                  </a:lnTo>
                  <a:close/>
                </a:path>
              </a:pathLst>
            </a:custGeom>
            <a:solidFill>
              <a:srgbClr val="ED85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77"/>
            <p:cNvSpPr/>
            <p:nvPr/>
          </p:nvSpPr>
          <p:spPr bwMode="auto">
            <a:xfrm>
              <a:off x="6381751" y="1820863"/>
              <a:ext cx="333375" cy="334963"/>
            </a:xfrm>
            <a:custGeom>
              <a:avLst/>
              <a:gdLst>
                <a:gd name="T0" fmla="*/ 6 w 299"/>
                <a:gd name="T1" fmla="*/ 62 h 302"/>
                <a:gd name="T2" fmla="*/ 164 w 299"/>
                <a:gd name="T3" fmla="*/ 140 h 302"/>
                <a:gd name="T4" fmla="*/ 255 w 299"/>
                <a:gd name="T5" fmla="*/ 243 h 302"/>
                <a:gd name="T6" fmla="*/ 245 w 299"/>
                <a:gd name="T7" fmla="*/ 296 h 302"/>
                <a:gd name="T8" fmla="*/ 261 w 299"/>
                <a:gd name="T9" fmla="*/ 264 h 302"/>
                <a:gd name="T10" fmla="*/ 281 w 299"/>
                <a:gd name="T11" fmla="*/ 302 h 302"/>
                <a:gd name="T12" fmla="*/ 273 w 299"/>
                <a:gd name="T13" fmla="*/ 260 h 302"/>
                <a:gd name="T14" fmla="*/ 299 w 299"/>
                <a:gd name="T15" fmla="*/ 267 h 302"/>
                <a:gd name="T16" fmla="*/ 269 w 299"/>
                <a:gd name="T17" fmla="*/ 238 h 302"/>
                <a:gd name="T18" fmla="*/ 137 w 299"/>
                <a:gd name="T19" fmla="*/ 73 h 302"/>
                <a:gd name="T20" fmla="*/ 0 w 299"/>
                <a:gd name="T21" fmla="*/ 0 h 302"/>
                <a:gd name="T22" fmla="*/ 6 w 299"/>
                <a:gd name="T23" fmla="*/ 6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9" h="302">
                  <a:moveTo>
                    <a:pt x="6" y="62"/>
                  </a:moveTo>
                  <a:cubicBezTo>
                    <a:pt x="6" y="62"/>
                    <a:pt x="107" y="93"/>
                    <a:pt x="164" y="140"/>
                  </a:cubicBezTo>
                  <a:cubicBezTo>
                    <a:pt x="227" y="192"/>
                    <a:pt x="255" y="243"/>
                    <a:pt x="255" y="243"/>
                  </a:cubicBezTo>
                  <a:cubicBezTo>
                    <a:pt x="245" y="296"/>
                    <a:pt x="245" y="296"/>
                    <a:pt x="245" y="296"/>
                  </a:cubicBezTo>
                  <a:cubicBezTo>
                    <a:pt x="261" y="264"/>
                    <a:pt x="261" y="264"/>
                    <a:pt x="261" y="264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73" y="260"/>
                    <a:pt x="273" y="260"/>
                    <a:pt x="273" y="260"/>
                  </a:cubicBezTo>
                  <a:cubicBezTo>
                    <a:pt x="299" y="267"/>
                    <a:pt x="299" y="267"/>
                    <a:pt x="299" y="267"/>
                  </a:cubicBezTo>
                  <a:cubicBezTo>
                    <a:pt x="269" y="238"/>
                    <a:pt x="269" y="238"/>
                    <a:pt x="269" y="238"/>
                  </a:cubicBezTo>
                  <a:cubicBezTo>
                    <a:pt x="269" y="238"/>
                    <a:pt x="223" y="143"/>
                    <a:pt x="137" y="73"/>
                  </a:cubicBezTo>
                  <a:cubicBezTo>
                    <a:pt x="51" y="3"/>
                    <a:pt x="0" y="0"/>
                    <a:pt x="0" y="0"/>
                  </a:cubicBezTo>
                  <a:lnTo>
                    <a:pt x="6" y="62"/>
                  </a:lnTo>
                  <a:close/>
                </a:path>
              </a:pathLst>
            </a:custGeom>
            <a:solidFill>
              <a:srgbClr val="ED85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78"/>
            <p:cNvSpPr/>
            <p:nvPr/>
          </p:nvSpPr>
          <p:spPr bwMode="auto">
            <a:xfrm>
              <a:off x="6030913" y="1022351"/>
              <a:ext cx="292100" cy="574675"/>
            </a:xfrm>
            <a:custGeom>
              <a:avLst/>
              <a:gdLst>
                <a:gd name="T0" fmla="*/ 90 w 263"/>
                <a:gd name="T1" fmla="*/ 65 h 517"/>
                <a:gd name="T2" fmla="*/ 133 w 263"/>
                <a:gd name="T3" fmla="*/ 58 h 517"/>
                <a:gd name="T4" fmla="*/ 207 w 263"/>
                <a:gd name="T5" fmla="*/ 13 h 517"/>
                <a:gd name="T6" fmla="*/ 223 w 263"/>
                <a:gd name="T7" fmla="*/ 186 h 517"/>
                <a:gd name="T8" fmla="*/ 24 w 263"/>
                <a:gd name="T9" fmla="*/ 512 h 517"/>
                <a:gd name="T10" fmla="*/ 0 w 263"/>
                <a:gd name="T11" fmla="*/ 517 h 517"/>
                <a:gd name="T12" fmla="*/ 146 w 263"/>
                <a:gd name="T13" fmla="*/ 214 h 517"/>
                <a:gd name="T14" fmla="*/ 166 w 263"/>
                <a:gd name="T15" fmla="*/ 98 h 517"/>
                <a:gd name="T16" fmla="*/ 105 w 263"/>
                <a:gd name="T17" fmla="*/ 117 h 517"/>
                <a:gd name="T18" fmla="*/ 103 w 263"/>
                <a:gd name="T19" fmla="*/ 113 h 517"/>
                <a:gd name="T20" fmla="*/ 138 w 263"/>
                <a:gd name="T21" fmla="*/ 93 h 517"/>
                <a:gd name="T22" fmla="*/ 161 w 263"/>
                <a:gd name="T23" fmla="*/ 68 h 517"/>
                <a:gd name="T24" fmla="*/ 124 w 263"/>
                <a:gd name="T25" fmla="*/ 73 h 517"/>
                <a:gd name="T26" fmla="*/ 89 w 263"/>
                <a:gd name="T27" fmla="*/ 69 h 517"/>
                <a:gd name="T28" fmla="*/ 90 w 263"/>
                <a:gd name="T29" fmla="*/ 65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3" h="517">
                  <a:moveTo>
                    <a:pt x="90" y="65"/>
                  </a:moveTo>
                  <a:cubicBezTo>
                    <a:pt x="90" y="65"/>
                    <a:pt x="113" y="69"/>
                    <a:pt x="133" y="58"/>
                  </a:cubicBezTo>
                  <a:cubicBezTo>
                    <a:pt x="153" y="47"/>
                    <a:pt x="173" y="0"/>
                    <a:pt x="207" y="13"/>
                  </a:cubicBezTo>
                  <a:cubicBezTo>
                    <a:pt x="241" y="25"/>
                    <a:pt x="263" y="79"/>
                    <a:pt x="223" y="186"/>
                  </a:cubicBezTo>
                  <a:cubicBezTo>
                    <a:pt x="183" y="292"/>
                    <a:pt x="24" y="512"/>
                    <a:pt x="24" y="512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17"/>
                    <a:pt x="90" y="349"/>
                    <a:pt x="146" y="214"/>
                  </a:cubicBezTo>
                  <a:cubicBezTo>
                    <a:pt x="186" y="115"/>
                    <a:pt x="184" y="96"/>
                    <a:pt x="166" y="98"/>
                  </a:cubicBezTo>
                  <a:cubicBezTo>
                    <a:pt x="148" y="100"/>
                    <a:pt x="105" y="117"/>
                    <a:pt x="105" y="117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03" y="113"/>
                    <a:pt x="123" y="103"/>
                    <a:pt x="138" y="93"/>
                  </a:cubicBezTo>
                  <a:cubicBezTo>
                    <a:pt x="156" y="80"/>
                    <a:pt x="161" y="68"/>
                    <a:pt x="161" y="68"/>
                  </a:cubicBezTo>
                  <a:cubicBezTo>
                    <a:pt x="161" y="68"/>
                    <a:pt x="150" y="74"/>
                    <a:pt x="124" y="73"/>
                  </a:cubicBezTo>
                  <a:cubicBezTo>
                    <a:pt x="106" y="73"/>
                    <a:pt x="89" y="69"/>
                    <a:pt x="89" y="69"/>
                  </a:cubicBezTo>
                  <a:lnTo>
                    <a:pt x="90" y="65"/>
                  </a:lnTo>
                  <a:close/>
                </a:path>
              </a:pathLst>
            </a:custGeom>
            <a:solidFill>
              <a:srgbClr val="ED85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79"/>
            <p:cNvSpPr/>
            <p:nvPr/>
          </p:nvSpPr>
          <p:spPr bwMode="auto">
            <a:xfrm>
              <a:off x="5962651" y="1487488"/>
              <a:ext cx="457200" cy="490538"/>
            </a:xfrm>
            <a:custGeom>
              <a:avLst/>
              <a:gdLst>
                <a:gd name="T0" fmla="*/ 402 w 412"/>
                <a:gd name="T1" fmla="*/ 40 h 442"/>
                <a:gd name="T2" fmla="*/ 30 w 412"/>
                <a:gd name="T3" fmla="*/ 140 h 442"/>
                <a:gd name="T4" fmla="*/ 249 w 412"/>
                <a:gd name="T5" fmla="*/ 402 h 442"/>
                <a:gd name="T6" fmla="*/ 410 w 412"/>
                <a:gd name="T7" fmla="*/ 153 h 442"/>
                <a:gd name="T8" fmla="*/ 402 w 412"/>
                <a:gd name="T9" fmla="*/ 4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42">
                  <a:moveTo>
                    <a:pt x="402" y="40"/>
                  </a:moveTo>
                  <a:cubicBezTo>
                    <a:pt x="402" y="40"/>
                    <a:pt x="59" y="0"/>
                    <a:pt x="30" y="140"/>
                  </a:cubicBezTo>
                  <a:cubicBezTo>
                    <a:pt x="0" y="280"/>
                    <a:pt x="131" y="442"/>
                    <a:pt x="249" y="402"/>
                  </a:cubicBezTo>
                  <a:cubicBezTo>
                    <a:pt x="366" y="361"/>
                    <a:pt x="406" y="228"/>
                    <a:pt x="410" y="153"/>
                  </a:cubicBezTo>
                  <a:cubicBezTo>
                    <a:pt x="412" y="125"/>
                    <a:pt x="402" y="40"/>
                    <a:pt x="402" y="40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80"/>
            <p:cNvSpPr/>
            <p:nvPr/>
          </p:nvSpPr>
          <p:spPr bwMode="auto">
            <a:xfrm>
              <a:off x="5929313" y="1543051"/>
              <a:ext cx="585788" cy="368300"/>
            </a:xfrm>
            <a:custGeom>
              <a:avLst/>
              <a:gdLst>
                <a:gd name="T0" fmla="*/ 296 w 527"/>
                <a:gd name="T1" fmla="*/ 331 h 331"/>
                <a:gd name="T2" fmla="*/ 296 w 527"/>
                <a:gd name="T3" fmla="*/ 331 h 331"/>
                <a:gd name="T4" fmla="*/ 38 w 527"/>
                <a:gd name="T5" fmla="*/ 273 h 331"/>
                <a:gd name="T6" fmla="*/ 35 w 527"/>
                <a:gd name="T7" fmla="*/ 270 h 331"/>
                <a:gd name="T8" fmla="*/ 38 w 527"/>
                <a:gd name="T9" fmla="*/ 268 h 331"/>
                <a:gd name="T10" fmla="*/ 295 w 527"/>
                <a:gd name="T11" fmla="*/ 326 h 331"/>
                <a:gd name="T12" fmla="*/ 316 w 527"/>
                <a:gd name="T13" fmla="*/ 286 h 331"/>
                <a:gd name="T14" fmla="*/ 20 w 527"/>
                <a:gd name="T15" fmla="*/ 226 h 331"/>
                <a:gd name="T16" fmla="*/ 18 w 527"/>
                <a:gd name="T17" fmla="*/ 224 h 331"/>
                <a:gd name="T18" fmla="*/ 18 w 527"/>
                <a:gd name="T19" fmla="*/ 188 h 331"/>
                <a:gd name="T20" fmla="*/ 20 w 527"/>
                <a:gd name="T21" fmla="*/ 186 h 331"/>
                <a:gd name="T22" fmla="*/ 211 w 527"/>
                <a:gd name="T23" fmla="*/ 202 h 331"/>
                <a:gd name="T24" fmla="*/ 421 w 527"/>
                <a:gd name="T25" fmla="*/ 272 h 331"/>
                <a:gd name="T26" fmla="*/ 484 w 527"/>
                <a:gd name="T27" fmla="*/ 201 h 331"/>
                <a:gd name="T28" fmla="*/ 274 w 527"/>
                <a:gd name="T29" fmla="*/ 155 h 331"/>
                <a:gd name="T30" fmla="*/ 13 w 527"/>
                <a:gd name="T31" fmla="*/ 151 h 331"/>
                <a:gd name="T32" fmla="*/ 10 w 527"/>
                <a:gd name="T33" fmla="*/ 149 h 331"/>
                <a:gd name="T34" fmla="*/ 0 w 527"/>
                <a:gd name="T35" fmla="*/ 125 h 331"/>
                <a:gd name="T36" fmla="*/ 0 w 527"/>
                <a:gd name="T37" fmla="*/ 123 h 331"/>
                <a:gd name="T38" fmla="*/ 2 w 527"/>
                <a:gd name="T39" fmla="*/ 121 h 331"/>
                <a:gd name="T40" fmla="*/ 271 w 527"/>
                <a:gd name="T41" fmla="*/ 75 h 331"/>
                <a:gd name="T42" fmla="*/ 505 w 527"/>
                <a:gd name="T43" fmla="*/ 105 h 331"/>
                <a:gd name="T44" fmla="*/ 520 w 527"/>
                <a:gd name="T45" fmla="*/ 81 h 331"/>
                <a:gd name="T46" fmla="*/ 429 w 527"/>
                <a:gd name="T47" fmla="*/ 36 h 331"/>
                <a:gd name="T48" fmla="*/ 41 w 527"/>
                <a:gd name="T49" fmla="*/ 76 h 331"/>
                <a:gd name="T50" fmla="*/ 38 w 527"/>
                <a:gd name="T51" fmla="*/ 74 h 331"/>
                <a:gd name="T52" fmla="*/ 40 w 527"/>
                <a:gd name="T53" fmla="*/ 71 h 331"/>
                <a:gd name="T54" fmla="*/ 430 w 527"/>
                <a:gd name="T55" fmla="*/ 31 h 331"/>
                <a:gd name="T56" fmla="*/ 525 w 527"/>
                <a:gd name="T57" fmla="*/ 80 h 331"/>
                <a:gd name="T58" fmla="*/ 507 w 527"/>
                <a:gd name="T59" fmla="*/ 110 h 331"/>
                <a:gd name="T60" fmla="*/ 505 w 527"/>
                <a:gd name="T61" fmla="*/ 110 h 331"/>
                <a:gd name="T62" fmla="*/ 272 w 527"/>
                <a:gd name="T63" fmla="*/ 80 h 331"/>
                <a:gd name="T64" fmla="*/ 6 w 527"/>
                <a:gd name="T65" fmla="*/ 125 h 331"/>
                <a:gd name="T66" fmla="*/ 14 w 527"/>
                <a:gd name="T67" fmla="*/ 146 h 331"/>
                <a:gd name="T68" fmla="*/ 275 w 527"/>
                <a:gd name="T69" fmla="*/ 150 h 331"/>
                <a:gd name="T70" fmla="*/ 489 w 527"/>
                <a:gd name="T71" fmla="*/ 198 h 331"/>
                <a:gd name="T72" fmla="*/ 491 w 527"/>
                <a:gd name="T73" fmla="*/ 200 h 331"/>
                <a:gd name="T74" fmla="*/ 491 w 527"/>
                <a:gd name="T75" fmla="*/ 202 h 331"/>
                <a:gd name="T76" fmla="*/ 423 w 527"/>
                <a:gd name="T77" fmla="*/ 277 h 331"/>
                <a:gd name="T78" fmla="*/ 420 w 527"/>
                <a:gd name="T79" fmla="*/ 278 h 331"/>
                <a:gd name="T80" fmla="*/ 211 w 527"/>
                <a:gd name="T81" fmla="*/ 207 h 331"/>
                <a:gd name="T82" fmla="*/ 23 w 527"/>
                <a:gd name="T83" fmla="*/ 191 h 331"/>
                <a:gd name="T84" fmla="*/ 23 w 527"/>
                <a:gd name="T85" fmla="*/ 222 h 331"/>
                <a:gd name="T86" fmla="*/ 321 w 527"/>
                <a:gd name="T87" fmla="*/ 283 h 331"/>
                <a:gd name="T88" fmla="*/ 322 w 527"/>
                <a:gd name="T89" fmla="*/ 287 h 331"/>
                <a:gd name="T90" fmla="*/ 298 w 527"/>
                <a:gd name="T91" fmla="*/ 330 h 331"/>
                <a:gd name="T92" fmla="*/ 296 w 527"/>
                <a:gd name="T93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27" h="331">
                  <a:moveTo>
                    <a:pt x="296" y="331"/>
                  </a:moveTo>
                  <a:cubicBezTo>
                    <a:pt x="296" y="331"/>
                    <a:pt x="296" y="331"/>
                    <a:pt x="296" y="331"/>
                  </a:cubicBezTo>
                  <a:cubicBezTo>
                    <a:pt x="294" y="331"/>
                    <a:pt x="105" y="276"/>
                    <a:pt x="38" y="273"/>
                  </a:cubicBezTo>
                  <a:cubicBezTo>
                    <a:pt x="36" y="273"/>
                    <a:pt x="35" y="272"/>
                    <a:pt x="35" y="270"/>
                  </a:cubicBezTo>
                  <a:cubicBezTo>
                    <a:pt x="36" y="269"/>
                    <a:pt x="37" y="268"/>
                    <a:pt x="38" y="268"/>
                  </a:cubicBezTo>
                  <a:cubicBezTo>
                    <a:pt x="102" y="271"/>
                    <a:pt x="275" y="320"/>
                    <a:pt x="295" y="326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212" y="231"/>
                    <a:pt x="22" y="226"/>
                    <a:pt x="20" y="226"/>
                  </a:cubicBezTo>
                  <a:cubicBezTo>
                    <a:pt x="19" y="226"/>
                    <a:pt x="18" y="225"/>
                    <a:pt x="18" y="224"/>
                  </a:cubicBezTo>
                  <a:cubicBezTo>
                    <a:pt x="18" y="188"/>
                    <a:pt x="18" y="188"/>
                    <a:pt x="18" y="188"/>
                  </a:cubicBezTo>
                  <a:cubicBezTo>
                    <a:pt x="18" y="187"/>
                    <a:pt x="19" y="186"/>
                    <a:pt x="20" y="186"/>
                  </a:cubicBezTo>
                  <a:cubicBezTo>
                    <a:pt x="21" y="186"/>
                    <a:pt x="109" y="186"/>
                    <a:pt x="211" y="202"/>
                  </a:cubicBezTo>
                  <a:cubicBezTo>
                    <a:pt x="307" y="216"/>
                    <a:pt x="406" y="265"/>
                    <a:pt x="421" y="272"/>
                  </a:cubicBezTo>
                  <a:cubicBezTo>
                    <a:pt x="484" y="201"/>
                    <a:pt x="484" y="201"/>
                    <a:pt x="484" y="201"/>
                  </a:cubicBezTo>
                  <a:cubicBezTo>
                    <a:pt x="466" y="195"/>
                    <a:pt x="379" y="169"/>
                    <a:pt x="274" y="155"/>
                  </a:cubicBezTo>
                  <a:cubicBezTo>
                    <a:pt x="157" y="139"/>
                    <a:pt x="14" y="151"/>
                    <a:pt x="13" y="151"/>
                  </a:cubicBezTo>
                  <a:cubicBezTo>
                    <a:pt x="12" y="151"/>
                    <a:pt x="11" y="150"/>
                    <a:pt x="10" y="14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4"/>
                    <a:pt x="0" y="123"/>
                    <a:pt x="0" y="123"/>
                  </a:cubicBezTo>
                  <a:cubicBezTo>
                    <a:pt x="0" y="122"/>
                    <a:pt x="1" y="121"/>
                    <a:pt x="2" y="121"/>
                  </a:cubicBezTo>
                  <a:cubicBezTo>
                    <a:pt x="3" y="121"/>
                    <a:pt x="146" y="82"/>
                    <a:pt x="271" y="75"/>
                  </a:cubicBezTo>
                  <a:cubicBezTo>
                    <a:pt x="353" y="71"/>
                    <a:pt x="491" y="102"/>
                    <a:pt x="505" y="105"/>
                  </a:cubicBezTo>
                  <a:cubicBezTo>
                    <a:pt x="508" y="103"/>
                    <a:pt x="522" y="93"/>
                    <a:pt x="520" y="81"/>
                  </a:cubicBezTo>
                  <a:cubicBezTo>
                    <a:pt x="518" y="69"/>
                    <a:pt x="500" y="51"/>
                    <a:pt x="429" y="36"/>
                  </a:cubicBezTo>
                  <a:cubicBezTo>
                    <a:pt x="284" y="5"/>
                    <a:pt x="43" y="75"/>
                    <a:pt x="41" y="76"/>
                  </a:cubicBezTo>
                  <a:cubicBezTo>
                    <a:pt x="40" y="76"/>
                    <a:pt x="38" y="75"/>
                    <a:pt x="38" y="74"/>
                  </a:cubicBezTo>
                  <a:cubicBezTo>
                    <a:pt x="38" y="73"/>
                    <a:pt x="38" y="71"/>
                    <a:pt x="40" y="71"/>
                  </a:cubicBezTo>
                  <a:cubicBezTo>
                    <a:pt x="42" y="70"/>
                    <a:pt x="284" y="0"/>
                    <a:pt x="430" y="31"/>
                  </a:cubicBezTo>
                  <a:cubicBezTo>
                    <a:pt x="489" y="44"/>
                    <a:pt x="521" y="60"/>
                    <a:pt x="525" y="80"/>
                  </a:cubicBezTo>
                  <a:cubicBezTo>
                    <a:pt x="527" y="97"/>
                    <a:pt x="507" y="109"/>
                    <a:pt x="507" y="110"/>
                  </a:cubicBezTo>
                  <a:cubicBezTo>
                    <a:pt x="506" y="110"/>
                    <a:pt x="505" y="110"/>
                    <a:pt x="505" y="110"/>
                  </a:cubicBezTo>
                  <a:cubicBezTo>
                    <a:pt x="503" y="110"/>
                    <a:pt x="357" y="76"/>
                    <a:pt x="272" y="80"/>
                  </a:cubicBezTo>
                  <a:cubicBezTo>
                    <a:pt x="157" y="86"/>
                    <a:pt x="26" y="120"/>
                    <a:pt x="6" y="125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1" y="145"/>
                    <a:pt x="164" y="135"/>
                    <a:pt x="275" y="150"/>
                  </a:cubicBezTo>
                  <a:cubicBezTo>
                    <a:pt x="393" y="166"/>
                    <a:pt x="489" y="197"/>
                    <a:pt x="489" y="198"/>
                  </a:cubicBezTo>
                  <a:cubicBezTo>
                    <a:pt x="490" y="198"/>
                    <a:pt x="491" y="199"/>
                    <a:pt x="491" y="200"/>
                  </a:cubicBezTo>
                  <a:cubicBezTo>
                    <a:pt x="491" y="200"/>
                    <a:pt x="491" y="201"/>
                    <a:pt x="491" y="202"/>
                  </a:cubicBezTo>
                  <a:cubicBezTo>
                    <a:pt x="423" y="277"/>
                    <a:pt x="423" y="277"/>
                    <a:pt x="423" y="277"/>
                  </a:cubicBezTo>
                  <a:cubicBezTo>
                    <a:pt x="422" y="278"/>
                    <a:pt x="421" y="278"/>
                    <a:pt x="420" y="278"/>
                  </a:cubicBezTo>
                  <a:cubicBezTo>
                    <a:pt x="419" y="277"/>
                    <a:pt x="312" y="222"/>
                    <a:pt x="211" y="207"/>
                  </a:cubicBezTo>
                  <a:cubicBezTo>
                    <a:pt x="118" y="192"/>
                    <a:pt x="38" y="191"/>
                    <a:pt x="23" y="191"/>
                  </a:cubicBezTo>
                  <a:cubicBezTo>
                    <a:pt x="23" y="222"/>
                    <a:pt x="23" y="222"/>
                    <a:pt x="23" y="222"/>
                  </a:cubicBezTo>
                  <a:cubicBezTo>
                    <a:pt x="46" y="222"/>
                    <a:pt x="222" y="229"/>
                    <a:pt x="321" y="283"/>
                  </a:cubicBezTo>
                  <a:cubicBezTo>
                    <a:pt x="322" y="284"/>
                    <a:pt x="322" y="285"/>
                    <a:pt x="322" y="287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298" y="331"/>
                    <a:pt x="297" y="331"/>
                    <a:pt x="296" y="331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Oval 381"/>
            <p:cNvSpPr>
              <a:spLocks noChangeArrowheads="1"/>
            </p:cNvSpPr>
            <p:nvPr/>
          </p:nvSpPr>
          <p:spPr bwMode="auto">
            <a:xfrm>
              <a:off x="6216651" y="1058863"/>
              <a:ext cx="25400" cy="25400"/>
            </a:xfrm>
            <a:prstGeom prst="ellipse">
              <a:avLst/>
            </a:pr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82"/>
            <p:cNvSpPr/>
            <p:nvPr/>
          </p:nvSpPr>
          <p:spPr bwMode="auto">
            <a:xfrm>
              <a:off x="6200776" y="1416051"/>
              <a:ext cx="373063" cy="542925"/>
            </a:xfrm>
            <a:custGeom>
              <a:avLst/>
              <a:gdLst>
                <a:gd name="T0" fmla="*/ 167 w 336"/>
                <a:gd name="T1" fmla="*/ 128 h 488"/>
                <a:gd name="T2" fmla="*/ 148 w 336"/>
                <a:gd name="T3" fmla="*/ 70 h 488"/>
                <a:gd name="T4" fmla="*/ 230 w 336"/>
                <a:gd name="T5" fmla="*/ 41 h 488"/>
                <a:gd name="T6" fmla="*/ 269 w 336"/>
                <a:gd name="T7" fmla="*/ 1 h 488"/>
                <a:gd name="T8" fmla="*/ 292 w 336"/>
                <a:gd name="T9" fmla="*/ 45 h 488"/>
                <a:gd name="T10" fmla="*/ 327 w 336"/>
                <a:gd name="T11" fmla="*/ 55 h 488"/>
                <a:gd name="T12" fmla="*/ 308 w 336"/>
                <a:gd name="T13" fmla="*/ 98 h 488"/>
                <a:gd name="T14" fmla="*/ 323 w 336"/>
                <a:gd name="T15" fmla="*/ 122 h 488"/>
                <a:gd name="T16" fmla="*/ 298 w 336"/>
                <a:gd name="T17" fmla="*/ 159 h 488"/>
                <a:gd name="T18" fmla="*/ 312 w 336"/>
                <a:gd name="T19" fmla="*/ 200 h 488"/>
                <a:gd name="T20" fmla="*/ 263 w 336"/>
                <a:gd name="T21" fmla="*/ 246 h 488"/>
                <a:gd name="T22" fmla="*/ 286 w 336"/>
                <a:gd name="T23" fmla="*/ 292 h 488"/>
                <a:gd name="T24" fmla="*/ 239 w 336"/>
                <a:gd name="T25" fmla="*/ 339 h 488"/>
                <a:gd name="T26" fmla="*/ 244 w 336"/>
                <a:gd name="T27" fmla="*/ 386 h 488"/>
                <a:gd name="T28" fmla="*/ 187 w 336"/>
                <a:gd name="T29" fmla="*/ 403 h 488"/>
                <a:gd name="T30" fmla="*/ 175 w 336"/>
                <a:gd name="T31" fmla="*/ 458 h 488"/>
                <a:gd name="T32" fmla="*/ 107 w 336"/>
                <a:gd name="T33" fmla="*/ 451 h 488"/>
                <a:gd name="T34" fmla="*/ 54 w 336"/>
                <a:gd name="T35" fmla="*/ 478 h 488"/>
                <a:gd name="T36" fmla="*/ 31 w 336"/>
                <a:gd name="T37" fmla="*/ 422 h 488"/>
                <a:gd name="T38" fmla="*/ 2 w 336"/>
                <a:gd name="T39" fmla="*/ 397 h 488"/>
                <a:gd name="T40" fmla="*/ 31 w 336"/>
                <a:gd name="T41" fmla="*/ 361 h 488"/>
                <a:gd name="T42" fmla="*/ 21 w 336"/>
                <a:gd name="T43" fmla="*/ 308 h 488"/>
                <a:gd name="T44" fmla="*/ 87 w 336"/>
                <a:gd name="T45" fmla="*/ 281 h 488"/>
                <a:gd name="T46" fmla="*/ 70 w 336"/>
                <a:gd name="T47" fmla="*/ 230 h 488"/>
                <a:gd name="T48" fmla="*/ 132 w 336"/>
                <a:gd name="T49" fmla="*/ 212 h 488"/>
                <a:gd name="T50" fmla="*/ 116 w 336"/>
                <a:gd name="T51" fmla="*/ 157 h 488"/>
                <a:gd name="T52" fmla="*/ 167 w 336"/>
                <a:gd name="T53" fmla="*/ 12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6" h="488">
                  <a:moveTo>
                    <a:pt x="167" y="128"/>
                  </a:moveTo>
                  <a:cubicBezTo>
                    <a:pt x="167" y="128"/>
                    <a:pt x="132" y="113"/>
                    <a:pt x="148" y="70"/>
                  </a:cubicBezTo>
                  <a:cubicBezTo>
                    <a:pt x="167" y="17"/>
                    <a:pt x="230" y="41"/>
                    <a:pt x="230" y="41"/>
                  </a:cubicBezTo>
                  <a:cubicBezTo>
                    <a:pt x="230" y="41"/>
                    <a:pt x="234" y="2"/>
                    <a:pt x="269" y="1"/>
                  </a:cubicBezTo>
                  <a:cubicBezTo>
                    <a:pt x="305" y="0"/>
                    <a:pt x="292" y="45"/>
                    <a:pt x="292" y="45"/>
                  </a:cubicBezTo>
                  <a:cubicBezTo>
                    <a:pt x="292" y="45"/>
                    <a:pt x="317" y="30"/>
                    <a:pt x="327" y="55"/>
                  </a:cubicBezTo>
                  <a:cubicBezTo>
                    <a:pt x="336" y="79"/>
                    <a:pt x="308" y="98"/>
                    <a:pt x="308" y="98"/>
                  </a:cubicBezTo>
                  <a:cubicBezTo>
                    <a:pt x="308" y="98"/>
                    <a:pt x="324" y="104"/>
                    <a:pt x="323" y="122"/>
                  </a:cubicBezTo>
                  <a:cubicBezTo>
                    <a:pt x="321" y="148"/>
                    <a:pt x="298" y="159"/>
                    <a:pt x="298" y="159"/>
                  </a:cubicBezTo>
                  <a:cubicBezTo>
                    <a:pt x="298" y="159"/>
                    <a:pt x="323" y="167"/>
                    <a:pt x="312" y="200"/>
                  </a:cubicBezTo>
                  <a:cubicBezTo>
                    <a:pt x="301" y="233"/>
                    <a:pt x="263" y="246"/>
                    <a:pt x="263" y="246"/>
                  </a:cubicBezTo>
                  <a:cubicBezTo>
                    <a:pt x="263" y="246"/>
                    <a:pt x="297" y="257"/>
                    <a:pt x="286" y="292"/>
                  </a:cubicBezTo>
                  <a:cubicBezTo>
                    <a:pt x="274" y="327"/>
                    <a:pt x="239" y="339"/>
                    <a:pt x="239" y="339"/>
                  </a:cubicBezTo>
                  <a:cubicBezTo>
                    <a:pt x="239" y="339"/>
                    <a:pt x="262" y="355"/>
                    <a:pt x="244" y="386"/>
                  </a:cubicBezTo>
                  <a:cubicBezTo>
                    <a:pt x="225" y="417"/>
                    <a:pt x="187" y="403"/>
                    <a:pt x="187" y="403"/>
                  </a:cubicBezTo>
                  <a:cubicBezTo>
                    <a:pt x="187" y="403"/>
                    <a:pt x="207" y="441"/>
                    <a:pt x="175" y="458"/>
                  </a:cubicBezTo>
                  <a:cubicBezTo>
                    <a:pt x="143" y="474"/>
                    <a:pt x="107" y="451"/>
                    <a:pt x="107" y="451"/>
                  </a:cubicBezTo>
                  <a:cubicBezTo>
                    <a:pt x="107" y="451"/>
                    <a:pt x="101" y="488"/>
                    <a:pt x="54" y="478"/>
                  </a:cubicBezTo>
                  <a:cubicBezTo>
                    <a:pt x="7" y="468"/>
                    <a:pt x="31" y="422"/>
                    <a:pt x="31" y="422"/>
                  </a:cubicBezTo>
                  <a:cubicBezTo>
                    <a:pt x="31" y="422"/>
                    <a:pt x="3" y="425"/>
                    <a:pt x="2" y="397"/>
                  </a:cubicBezTo>
                  <a:cubicBezTo>
                    <a:pt x="0" y="370"/>
                    <a:pt x="31" y="361"/>
                    <a:pt x="31" y="361"/>
                  </a:cubicBezTo>
                  <a:cubicBezTo>
                    <a:pt x="31" y="361"/>
                    <a:pt x="3" y="339"/>
                    <a:pt x="21" y="308"/>
                  </a:cubicBezTo>
                  <a:cubicBezTo>
                    <a:pt x="40" y="277"/>
                    <a:pt x="87" y="281"/>
                    <a:pt x="87" y="281"/>
                  </a:cubicBezTo>
                  <a:cubicBezTo>
                    <a:pt x="87" y="281"/>
                    <a:pt x="53" y="259"/>
                    <a:pt x="70" y="230"/>
                  </a:cubicBezTo>
                  <a:cubicBezTo>
                    <a:pt x="84" y="205"/>
                    <a:pt x="132" y="212"/>
                    <a:pt x="132" y="212"/>
                  </a:cubicBezTo>
                  <a:cubicBezTo>
                    <a:pt x="132" y="212"/>
                    <a:pt x="101" y="194"/>
                    <a:pt x="116" y="157"/>
                  </a:cubicBezTo>
                  <a:cubicBezTo>
                    <a:pt x="128" y="129"/>
                    <a:pt x="167" y="128"/>
                    <a:pt x="167" y="128"/>
                  </a:cubicBezTo>
                </a:path>
              </a:pathLst>
            </a:custGeom>
            <a:solidFill>
              <a:srgbClr val="FFF6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83"/>
            <p:cNvSpPr>
              <a:spLocks noEditPoints="1"/>
            </p:cNvSpPr>
            <p:nvPr/>
          </p:nvSpPr>
          <p:spPr bwMode="auto">
            <a:xfrm>
              <a:off x="6232526" y="1468438"/>
              <a:ext cx="312738" cy="425450"/>
            </a:xfrm>
            <a:custGeom>
              <a:avLst/>
              <a:gdLst>
                <a:gd name="T0" fmla="*/ 3 w 281"/>
                <a:gd name="T1" fmla="*/ 351 h 384"/>
                <a:gd name="T2" fmla="*/ 32 w 281"/>
                <a:gd name="T3" fmla="*/ 275 h 384"/>
                <a:gd name="T4" fmla="*/ 118 w 281"/>
                <a:gd name="T5" fmla="*/ 116 h 384"/>
                <a:gd name="T6" fmla="*/ 145 w 281"/>
                <a:gd name="T7" fmla="*/ 30 h 384"/>
                <a:gd name="T8" fmla="*/ 237 w 281"/>
                <a:gd name="T9" fmla="*/ 5 h 384"/>
                <a:gd name="T10" fmla="*/ 280 w 281"/>
                <a:gd name="T11" fmla="*/ 38 h 384"/>
                <a:gd name="T12" fmla="*/ 235 w 281"/>
                <a:gd name="T13" fmla="*/ 123 h 384"/>
                <a:gd name="T14" fmla="*/ 228 w 281"/>
                <a:gd name="T15" fmla="*/ 244 h 384"/>
                <a:gd name="T16" fmla="*/ 108 w 281"/>
                <a:gd name="T17" fmla="*/ 381 h 384"/>
                <a:gd name="T18" fmla="*/ 31 w 281"/>
                <a:gd name="T19" fmla="*/ 364 h 384"/>
                <a:gd name="T20" fmla="*/ 70 w 281"/>
                <a:gd name="T21" fmla="*/ 349 h 384"/>
                <a:gd name="T22" fmla="*/ 80 w 281"/>
                <a:gd name="T23" fmla="*/ 366 h 384"/>
                <a:gd name="T24" fmla="*/ 120 w 281"/>
                <a:gd name="T25" fmla="*/ 341 h 384"/>
                <a:gd name="T26" fmla="*/ 147 w 281"/>
                <a:gd name="T27" fmla="*/ 343 h 384"/>
                <a:gd name="T28" fmla="*/ 140 w 281"/>
                <a:gd name="T29" fmla="*/ 279 h 384"/>
                <a:gd name="T30" fmla="*/ 205 w 281"/>
                <a:gd name="T31" fmla="*/ 205 h 384"/>
                <a:gd name="T32" fmla="*/ 180 w 281"/>
                <a:gd name="T33" fmla="*/ 191 h 384"/>
                <a:gd name="T34" fmla="*/ 230 w 281"/>
                <a:gd name="T35" fmla="*/ 125 h 384"/>
                <a:gd name="T36" fmla="*/ 231 w 281"/>
                <a:gd name="T37" fmla="*/ 120 h 384"/>
                <a:gd name="T38" fmla="*/ 229 w 281"/>
                <a:gd name="T39" fmla="*/ 76 h 384"/>
                <a:gd name="T40" fmla="*/ 254 w 281"/>
                <a:gd name="T41" fmla="*/ 62 h 384"/>
                <a:gd name="T42" fmla="*/ 245 w 281"/>
                <a:gd name="T43" fmla="*/ 17 h 384"/>
                <a:gd name="T44" fmla="*/ 225 w 281"/>
                <a:gd name="T45" fmla="*/ 25 h 384"/>
                <a:gd name="T46" fmla="*/ 195 w 281"/>
                <a:gd name="T47" fmla="*/ 14 h 384"/>
                <a:gd name="T48" fmla="*/ 186 w 281"/>
                <a:gd name="T49" fmla="*/ 29 h 384"/>
                <a:gd name="T50" fmla="*/ 165 w 281"/>
                <a:gd name="T51" fmla="*/ 71 h 384"/>
                <a:gd name="T52" fmla="*/ 184 w 281"/>
                <a:gd name="T53" fmla="*/ 88 h 384"/>
                <a:gd name="T54" fmla="*/ 153 w 281"/>
                <a:gd name="T55" fmla="*/ 100 h 384"/>
                <a:gd name="T56" fmla="*/ 148 w 281"/>
                <a:gd name="T57" fmla="*/ 106 h 384"/>
                <a:gd name="T58" fmla="*/ 159 w 281"/>
                <a:gd name="T59" fmla="*/ 175 h 384"/>
                <a:gd name="T60" fmla="*/ 79 w 281"/>
                <a:gd name="T61" fmla="*/ 200 h 384"/>
                <a:gd name="T62" fmla="*/ 120 w 281"/>
                <a:gd name="T63" fmla="*/ 266 h 384"/>
                <a:gd name="T64" fmla="*/ 37 w 281"/>
                <a:gd name="T65" fmla="*/ 284 h 384"/>
                <a:gd name="T66" fmla="*/ 33 w 281"/>
                <a:gd name="T67" fmla="*/ 291 h 384"/>
                <a:gd name="T68" fmla="*/ 37 w 281"/>
                <a:gd name="T69" fmla="*/ 330 h 384"/>
                <a:gd name="T70" fmla="*/ 15 w 281"/>
                <a:gd name="T71" fmla="*/ 335 h 384"/>
                <a:gd name="T72" fmla="*/ 43 w 281"/>
                <a:gd name="T73" fmla="*/ 347 h 384"/>
                <a:gd name="T74" fmla="*/ 81 w 281"/>
                <a:gd name="T75" fmla="*/ 345 h 384"/>
                <a:gd name="T76" fmla="*/ 82 w 281"/>
                <a:gd name="T77" fmla="*/ 346 h 384"/>
                <a:gd name="T78" fmla="*/ 44 w 281"/>
                <a:gd name="T79" fmla="*/ 352 h 384"/>
                <a:gd name="T80" fmla="*/ 123 w 281"/>
                <a:gd name="T81" fmla="*/ 337 h 384"/>
                <a:gd name="T82" fmla="*/ 20 w 281"/>
                <a:gd name="T83" fmla="*/ 333 h 384"/>
                <a:gd name="T84" fmla="*/ 33 w 281"/>
                <a:gd name="T85" fmla="*/ 333 h 384"/>
                <a:gd name="T86" fmla="*/ 67 w 281"/>
                <a:gd name="T87" fmla="*/ 303 h 384"/>
                <a:gd name="T88" fmla="*/ 157 w 281"/>
                <a:gd name="T89" fmla="*/ 273 h 384"/>
                <a:gd name="T90" fmla="*/ 159 w 281"/>
                <a:gd name="T91" fmla="*/ 273 h 384"/>
                <a:gd name="T92" fmla="*/ 116 w 281"/>
                <a:gd name="T93" fmla="*/ 263 h 384"/>
                <a:gd name="T94" fmla="*/ 171 w 281"/>
                <a:gd name="T95" fmla="*/ 199 h 384"/>
                <a:gd name="T96" fmla="*/ 180 w 281"/>
                <a:gd name="T97" fmla="*/ 196 h 384"/>
                <a:gd name="T98" fmla="*/ 155 w 281"/>
                <a:gd name="T99" fmla="*/ 178 h 384"/>
                <a:gd name="T100" fmla="*/ 197 w 281"/>
                <a:gd name="T101" fmla="*/ 118 h 384"/>
                <a:gd name="T102" fmla="*/ 153 w 281"/>
                <a:gd name="T103" fmla="*/ 105 h 384"/>
                <a:gd name="T104" fmla="*/ 153 w 281"/>
                <a:gd name="T105" fmla="*/ 105 h 384"/>
                <a:gd name="T106" fmla="*/ 180 w 281"/>
                <a:gd name="T107" fmla="*/ 73 h 384"/>
                <a:gd name="T108" fmla="*/ 224 w 281"/>
                <a:gd name="T109" fmla="*/ 70 h 384"/>
                <a:gd name="T110" fmla="*/ 191 w 281"/>
                <a:gd name="T111" fmla="*/ 18 h 384"/>
                <a:gd name="T112" fmla="*/ 203 w 281"/>
                <a:gd name="T113" fmla="*/ 28 h 384"/>
                <a:gd name="T114" fmla="*/ 229 w 281"/>
                <a:gd name="T115" fmla="*/ 3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1" h="384">
                  <a:moveTo>
                    <a:pt x="46" y="384"/>
                  </a:moveTo>
                  <a:cubicBezTo>
                    <a:pt x="37" y="384"/>
                    <a:pt x="30" y="380"/>
                    <a:pt x="27" y="372"/>
                  </a:cubicBezTo>
                  <a:cubicBezTo>
                    <a:pt x="26" y="369"/>
                    <a:pt x="26" y="367"/>
                    <a:pt x="26" y="365"/>
                  </a:cubicBezTo>
                  <a:cubicBezTo>
                    <a:pt x="14" y="365"/>
                    <a:pt x="6" y="361"/>
                    <a:pt x="3" y="351"/>
                  </a:cubicBezTo>
                  <a:cubicBezTo>
                    <a:pt x="0" y="343"/>
                    <a:pt x="4" y="336"/>
                    <a:pt x="12" y="331"/>
                  </a:cubicBezTo>
                  <a:cubicBezTo>
                    <a:pt x="9" y="325"/>
                    <a:pt x="5" y="314"/>
                    <a:pt x="14" y="300"/>
                  </a:cubicBezTo>
                  <a:cubicBezTo>
                    <a:pt x="18" y="294"/>
                    <a:pt x="24" y="289"/>
                    <a:pt x="32" y="286"/>
                  </a:cubicBezTo>
                  <a:cubicBezTo>
                    <a:pt x="31" y="283"/>
                    <a:pt x="31" y="279"/>
                    <a:pt x="32" y="275"/>
                  </a:cubicBezTo>
                  <a:cubicBezTo>
                    <a:pt x="36" y="256"/>
                    <a:pt x="57" y="247"/>
                    <a:pt x="77" y="244"/>
                  </a:cubicBezTo>
                  <a:cubicBezTo>
                    <a:pt x="72" y="234"/>
                    <a:pt x="66" y="217"/>
                    <a:pt x="75" y="198"/>
                  </a:cubicBezTo>
                  <a:cubicBezTo>
                    <a:pt x="80" y="185"/>
                    <a:pt x="96" y="175"/>
                    <a:pt x="117" y="170"/>
                  </a:cubicBezTo>
                  <a:cubicBezTo>
                    <a:pt x="104" y="152"/>
                    <a:pt x="104" y="132"/>
                    <a:pt x="118" y="116"/>
                  </a:cubicBezTo>
                  <a:cubicBezTo>
                    <a:pt x="128" y="105"/>
                    <a:pt x="140" y="102"/>
                    <a:pt x="148" y="101"/>
                  </a:cubicBezTo>
                  <a:cubicBezTo>
                    <a:pt x="148" y="97"/>
                    <a:pt x="149" y="92"/>
                    <a:pt x="151" y="87"/>
                  </a:cubicBezTo>
                  <a:cubicBezTo>
                    <a:pt x="153" y="82"/>
                    <a:pt x="156" y="77"/>
                    <a:pt x="161" y="74"/>
                  </a:cubicBezTo>
                  <a:cubicBezTo>
                    <a:pt x="150" y="63"/>
                    <a:pt x="141" y="46"/>
                    <a:pt x="145" y="30"/>
                  </a:cubicBezTo>
                  <a:cubicBezTo>
                    <a:pt x="149" y="17"/>
                    <a:pt x="160" y="10"/>
                    <a:pt x="176" y="10"/>
                  </a:cubicBezTo>
                  <a:cubicBezTo>
                    <a:pt x="180" y="10"/>
                    <a:pt x="185" y="11"/>
                    <a:pt x="190" y="12"/>
                  </a:cubicBezTo>
                  <a:cubicBezTo>
                    <a:pt x="196" y="5"/>
                    <a:pt x="208" y="0"/>
                    <a:pt x="219" y="0"/>
                  </a:cubicBezTo>
                  <a:cubicBezTo>
                    <a:pt x="226" y="0"/>
                    <a:pt x="232" y="1"/>
                    <a:pt x="237" y="5"/>
                  </a:cubicBezTo>
                  <a:cubicBezTo>
                    <a:pt x="240" y="7"/>
                    <a:pt x="242" y="9"/>
                    <a:pt x="243" y="12"/>
                  </a:cubicBezTo>
                  <a:cubicBezTo>
                    <a:pt x="245" y="12"/>
                    <a:pt x="246" y="12"/>
                    <a:pt x="248" y="12"/>
                  </a:cubicBezTo>
                  <a:cubicBezTo>
                    <a:pt x="259" y="12"/>
                    <a:pt x="270" y="16"/>
                    <a:pt x="275" y="23"/>
                  </a:cubicBezTo>
                  <a:cubicBezTo>
                    <a:pt x="279" y="27"/>
                    <a:pt x="281" y="32"/>
                    <a:pt x="280" y="38"/>
                  </a:cubicBezTo>
                  <a:cubicBezTo>
                    <a:pt x="279" y="47"/>
                    <a:pt x="271" y="57"/>
                    <a:pt x="259" y="65"/>
                  </a:cubicBezTo>
                  <a:cubicBezTo>
                    <a:pt x="264" y="71"/>
                    <a:pt x="268" y="77"/>
                    <a:pt x="268" y="84"/>
                  </a:cubicBezTo>
                  <a:cubicBezTo>
                    <a:pt x="269" y="92"/>
                    <a:pt x="265" y="100"/>
                    <a:pt x="257" y="108"/>
                  </a:cubicBezTo>
                  <a:cubicBezTo>
                    <a:pt x="250" y="115"/>
                    <a:pt x="243" y="120"/>
                    <a:pt x="235" y="123"/>
                  </a:cubicBezTo>
                  <a:cubicBezTo>
                    <a:pt x="242" y="131"/>
                    <a:pt x="247" y="141"/>
                    <a:pt x="247" y="151"/>
                  </a:cubicBezTo>
                  <a:cubicBezTo>
                    <a:pt x="247" y="163"/>
                    <a:pt x="241" y="175"/>
                    <a:pt x="230" y="186"/>
                  </a:cubicBezTo>
                  <a:cubicBezTo>
                    <a:pt x="223" y="192"/>
                    <a:pt x="216" y="198"/>
                    <a:pt x="209" y="202"/>
                  </a:cubicBezTo>
                  <a:cubicBezTo>
                    <a:pt x="223" y="211"/>
                    <a:pt x="233" y="226"/>
                    <a:pt x="228" y="244"/>
                  </a:cubicBezTo>
                  <a:cubicBezTo>
                    <a:pt x="222" y="261"/>
                    <a:pt x="206" y="278"/>
                    <a:pt x="185" y="288"/>
                  </a:cubicBezTo>
                  <a:cubicBezTo>
                    <a:pt x="191" y="301"/>
                    <a:pt x="191" y="316"/>
                    <a:pt x="185" y="328"/>
                  </a:cubicBezTo>
                  <a:cubicBezTo>
                    <a:pt x="178" y="340"/>
                    <a:pt x="163" y="348"/>
                    <a:pt x="147" y="348"/>
                  </a:cubicBezTo>
                  <a:cubicBezTo>
                    <a:pt x="144" y="367"/>
                    <a:pt x="127" y="381"/>
                    <a:pt x="108" y="381"/>
                  </a:cubicBezTo>
                  <a:cubicBezTo>
                    <a:pt x="101" y="381"/>
                    <a:pt x="94" y="380"/>
                    <a:pt x="87" y="376"/>
                  </a:cubicBezTo>
                  <a:cubicBezTo>
                    <a:pt x="83" y="374"/>
                    <a:pt x="80" y="372"/>
                    <a:pt x="77" y="370"/>
                  </a:cubicBezTo>
                  <a:cubicBezTo>
                    <a:pt x="68" y="378"/>
                    <a:pt x="56" y="384"/>
                    <a:pt x="46" y="384"/>
                  </a:cubicBezTo>
                  <a:moveTo>
                    <a:pt x="31" y="364"/>
                  </a:moveTo>
                  <a:cubicBezTo>
                    <a:pt x="31" y="366"/>
                    <a:pt x="31" y="368"/>
                    <a:pt x="32" y="370"/>
                  </a:cubicBezTo>
                  <a:cubicBezTo>
                    <a:pt x="35" y="378"/>
                    <a:pt x="41" y="379"/>
                    <a:pt x="46" y="379"/>
                  </a:cubicBezTo>
                  <a:cubicBezTo>
                    <a:pt x="55" y="379"/>
                    <a:pt x="66" y="374"/>
                    <a:pt x="73" y="367"/>
                  </a:cubicBezTo>
                  <a:cubicBezTo>
                    <a:pt x="67" y="359"/>
                    <a:pt x="69" y="352"/>
                    <a:pt x="70" y="349"/>
                  </a:cubicBezTo>
                  <a:cubicBezTo>
                    <a:pt x="72" y="344"/>
                    <a:pt x="76" y="340"/>
                    <a:pt x="81" y="340"/>
                  </a:cubicBezTo>
                  <a:cubicBezTo>
                    <a:pt x="82" y="340"/>
                    <a:pt x="84" y="341"/>
                    <a:pt x="85" y="342"/>
                  </a:cubicBezTo>
                  <a:cubicBezTo>
                    <a:pt x="87" y="344"/>
                    <a:pt x="88" y="348"/>
                    <a:pt x="87" y="352"/>
                  </a:cubicBezTo>
                  <a:cubicBezTo>
                    <a:pt x="87" y="357"/>
                    <a:pt x="84" y="362"/>
                    <a:pt x="80" y="366"/>
                  </a:cubicBezTo>
                  <a:cubicBezTo>
                    <a:pt x="83" y="368"/>
                    <a:pt x="86" y="370"/>
                    <a:pt x="89" y="372"/>
                  </a:cubicBezTo>
                  <a:cubicBezTo>
                    <a:pt x="95" y="375"/>
                    <a:pt x="101" y="376"/>
                    <a:pt x="108" y="376"/>
                  </a:cubicBezTo>
                  <a:cubicBezTo>
                    <a:pt x="126" y="376"/>
                    <a:pt x="139" y="362"/>
                    <a:pt x="142" y="348"/>
                  </a:cubicBezTo>
                  <a:cubicBezTo>
                    <a:pt x="133" y="347"/>
                    <a:pt x="126" y="345"/>
                    <a:pt x="120" y="341"/>
                  </a:cubicBezTo>
                  <a:cubicBezTo>
                    <a:pt x="112" y="335"/>
                    <a:pt x="111" y="327"/>
                    <a:pt x="112" y="321"/>
                  </a:cubicBezTo>
                  <a:cubicBezTo>
                    <a:pt x="114" y="315"/>
                    <a:pt x="119" y="311"/>
                    <a:pt x="125" y="311"/>
                  </a:cubicBezTo>
                  <a:cubicBezTo>
                    <a:pt x="129" y="311"/>
                    <a:pt x="136" y="314"/>
                    <a:pt x="142" y="325"/>
                  </a:cubicBezTo>
                  <a:cubicBezTo>
                    <a:pt x="145" y="330"/>
                    <a:pt x="147" y="336"/>
                    <a:pt x="147" y="343"/>
                  </a:cubicBezTo>
                  <a:cubicBezTo>
                    <a:pt x="162" y="342"/>
                    <a:pt x="174" y="336"/>
                    <a:pt x="180" y="325"/>
                  </a:cubicBezTo>
                  <a:cubicBezTo>
                    <a:pt x="187" y="314"/>
                    <a:pt x="185" y="300"/>
                    <a:pt x="180" y="290"/>
                  </a:cubicBezTo>
                  <a:cubicBezTo>
                    <a:pt x="169" y="294"/>
                    <a:pt x="158" y="296"/>
                    <a:pt x="152" y="295"/>
                  </a:cubicBezTo>
                  <a:cubicBezTo>
                    <a:pt x="144" y="292"/>
                    <a:pt x="139" y="286"/>
                    <a:pt x="140" y="279"/>
                  </a:cubicBezTo>
                  <a:cubicBezTo>
                    <a:pt x="141" y="273"/>
                    <a:pt x="146" y="268"/>
                    <a:pt x="159" y="268"/>
                  </a:cubicBezTo>
                  <a:cubicBezTo>
                    <a:pt x="168" y="269"/>
                    <a:pt x="176" y="274"/>
                    <a:pt x="182" y="283"/>
                  </a:cubicBezTo>
                  <a:cubicBezTo>
                    <a:pt x="192" y="279"/>
                    <a:pt x="216" y="266"/>
                    <a:pt x="223" y="242"/>
                  </a:cubicBezTo>
                  <a:cubicBezTo>
                    <a:pt x="229" y="223"/>
                    <a:pt x="212" y="209"/>
                    <a:pt x="205" y="205"/>
                  </a:cubicBezTo>
                  <a:cubicBezTo>
                    <a:pt x="193" y="211"/>
                    <a:pt x="184" y="212"/>
                    <a:pt x="179" y="212"/>
                  </a:cubicBezTo>
                  <a:cubicBezTo>
                    <a:pt x="173" y="212"/>
                    <a:pt x="168" y="210"/>
                    <a:pt x="166" y="206"/>
                  </a:cubicBezTo>
                  <a:cubicBezTo>
                    <a:pt x="164" y="203"/>
                    <a:pt x="165" y="200"/>
                    <a:pt x="167" y="196"/>
                  </a:cubicBezTo>
                  <a:cubicBezTo>
                    <a:pt x="170" y="193"/>
                    <a:pt x="174" y="191"/>
                    <a:pt x="180" y="191"/>
                  </a:cubicBezTo>
                  <a:cubicBezTo>
                    <a:pt x="187" y="191"/>
                    <a:pt x="196" y="194"/>
                    <a:pt x="205" y="199"/>
                  </a:cubicBezTo>
                  <a:cubicBezTo>
                    <a:pt x="212" y="195"/>
                    <a:pt x="219" y="189"/>
                    <a:pt x="227" y="182"/>
                  </a:cubicBezTo>
                  <a:cubicBezTo>
                    <a:pt x="237" y="173"/>
                    <a:pt x="242" y="162"/>
                    <a:pt x="242" y="151"/>
                  </a:cubicBezTo>
                  <a:cubicBezTo>
                    <a:pt x="242" y="142"/>
                    <a:pt x="237" y="132"/>
                    <a:pt x="230" y="125"/>
                  </a:cubicBezTo>
                  <a:cubicBezTo>
                    <a:pt x="224" y="127"/>
                    <a:pt x="218" y="128"/>
                    <a:pt x="212" y="128"/>
                  </a:cubicBezTo>
                  <a:cubicBezTo>
                    <a:pt x="201" y="128"/>
                    <a:pt x="193" y="124"/>
                    <a:pt x="192" y="119"/>
                  </a:cubicBezTo>
                  <a:cubicBezTo>
                    <a:pt x="192" y="117"/>
                    <a:pt x="193" y="113"/>
                    <a:pt x="201" y="111"/>
                  </a:cubicBezTo>
                  <a:cubicBezTo>
                    <a:pt x="210" y="109"/>
                    <a:pt x="222" y="112"/>
                    <a:pt x="231" y="120"/>
                  </a:cubicBezTo>
                  <a:cubicBezTo>
                    <a:pt x="239" y="116"/>
                    <a:pt x="246" y="111"/>
                    <a:pt x="253" y="105"/>
                  </a:cubicBezTo>
                  <a:cubicBezTo>
                    <a:pt x="260" y="98"/>
                    <a:pt x="264" y="91"/>
                    <a:pt x="263" y="84"/>
                  </a:cubicBezTo>
                  <a:cubicBezTo>
                    <a:pt x="263" y="78"/>
                    <a:pt x="260" y="73"/>
                    <a:pt x="254" y="68"/>
                  </a:cubicBezTo>
                  <a:cubicBezTo>
                    <a:pt x="245" y="73"/>
                    <a:pt x="236" y="76"/>
                    <a:pt x="229" y="76"/>
                  </a:cubicBezTo>
                  <a:cubicBezTo>
                    <a:pt x="225" y="76"/>
                    <a:pt x="222" y="75"/>
                    <a:pt x="220" y="73"/>
                  </a:cubicBezTo>
                  <a:cubicBezTo>
                    <a:pt x="218" y="71"/>
                    <a:pt x="218" y="68"/>
                    <a:pt x="218" y="65"/>
                  </a:cubicBezTo>
                  <a:cubicBezTo>
                    <a:pt x="219" y="58"/>
                    <a:pt x="224" y="54"/>
                    <a:pt x="232" y="54"/>
                  </a:cubicBezTo>
                  <a:cubicBezTo>
                    <a:pt x="239" y="54"/>
                    <a:pt x="248" y="57"/>
                    <a:pt x="254" y="62"/>
                  </a:cubicBezTo>
                  <a:cubicBezTo>
                    <a:pt x="266" y="55"/>
                    <a:pt x="274" y="45"/>
                    <a:pt x="275" y="37"/>
                  </a:cubicBezTo>
                  <a:cubicBezTo>
                    <a:pt x="276" y="33"/>
                    <a:pt x="275" y="29"/>
                    <a:pt x="272" y="26"/>
                  </a:cubicBezTo>
                  <a:cubicBezTo>
                    <a:pt x="267" y="20"/>
                    <a:pt x="257" y="17"/>
                    <a:pt x="248" y="17"/>
                  </a:cubicBezTo>
                  <a:cubicBezTo>
                    <a:pt x="247" y="17"/>
                    <a:pt x="246" y="17"/>
                    <a:pt x="245" y="17"/>
                  </a:cubicBezTo>
                  <a:cubicBezTo>
                    <a:pt x="245" y="21"/>
                    <a:pt x="244" y="24"/>
                    <a:pt x="241" y="28"/>
                  </a:cubicBezTo>
                  <a:cubicBezTo>
                    <a:pt x="238" y="32"/>
                    <a:pt x="234" y="35"/>
                    <a:pt x="230" y="35"/>
                  </a:cubicBezTo>
                  <a:cubicBezTo>
                    <a:pt x="228" y="35"/>
                    <a:pt x="226" y="34"/>
                    <a:pt x="225" y="33"/>
                  </a:cubicBezTo>
                  <a:cubicBezTo>
                    <a:pt x="224" y="31"/>
                    <a:pt x="224" y="28"/>
                    <a:pt x="225" y="25"/>
                  </a:cubicBezTo>
                  <a:cubicBezTo>
                    <a:pt x="226" y="19"/>
                    <a:pt x="231" y="15"/>
                    <a:pt x="238" y="13"/>
                  </a:cubicBezTo>
                  <a:cubicBezTo>
                    <a:pt x="237" y="12"/>
                    <a:pt x="236" y="10"/>
                    <a:pt x="234" y="9"/>
                  </a:cubicBezTo>
                  <a:cubicBezTo>
                    <a:pt x="230" y="6"/>
                    <a:pt x="225" y="5"/>
                    <a:pt x="219" y="5"/>
                  </a:cubicBezTo>
                  <a:cubicBezTo>
                    <a:pt x="210" y="5"/>
                    <a:pt x="200" y="8"/>
                    <a:pt x="195" y="14"/>
                  </a:cubicBezTo>
                  <a:cubicBezTo>
                    <a:pt x="202" y="17"/>
                    <a:pt x="207" y="22"/>
                    <a:pt x="208" y="27"/>
                  </a:cubicBezTo>
                  <a:cubicBezTo>
                    <a:pt x="209" y="32"/>
                    <a:pt x="208" y="36"/>
                    <a:pt x="206" y="39"/>
                  </a:cubicBezTo>
                  <a:cubicBezTo>
                    <a:pt x="204" y="41"/>
                    <a:pt x="202" y="42"/>
                    <a:pt x="199" y="42"/>
                  </a:cubicBezTo>
                  <a:cubicBezTo>
                    <a:pt x="196" y="42"/>
                    <a:pt x="191" y="41"/>
                    <a:pt x="186" y="29"/>
                  </a:cubicBezTo>
                  <a:cubicBezTo>
                    <a:pt x="184" y="25"/>
                    <a:pt x="184" y="20"/>
                    <a:pt x="187" y="16"/>
                  </a:cubicBezTo>
                  <a:cubicBezTo>
                    <a:pt x="183" y="15"/>
                    <a:pt x="179" y="15"/>
                    <a:pt x="176" y="15"/>
                  </a:cubicBezTo>
                  <a:cubicBezTo>
                    <a:pt x="170" y="15"/>
                    <a:pt x="155" y="16"/>
                    <a:pt x="150" y="31"/>
                  </a:cubicBezTo>
                  <a:cubicBezTo>
                    <a:pt x="146" y="44"/>
                    <a:pt x="154" y="61"/>
                    <a:pt x="165" y="71"/>
                  </a:cubicBezTo>
                  <a:cubicBezTo>
                    <a:pt x="169" y="69"/>
                    <a:pt x="175" y="68"/>
                    <a:pt x="180" y="68"/>
                  </a:cubicBezTo>
                  <a:cubicBezTo>
                    <a:pt x="186" y="68"/>
                    <a:pt x="191" y="70"/>
                    <a:pt x="194" y="74"/>
                  </a:cubicBezTo>
                  <a:cubicBezTo>
                    <a:pt x="195" y="76"/>
                    <a:pt x="195" y="80"/>
                    <a:pt x="193" y="83"/>
                  </a:cubicBezTo>
                  <a:cubicBezTo>
                    <a:pt x="192" y="86"/>
                    <a:pt x="188" y="88"/>
                    <a:pt x="184" y="88"/>
                  </a:cubicBezTo>
                  <a:cubicBezTo>
                    <a:pt x="179" y="88"/>
                    <a:pt x="171" y="84"/>
                    <a:pt x="164" y="78"/>
                  </a:cubicBezTo>
                  <a:cubicBezTo>
                    <a:pt x="160" y="80"/>
                    <a:pt x="157" y="84"/>
                    <a:pt x="155" y="89"/>
                  </a:cubicBezTo>
                  <a:cubicBezTo>
                    <a:pt x="154" y="93"/>
                    <a:pt x="153" y="97"/>
                    <a:pt x="153" y="100"/>
                  </a:cubicBezTo>
                  <a:cubicBezTo>
                    <a:pt x="153" y="100"/>
                    <a:pt x="153" y="100"/>
                    <a:pt x="153" y="100"/>
                  </a:cubicBezTo>
                  <a:cubicBezTo>
                    <a:pt x="164" y="100"/>
                    <a:pt x="173" y="104"/>
                    <a:pt x="175" y="110"/>
                  </a:cubicBezTo>
                  <a:cubicBezTo>
                    <a:pt x="176" y="112"/>
                    <a:pt x="177" y="115"/>
                    <a:pt x="172" y="120"/>
                  </a:cubicBezTo>
                  <a:cubicBezTo>
                    <a:pt x="170" y="121"/>
                    <a:pt x="168" y="122"/>
                    <a:pt x="165" y="122"/>
                  </a:cubicBezTo>
                  <a:cubicBezTo>
                    <a:pt x="158" y="122"/>
                    <a:pt x="150" y="116"/>
                    <a:pt x="148" y="106"/>
                  </a:cubicBezTo>
                  <a:cubicBezTo>
                    <a:pt x="141" y="107"/>
                    <a:pt x="130" y="109"/>
                    <a:pt x="122" y="119"/>
                  </a:cubicBezTo>
                  <a:cubicBezTo>
                    <a:pt x="103" y="141"/>
                    <a:pt x="116" y="162"/>
                    <a:pt x="122" y="169"/>
                  </a:cubicBezTo>
                  <a:cubicBezTo>
                    <a:pt x="127" y="169"/>
                    <a:pt x="131" y="168"/>
                    <a:pt x="136" y="168"/>
                  </a:cubicBezTo>
                  <a:cubicBezTo>
                    <a:pt x="147" y="168"/>
                    <a:pt x="156" y="171"/>
                    <a:pt x="159" y="175"/>
                  </a:cubicBezTo>
                  <a:cubicBezTo>
                    <a:pt x="161" y="177"/>
                    <a:pt x="161" y="179"/>
                    <a:pt x="161" y="181"/>
                  </a:cubicBezTo>
                  <a:cubicBezTo>
                    <a:pt x="160" y="188"/>
                    <a:pt x="155" y="191"/>
                    <a:pt x="149" y="191"/>
                  </a:cubicBezTo>
                  <a:cubicBezTo>
                    <a:pt x="140" y="191"/>
                    <a:pt x="129" y="185"/>
                    <a:pt x="120" y="175"/>
                  </a:cubicBezTo>
                  <a:cubicBezTo>
                    <a:pt x="99" y="178"/>
                    <a:pt x="84" y="188"/>
                    <a:pt x="79" y="200"/>
                  </a:cubicBezTo>
                  <a:cubicBezTo>
                    <a:pt x="71" y="219"/>
                    <a:pt x="77" y="235"/>
                    <a:pt x="82" y="244"/>
                  </a:cubicBezTo>
                  <a:cubicBezTo>
                    <a:pt x="84" y="244"/>
                    <a:pt x="86" y="244"/>
                    <a:pt x="88" y="244"/>
                  </a:cubicBezTo>
                  <a:cubicBezTo>
                    <a:pt x="101" y="244"/>
                    <a:pt x="116" y="247"/>
                    <a:pt x="121" y="255"/>
                  </a:cubicBezTo>
                  <a:cubicBezTo>
                    <a:pt x="122" y="257"/>
                    <a:pt x="123" y="261"/>
                    <a:pt x="120" y="266"/>
                  </a:cubicBezTo>
                  <a:cubicBezTo>
                    <a:pt x="118" y="270"/>
                    <a:pt x="114" y="272"/>
                    <a:pt x="110" y="272"/>
                  </a:cubicBezTo>
                  <a:cubicBezTo>
                    <a:pt x="100" y="272"/>
                    <a:pt x="87" y="262"/>
                    <a:pt x="79" y="249"/>
                  </a:cubicBezTo>
                  <a:cubicBezTo>
                    <a:pt x="61" y="251"/>
                    <a:pt x="40" y="259"/>
                    <a:pt x="37" y="276"/>
                  </a:cubicBezTo>
                  <a:cubicBezTo>
                    <a:pt x="36" y="279"/>
                    <a:pt x="36" y="282"/>
                    <a:pt x="37" y="284"/>
                  </a:cubicBezTo>
                  <a:cubicBezTo>
                    <a:pt x="42" y="283"/>
                    <a:pt x="48" y="282"/>
                    <a:pt x="54" y="282"/>
                  </a:cubicBezTo>
                  <a:cubicBezTo>
                    <a:pt x="70" y="282"/>
                    <a:pt x="87" y="287"/>
                    <a:pt x="87" y="298"/>
                  </a:cubicBezTo>
                  <a:cubicBezTo>
                    <a:pt x="87" y="304"/>
                    <a:pt x="79" y="308"/>
                    <a:pt x="67" y="308"/>
                  </a:cubicBezTo>
                  <a:cubicBezTo>
                    <a:pt x="54" y="308"/>
                    <a:pt x="38" y="303"/>
                    <a:pt x="33" y="291"/>
                  </a:cubicBezTo>
                  <a:cubicBezTo>
                    <a:pt x="27" y="293"/>
                    <a:pt x="22" y="297"/>
                    <a:pt x="19" y="302"/>
                  </a:cubicBezTo>
                  <a:cubicBezTo>
                    <a:pt x="11" y="315"/>
                    <a:pt x="13" y="324"/>
                    <a:pt x="17" y="329"/>
                  </a:cubicBezTo>
                  <a:cubicBezTo>
                    <a:pt x="21" y="327"/>
                    <a:pt x="24" y="326"/>
                    <a:pt x="27" y="326"/>
                  </a:cubicBezTo>
                  <a:cubicBezTo>
                    <a:pt x="34" y="326"/>
                    <a:pt x="36" y="329"/>
                    <a:pt x="37" y="330"/>
                  </a:cubicBezTo>
                  <a:cubicBezTo>
                    <a:pt x="38" y="332"/>
                    <a:pt x="38" y="334"/>
                    <a:pt x="37" y="337"/>
                  </a:cubicBezTo>
                  <a:cubicBezTo>
                    <a:pt x="35" y="339"/>
                    <a:pt x="32" y="341"/>
                    <a:pt x="28" y="341"/>
                  </a:cubicBezTo>
                  <a:cubicBezTo>
                    <a:pt x="28" y="341"/>
                    <a:pt x="27" y="341"/>
                    <a:pt x="27" y="341"/>
                  </a:cubicBezTo>
                  <a:cubicBezTo>
                    <a:pt x="23" y="341"/>
                    <a:pt x="19" y="338"/>
                    <a:pt x="15" y="335"/>
                  </a:cubicBezTo>
                  <a:cubicBezTo>
                    <a:pt x="10" y="338"/>
                    <a:pt x="5" y="342"/>
                    <a:pt x="7" y="350"/>
                  </a:cubicBezTo>
                  <a:cubicBezTo>
                    <a:pt x="10" y="358"/>
                    <a:pt x="18" y="360"/>
                    <a:pt x="23" y="360"/>
                  </a:cubicBezTo>
                  <a:cubicBezTo>
                    <a:pt x="24" y="360"/>
                    <a:pt x="25" y="360"/>
                    <a:pt x="26" y="360"/>
                  </a:cubicBezTo>
                  <a:cubicBezTo>
                    <a:pt x="28" y="351"/>
                    <a:pt x="37" y="347"/>
                    <a:pt x="43" y="347"/>
                  </a:cubicBezTo>
                  <a:cubicBezTo>
                    <a:pt x="46" y="347"/>
                    <a:pt x="48" y="348"/>
                    <a:pt x="49" y="350"/>
                  </a:cubicBezTo>
                  <a:cubicBezTo>
                    <a:pt x="50" y="351"/>
                    <a:pt x="50" y="352"/>
                    <a:pt x="48" y="355"/>
                  </a:cubicBezTo>
                  <a:cubicBezTo>
                    <a:pt x="45" y="359"/>
                    <a:pt x="38" y="362"/>
                    <a:pt x="31" y="364"/>
                  </a:cubicBezTo>
                  <a:moveTo>
                    <a:pt x="81" y="345"/>
                  </a:moveTo>
                  <a:cubicBezTo>
                    <a:pt x="79" y="345"/>
                    <a:pt x="76" y="347"/>
                    <a:pt x="74" y="351"/>
                  </a:cubicBezTo>
                  <a:cubicBezTo>
                    <a:pt x="73" y="353"/>
                    <a:pt x="73" y="358"/>
                    <a:pt x="77" y="363"/>
                  </a:cubicBezTo>
                  <a:cubicBezTo>
                    <a:pt x="80" y="359"/>
                    <a:pt x="82" y="355"/>
                    <a:pt x="82" y="351"/>
                  </a:cubicBezTo>
                  <a:cubicBezTo>
                    <a:pt x="83" y="347"/>
                    <a:pt x="82" y="346"/>
                    <a:pt x="82" y="346"/>
                  </a:cubicBezTo>
                  <a:cubicBezTo>
                    <a:pt x="82" y="345"/>
                    <a:pt x="81" y="345"/>
                    <a:pt x="81" y="345"/>
                  </a:cubicBezTo>
                  <a:moveTo>
                    <a:pt x="43" y="352"/>
                  </a:moveTo>
                  <a:cubicBezTo>
                    <a:pt x="40" y="352"/>
                    <a:pt x="34" y="353"/>
                    <a:pt x="31" y="359"/>
                  </a:cubicBezTo>
                  <a:cubicBezTo>
                    <a:pt x="38" y="357"/>
                    <a:pt x="43" y="354"/>
                    <a:pt x="44" y="352"/>
                  </a:cubicBezTo>
                  <a:cubicBezTo>
                    <a:pt x="44" y="352"/>
                    <a:pt x="44" y="352"/>
                    <a:pt x="43" y="352"/>
                  </a:cubicBezTo>
                  <a:moveTo>
                    <a:pt x="125" y="316"/>
                  </a:moveTo>
                  <a:cubicBezTo>
                    <a:pt x="121" y="316"/>
                    <a:pt x="118" y="319"/>
                    <a:pt x="117" y="323"/>
                  </a:cubicBezTo>
                  <a:cubicBezTo>
                    <a:pt x="116" y="327"/>
                    <a:pt x="117" y="333"/>
                    <a:pt x="123" y="337"/>
                  </a:cubicBezTo>
                  <a:cubicBezTo>
                    <a:pt x="128" y="340"/>
                    <a:pt x="135" y="342"/>
                    <a:pt x="142" y="343"/>
                  </a:cubicBezTo>
                  <a:cubicBezTo>
                    <a:pt x="142" y="337"/>
                    <a:pt x="141" y="332"/>
                    <a:pt x="138" y="327"/>
                  </a:cubicBezTo>
                  <a:cubicBezTo>
                    <a:pt x="134" y="320"/>
                    <a:pt x="129" y="316"/>
                    <a:pt x="125" y="316"/>
                  </a:cubicBezTo>
                  <a:moveTo>
                    <a:pt x="20" y="333"/>
                  </a:moveTo>
                  <a:cubicBezTo>
                    <a:pt x="23" y="335"/>
                    <a:pt x="26" y="336"/>
                    <a:pt x="28" y="336"/>
                  </a:cubicBezTo>
                  <a:cubicBezTo>
                    <a:pt x="28" y="336"/>
                    <a:pt x="28" y="336"/>
                    <a:pt x="28" y="336"/>
                  </a:cubicBezTo>
                  <a:cubicBezTo>
                    <a:pt x="31" y="336"/>
                    <a:pt x="32" y="335"/>
                    <a:pt x="33" y="334"/>
                  </a:cubicBezTo>
                  <a:cubicBezTo>
                    <a:pt x="33" y="334"/>
                    <a:pt x="33" y="333"/>
                    <a:pt x="33" y="333"/>
                  </a:cubicBezTo>
                  <a:cubicBezTo>
                    <a:pt x="32" y="332"/>
                    <a:pt x="30" y="331"/>
                    <a:pt x="27" y="331"/>
                  </a:cubicBezTo>
                  <a:cubicBezTo>
                    <a:pt x="25" y="331"/>
                    <a:pt x="23" y="332"/>
                    <a:pt x="20" y="333"/>
                  </a:cubicBezTo>
                  <a:moveTo>
                    <a:pt x="38" y="289"/>
                  </a:moveTo>
                  <a:cubicBezTo>
                    <a:pt x="42" y="299"/>
                    <a:pt x="55" y="303"/>
                    <a:pt x="67" y="303"/>
                  </a:cubicBezTo>
                  <a:cubicBezTo>
                    <a:pt x="76" y="303"/>
                    <a:pt x="82" y="300"/>
                    <a:pt x="82" y="298"/>
                  </a:cubicBezTo>
                  <a:cubicBezTo>
                    <a:pt x="82" y="292"/>
                    <a:pt x="69" y="287"/>
                    <a:pt x="54" y="287"/>
                  </a:cubicBezTo>
                  <a:cubicBezTo>
                    <a:pt x="49" y="287"/>
                    <a:pt x="43" y="288"/>
                    <a:pt x="38" y="289"/>
                  </a:cubicBezTo>
                  <a:moveTo>
                    <a:pt x="157" y="273"/>
                  </a:moveTo>
                  <a:cubicBezTo>
                    <a:pt x="150" y="273"/>
                    <a:pt x="145" y="276"/>
                    <a:pt x="145" y="280"/>
                  </a:cubicBezTo>
                  <a:cubicBezTo>
                    <a:pt x="144" y="283"/>
                    <a:pt x="147" y="288"/>
                    <a:pt x="153" y="290"/>
                  </a:cubicBezTo>
                  <a:cubicBezTo>
                    <a:pt x="158" y="291"/>
                    <a:pt x="168" y="289"/>
                    <a:pt x="178" y="285"/>
                  </a:cubicBezTo>
                  <a:cubicBezTo>
                    <a:pt x="173" y="278"/>
                    <a:pt x="166" y="273"/>
                    <a:pt x="159" y="273"/>
                  </a:cubicBezTo>
                  <a:cubicBezTo>
                    <a:pt x="158" y="273"/>
                    <a:pt x="157" y="273"/>
                    <a:pt x="157" y="273"/>
                  </a:cubicBezTo>
                  <a:moveTo>
                    <a:pt x="85" y="249"/>
                  </a:moveTo>
                  <a:cubicBezTo>
                    <a:pt x="92" y="259"/>
                    <a:pt x="102" y="267"/>
                    <a:pt x="110" y="267"/>
                  </a:cubicBezTo>
                  <a:cubicBezTo>
                    <a:pt x="112" y="267"/>
                    <a:pt x="115" y="265"/>
                    <a:pt x="116" y="263"/>
                  </a:cubicBezTo>
                  <a:cubicBezTo>
                    <a:pt x="117" y="261"/>
                    <a:pt x="118" y="259"/>
                    <a:pt x="117" y="257"/>
                  </a:cubicBezTo>
                  <a:cubicBezTo>
                    <a:pt x="114" y="252"/>
                    <a:pt x="100" y="248"/>
                    <a:pt x="85" y="249"/>
                  </a:cubicBezTo>
                  <a:moveTo>
                    <a:pt x="180" y="196"/>
                  </a:moveTo>
                  <a:cubicBezTo>
                    <a:pt x="176" y="196"/>
                    <a:pt x="173" y="197"/>
                    <a:pt x="171" y="199"/>
                  </a:cubicBezTo>
                  <a:cubicBezTo>
                    <a:pt x="171" y="201"/>
                    <a:pt x="170" y="203"/>
                    <a:pt x="170" y="204"/>
                  </a:cubicBezTo>
                  <a:cubicBezTo>
                    <a:pt x="171" y="206"/>
                    <a:pt x="174" y="207"/>
                    <a:pt x="179" y="207"/>
                  </a:cubicBezTo>
                  <a:cubicBezTo>
                    <a:pt x="185" y="207"/>
                    <a:pt x="192" y="205"/>
                    <a:pt x="199" y="202"/>
                  </a:cubicBezTo>
                  <a:cubicBezTo>
                    <a:pt x="192" y="198"/>
                    <a:pt x="185" y="196"/>
                    <a:pt x="180" y="196"/>
                  </a:cubicBezTo>
                  <a:moveTo>
                    <a:pt x="126" y="174"/>
                  </a:moveTo>
                  <a:cubicBezTo>
                    <a:pt x="133" y="181"/>
                    <a:pt x="142" y="186"/>
                    <a:pt x="149" y="186"/>
                  </a:cubicBezTo>
                  <a:cubicBezTo>
                    <a:pt x="153" y="186"/>
                    <a:pt x="155" y="184"/>
                    <a:pt x="156" y="180"/>
                  </a:cubicBezTo>
                  <a:cubicBezTo>
                    <a:pt x="156" y="179"/>
                    <a:pt x="156" y="179"/>
                    <a:pt x="155" y="178"/>
                  </a:cubicBezTo>
                  <a:cubicBezTo>
                    <a:pt x="152" y="174"/>
                    <a:pt x="139" y="172"/>
                    <a:pt x="126" y="174"/>
                  </a:cubicBezTo>
                  <a:moveTo>
                    <a:pt x="207" y="115"/>
                  </a:moveTo>
                  <a:cubicBezTo>
                    <a:pt x="205" y="115"/>
                    <a:pt x="204" y="115"/>
                    <a:pt x="203" y="116"/>
                  </a:cubicBezTo>
                  <a:cubicBezTo>
                    <a:pt x="198" y="117"/>
                    <a:pt x="197" y="118"/>
                    <a:pt x="197" y="118"/>
                  </a:cubicBezTo>
                  <a:cubicBezTo>
                    <a:pt x="197" y="120"/>
                    <a:pt x="202" y="123"/>
                    <a:pt x="212" y="123"/>
                  </a:cubicBezTo>
                  <a:cubicBezTo>
                    <a:pt x="216" y="123"/>
                    <a:pt x="221" y="123"/>
                    <a:pt x="225" y="121"/>
                  </a:cubicBezTo>
                  <a:cubicBezTo>
                    <a:pt x="219" y="117"/>
                    <a:pt x="213" y="115"/>
                    <a:pt x="207" y="115"/>
                  </a:cubicBezTo>
                  <a:moveTo>
                    <a:pt x="153" y="105"/>
                  </a:moveTo>
                  <a:cubicBezTo>
                    <a:pt x="155" y="113"/>
                    <a:pt x="161" y="117"/>
                    <a:pt x="165" y="117"/>
                  </a:cubicBezTo>
                  <a:cubicBezTo>
                    <a:pt x="166" y="117"/>
                    <a:pt x="168" y="117"/>
                    <a:pt x="169" y="116"/>
                  </a:cubicBezTo>
                  <a:cubicBezTo>
                    <a:pt x="171" y="114"/>
                    <a:pt x="171" y="113"/>
                    <a:pt x="171" y="112"/>
                  </a:cubicBezTo>
                  <a:cubicBezTo>
                    <a:pt x="170" y="109"/>
                    <a:pt x="163" y="105"/>
                    <a:pt x="153" y="105"/>
                  </a:cubicBezTo>
                  <a:close/>
                  <a:moveTo>
                    <a:pt x="169" y="75"/>
                  </a:moveTo>
                  <a:cubicBezTo>
                    <a:pt x="178" y="83"/>
                    <a:pt x="186" y="86"/>
                    <a:pt x="189" y="81"/>
                  </a:cubicBezTo>
                  <a:cubicBezTo>
                    <a:pt x="190" y="78"/>
                    <a:pt x="190" y="77"/>
                    <a:pt x="189" y="76"/>
                  </a:cubicBezTo>
                  <a:cubicBezTo>
                    <a:pt x="188" y="74"/>
                    <a:pt x="184" y="73"/>
                    <a:pt x="180" y="73"/>
                  </a:cubicBezTo>
                  <a:cubicBezTo>
                    <a:pt x="176" y="73"/>
                    <a:pt x="172" y="73"/>
                    <a:pt x="169" y="75"/>
                  </a:cubicBezTo>
                  <a:moveTo>
                    <a:pt x="232" y="59"/>
                  </a:moveTo>
                  <a:cubicBezTo>
                    <a:pt x="228" y="59"/>
                    <a:pt x="224" y="60"/>
                    <a:pt x="223" y="65"/>
                  </a:cubicBezTo>
                  <a:cubicBezTo>
                    <a:pt x="223" y="67"/>
                    <a:pt x="223" y="69"/>
                    <a:pt x="224" y="70"/>
                  </a:cubicBezTo>
                  <a:cubicBezTo>
                    <a:pt x="225" y="71"/>
                    <a:pt x="228" y="71"/>
                    <a:pt x="229" y="71"/>
                  </a:cubicBezTo>
                  <a:cubicBezTo>
                    <a:pt x="235" y="71"/>
                    <a:pt x="242" y="69"/>
                    <a:pt x="250" y="65"/>
                  </a:cubicBezTo>
                  <a:cubicBezTo>
                    <a:pt x="244" y="61"/>
                    <a:pt x="238" y="59"/>
                    <a:pt x="232" y="59"/>
                  </a:cubicBezTo>
                  <a:moveTo>
                    <a:pt x="191" y="18"/>
                  </a:moveTo>
                  <a:cubicBezTo>
                    <a:pt x="189" y="21"/>
                    <a:pt x="189" y="24"/>
                    <a:pt x="190" y="28"/>
                  </a:cubicBezTo>
                  <a:cubicBezTo>
                    <a:pt x="193" y="34"/>
                    <a:pt x="196" y="37"/>
                    <a:pt x="199" y="37"/>
                  </a:cubicBezTo>
                  <a:cubicBezTo>
                    <a:pt x="201" y="37"/>
                    <a:pt x="202" y="37"/>
                    <a:pt x="202" y="36"/>
                  </a:cubicBezTo>
                  <a:cubicBezTo>
                    <a:pt x="204" y="34"/>
                    <a:pt x="204" y="31"/>
                    <a:pt x="203" y="28"/>
                  </a:cubicBezTo>
                  <a:cubicBezTo>
                    <a:pt x="203" y="24"/>
                    <a:pt x="198" y="20"/>
                    <a:pt x="191" y="18"/>
                  </a:cubicBezTo>
                  <a:moveTo>
                    <a:pt x="240" y="18"/>
                  </a:moveTo>
                  <a:cubicBezTo>
                    <a:pt x="234" y="19"/>
                    <a:pt x="231" y="22"/>
                    <a:pt x="230" y="26"/>
                  </a:cubicBezTo>
                  <a:cubicBezTo>
                    <a:pt x="229" y="29"/>
                    <a:pt x="229" y="30"/>
                    <a:pt x="229" y="30"/>
                  </a:cubicBezTo>
                  <a:cubicBezTo>
                    <a:pt x="230" y="30"/>
                    <a:pt x="230" y="30"/>
                    <a:pt x="230" y="30"/>
                  </a:cubicBezTo>
                  <a:cubicBezTo>
                    <a:pt x="232" y="30"/>
                    <a:pt x="235" y="28"/>
                    <a:pt x="238" y="25"/>
                  </a:cubicBezTo>
                  <a:cubicBezTo>
                    <a:pt x="239" y="23"/>
                    <a:pt x="240" y="21"/>
                    <a:pt x="240" y="18"/>
                  </a:cubicBezTo>
                </a:path>
              </a:pathLst>
            </a:custGeom>
            <a:solidFill>
              <a:srgbClr val="8DC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Oval 384"/>
            <p:cNvSpPr>
              <a:spLocks noChangeArrowheads="1"/>
            </p:cNvSpPr>
            <p:nvPr/>
          </p:nvSpPr>
          <p:spPr bwMode="auto">
            <a:xfrm>
              <a:off x="6238876" y="1089026"/>
              <a:ext cx="41275" cy="41275"/>
            </a:xfrm>
            <a:prstGeom prst="ellipse">
              <a:avLst/>
            </a:prstGeom>
            <a:solidFill>
              <a:srgbClr val="E05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85"/>
            <p:cNvSpPr/>
            <p:nvPr/>
          </p:nvSpPr>
          <p:spPr bwMode="auto">
            <a:xfrm>
              <a:off x="6243638" y="1012826"/>
              <a:ext cx="17463" cy="26988"/>
            </a:xfrm>
            <a:custGeom>
              <a:avLst/>
              <a:gdLst>
                <a:gd name="T0" fmla="*/ 8 w 16"/>
                <a:gd name="T1" fmla="*/ 24 h 24"/>
                <a:gd name="T2" fmla="*/ 8 w 16"/>
                <a:gd name="T3" fmla="*/ 1 h 24"/>
                <a:gd name="T4" fmla="*/ 8 w 16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4">
                  <a:moveTo>
                    <a:pt x="8" y="24"/>
                  </a:moveTo>
                  <a:cubicBezTo>
                    <a:pt x="8" y="24"/>
                    <a:pt x="0" y="1"/>
                    <a:pt x="8" y="1"/>
                  </a:cubicBezTo>
                  <a:cubicBezTo>
                    <a:pt x="16" y="0"/>
                    <a:pt x="8" y="24"/>
                    <a:pt x="8" y="24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86"/>
            <p:cNvSpPr/>
            <p:nvPr/>
          </p:nvSpPr>
          <p:spPr bwMode="auto">
            <a:xfrm>
              <a:off x="6259513" y="1014413"/>
              <a:ext cx="19050" cy="26988"/>
            </a:xfrm>
            <a:custGeom>
              <a:avLst/>
              <a:gdLst>
                <a:gd name="T0" fmla="*/ 0 w 17"/>
                <a:gd name="T1" fmla="*/ 25 h 25"/>
                <a:gd name="T2" fmla="*/ 9 w 17"/>
                <a:gd name="T3" fmla="*/ 3 h 25"/>
                <a:gd name="T4" fmla="*/ 0 w 17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cubicBezTo>
                    <a:pt x="0" y="25"/>
                    <a:pt x="1" y="0"/>
                    <a:pt x="9" y="3"/>
                  </a:cubicBezTo>
                  <a:cubicBezTo>
                    <a:pt x="17" y="6"/>
                    <a:pt x="0" y="25"/>
                    <a:pt x="0" y="25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87"/>
            <p:cNvSpPr/>
            <p:nvPr/>
          </p:nvSpPr>
          <p:spPr bwMode="auto">
            <a:xfrm>
              <a:off x="6269038" y="1019176"/>
              <a:ext cx="23813" cy="26988"/>
            </a:xfrm>
            <a:custGeom>
              <a:avLst/>
              <a:gdLst>
                <a:gd name="T0" fmla="*/ 0 w 21"/>
                <a:gd name="T1" fmla="*/ 24 h 24"/>
                <a:gd name="T2" fmla="*/ 14 w 21"/>
                <a:gd name="T3" fmla="*/ 5 h 24"/>
                <a:gd name="T4" fmla="*/ 0 w 21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4">
                  <a:moveTo>
                    <a:pt x="0" y="24"/>
                  </a:moveTo>
                  <a:cubicBezTo>
                    <a:pt x="0" y="24"/>
                    <a:pt x="7" y="0"/>
                    <a:pt x="14" y="5"/>
                  </a:cubicBezTo>
                  <a:cubicBezTo>
                    <a:pt x="21" y="10"/>
                    <a:pt x="0" y="24"/>
                    <a:pt x="0" y="24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88"/>
            <p:cNvSpPr/>
            <p:nvPr/>
          </p:nvSpPr>
          <p:spPr bwMode="auto">
            <a:xfrm>
              <a:off x="6276976" y="1028701"/>
              <a:ext cx="25400" cy="25400"/>
            </a:xfrm>
            <a:custGeom>
              <a:avLst/>
              <a:gdLst>
                <a:gd name="T0" fmla="*/ 0 w 23"/>
                <a:gd name="T1" fmla="*/ 23 h 23"/>
                <a:gd name="T2" fmla="*/ 16 w 23"/>
                <a:gd name="T3" fmla="*/ 5 h 23"/>
                <a:gd name="T4" fmla="*/ 0 w 23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3">
                  <a:moveTo>
                    <a:pt x="0" y="23"/>
                  </a:moveTo>
                  <a:cubicBezTo>
                    <a:pt x="0" y="23"/>
                    <a:pt x="10" y="0"/>
                    <a:pt x="16" y="5"/>
                  </a:cubicBezTo>
                  <a:cubicBezTo>
                    <a:pt x="23" y="10"/>
                    <a:pt x="0" y="23"/>
                    <a:pt x="0" y="23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89"/>
            <p:cNvSpPr/>
            <p:nvPr/>
          </p:nvSpPr>
          <p:spPr bwMode="auto">
            <a:xfrm>
              <a:off x="6281738" y="1041401"/>
              <a:ext cx="26988" cy="19050"/>
            </a:xfrm>
            <a:custGeom>
              <a:avLst/>
              <a:gdLst>
                <a:gd name="T0" fmla="*/ 0 w 25"/>
                <a:gd name="T1" fmla="*/ 17 h 17"/>
                <a:gd name="T2" fmla="*/ 21 w 25"/>
                <a:gd name="T3" fmla="*/ 7 h 17"/>
                <a:gd name="T4" fmla="*/ 0 w 25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7">
                  <a:moveTo>
                    <a:pt x="0" y="17"/>
                  </a:moveTo>
                  <a:cubicBezTo>
                    <a:pt x="0" y="17"/>
                    <a:pt x="18" y="0"/>
                    <a:pt x="21" y="7"/>
                  </a:cubicBezTo>
                  <a:cubicBezTo>
                    <a:pt x="25" y="14"/>
                    <a:pt x="0" y="17"/>
                    <a:pt x="0" y="17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90"/>
            <p:cNvSpPr/>
            <p:nvPr/>
          </p:nvSpPr>
          <p:spPr bwMode="auto">
            <a:xfrm>
              <a:off x="6286501" y="1057276"/>
              <a:ext cx="26988" cy="15875"/>
            </a:xfrm>
            <a:custGeom>
              <a:avLst/>
              <a:gdLst>
                <a:gd name="T0" fmla="*/ 0 w 25"/>
                <a:gd name="T1" fmla="*/ 12 h 15"/>
                <a:gd name="T2" fmla="*/ 23 w 25"/>
                <a:gd name="T3" fmla="*/ 7 h 15"/>
                <a:gd name="T4" fmla="*/ 0 w 25"/>
                <a:gd name="T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5">
                  <a:moveTo>
                    <a:pt x="0" y="12"/>
                  </a:moveTo>
                  <a:cubicBezTo>
                    <a:pt x="0" y="12"/>
                    <a:pt x="21" y="0"/>
                    <a:pt x="23" y="7"/>
                  </a:cubicBezTo>
                  <a:cubicBezTo>
                    <a:pt x="25" y="15"/>
                    <a:pt x="0" y="12"/>
                    <a:pt x="0" y="12"/>
                  </a:cubicBezTo>
                </a:path>
              </a:pathLst>
            </a:custGeom>
            <a:solidFill>
              <a:srgbClr val="694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91"/>
            <p:cNvSpPr/>
            <p:nvPr/>
          </p:nvSpPr>
          <p:spPr bwMode="auto">
            <a:xfrm>
              <a:off x="5924551" y="1106488"/>
              <a:ext cx="271463" cy="295275"/>
            </a:xfrm>
            <a:custGeom>
              <a:avLst/>
              <a:gdLst>
                <a:gd name="T0" fmla="*/ 171 w 171"/>
                <a:gd name="T1" fmla="*/ 58 h 186"/>
                <a:gd name="T2" fmla="*/ 81 w 171"/>
                <a:gd name="T3" fmla="*/ 0 h 186"/>
                <a:gd name="T4" fmla="*/ 0 w 171"/>
                <a:gd name="T5" fmla="*/ 123 h 186"/>
                <a:gd name="T6" fmla="*/ 84 w 171"/>
                <a:gd name="T7" fmla="*/ 186 h 186"/>
                <a:gd name="T8" fmla="*/ 171 w 171"/>
                <a:gd name="T9" fmla="*/ 5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86">
                  <a:moveTo>
                    <a:pt x="171" y="58"/>
                  </a:moveTo>
                  <a:lnTo>
                    <a:pt x="81" y="0"/>
                  </a:lnTo>
                  <a:lnTo>
                    <a:pt x="0" y="123"/>
                  </a:lnTo>
                  <a:lnTo>
                    <a:pt x="84" y="186"/>
                  </a:lnTo>
                  <a:lnTo>
                    <a:pt x="171" y="58"/>
                  </a:lnTo>
                  <a:close/>
                </a:path>
              </a:pathLst>
            </a:custGeom>
            <a:solidFill>
              <a:srgbClr val="DD4E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92"/>
            <p:cNvSpPr/>
            <p:nvPr/>
          </p:nvSpPr>
          <p:spPr bwMode="auto">
            <a:xfrm>
              <a:off x="6053138" y="1125538"/>
              <a:ext cx="15875" cy="15875"/>
            </a:xfrm>
            <a:custGeom>
              <a:avLst/>
              <a:gdLst>
                <a:gd name="T0" fmla="*/ 13 w 15"/>
                <a:gd name="T1" fmla="*/ 12 h 15"/>
                <a:gd name="T2" fmla="*/ 4 w 15"/>
                <a:gd name="T3" fmla="*/ 13 h 15"/>
                <a:gd name="T4" fmla="*/ 2 w 15"/>
                <a:gd name="T5" fmla="*/ 4 h 15"/>
                <a:gd name="T6" fmla="*/ 12 w 15"/>
                <a:gd name="T7" fmla="*/ 2 h 15"/>
                <a:gd name="T8" fmla="*/ 13 w 15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2"/>
                  </a:moveTo>
                  <a:cubicBezTo>
                    <a:pt x="11" y="15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9" y="0"/>
                    <a:pt x="12" y="2"/>
                  </a:cubicBezTo>
                  <a:cubicBezTo>
                    <a:pt x="15" y="4"/>
                    <a:pt x="15" y="8"/>
                    <a:pt x="13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93"/>
            <p:cNvSpPr/>
            <p:nvPr/>
          </p:nvSpPr>
          <p:spPr bwMode="auto">
            <a:xfrm>
              <a:off x="6061076" y="1162051"/>
              <a:ext cx="19050" cy="17463"/>
            </a:xfrm>
            <a:custGeom>
              <a:avLst/>
              <a:gdLst>
                <a:gd name="T0" fmla="*/ 14 w 16"/>
                <a:gd name="T1" fmla="*/ 11 h 15"/>
                <a:gd name="T2" fmla="*/ 4 w 16"/>
                <a:gd name="T3" fmla="*/ 13 h 15"/>
                <a:gd name="T4" fmla="*/ 2 w 16"/>
                <a:gd name="T5" fmla="*/ 4 h 15"/>
                <a:gd name="T6" fmla="*/ 12 w 16"/>
                <a:gd name="T7" fmla="*/ 2 h 15"/>
                <a:gd name="T8" fmla="*/ 14 w 16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4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5" y="1"/>
                    <a:pt x="9" y="0"/>
                    <a:pt x="12" y="2"/>
                  </a:cubicBezTo>
                  <a:cubicBezTo>
                    <a:pt x="15" y="4"/>
                    <a:pt x="16" y="8"/>
                    <a:pt x="14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94"/>
            <p:cNvSpPr/>
            <p:nvPr/>
          </p:nvSpPr>
          <p:spPr bwMode="auto">
            <a:xfrm>
              <a:off x="6094413" y="1152526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95"/>
            <p:cNvSpPr/>
            <p:nvPr/>
          </p:nvSpPr>
          <p:spPr bwMode="auto">
            <a:xfrm>
              <a:off x="6022976" y="1173163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96"/>
            <p:cNvSpPr/>
            <p:nvPr/>
          </p:nvSpPr>
          <p:spPr bwMode="auto">
            <a:xfrm>
              <a:off x="6053138" y="1195388"/>
              <a:ext cx="17463" cy="15875"/>
            </a:xfrm>
            <a:custGeom>
              <a:avLst/>
              <a:gdLst>
                <a:gd name="T0" fmla="*/ 13 w 15"/>
                <a:gd name="T1" fmla="*/ 12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2"/>
                  </a:moveTo>
                  <a:cubicBezTo>
                    <a:pt x="11" y="15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9"/>
                    <a:pt x="13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97"/>
            <p:cNvSpPr/>
            <p:nvPr/>
          </p:nvSpPr>
          <p:spPr bwMode="auto">
            <a:xfrm>
              <a:off x="6132513" y="1179513"/>
              <a:ext cx="17463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98"/>
            <p:cNvSpPr/>
            <p:nvPr/>
          </p:nvSpPr>
          <p:spPr bwMode="auto">
            <a:xfrm>
              <a:off x="6165851" y="1198563"/>
              <a:ext cx="17463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99"/>
            <p:cNvSpPr/>
            <p:nvPr/>
          </p:nvSpPr>
          <p:spPr bwMode="auto">
            <a:xfrm>
              <a:off x="6102351" y="1214438"/>
              <a:ext cx="17463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3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6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00"/>
            <p:cNvSpPr/>
            <p:nvPr/>
          </p:nvSpPr>
          <p:spPr bwMode="auto">
            <a:xfrm>
              <a:off x="6138863" y="1217613"/>
              <a:ext cx="17463" cy="17463"/>
            </a:xfrm>
            <a:custGeom>
              <a:avLst/>
              <a:gdLst>
                <a:gd name="T0" fmla="*/ 14 w 16"/>
                <a:gd name="T1" fmla="*/ 11 h 15"/>
                <a:gd name="T2" fmla="*/ 4 w 16"/>
                <a:gd name="T3" fmla="*/ 13 h 15"/>
                <a:gd name="T4" fmla="*/ 3 w 16"/>
                <a:gd name="T5" fmla="*/ 4 h 15"/>
                <a:gd name="T6" fmla="*/ 12 w 16"/>
                <a:gd name="T7" fmla="*/ 2 h 15"/>
                <a:gd name="T8" fmla="*/ 14 w 16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4" y="11"/>
                  </a:moveTo>
                  <a:cubicBezTo>
                    <a:pt x="12" y="14"/>
                    <a:pt x="7" y="15"/>
                    <a:pt x="4" y="13"/>
                  </a:cubicBezTo>
                  <a:cubicBezTo>
                    <a:pt x="1" y="11"/>
                    <a:pt x="0" y="7"/>
                    <a:pt x="3" y="4"/>
                  </a:cubicBezTo>
                  <a:cubicBezTo>
                    <a:pt x="5" y="1"/>
                    <a:pt x="9" y="0"/>
                    <a:pt x="12" y="2"/>
                  </a:cubicBezTo>
                  <a:cubicBezTo>
                    <a:pt x="15" y="4"/>
                    <a:pt x="16" y="8"/>
                    <a:pt x="14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1"/>
            <p:cNvSpPr/>
            <p:nvPr/>
          </p:nvSpPr>
          <p:spPr bwMode="auto">
            <a:xfrm>
              <a:off x="6118226" y="1252538"/>
              <a:ext cx="17463" cy="15875"/>
            </a:xfrm>
            <a:custGeom>
              <a:avLst/>
              <a:gdLst>
                <a:gd name="T0" fmla="*/ 13 w 15"/>
                <a:gd name="T1" fmla="*/ 11 h 15"/>
                <a:gd name="T2" fmla="*/ 3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6" y="15"/>
                    <a:pt x="3" y="13"/>
                  </a:cubicBezTo>
                  <a:cubicBezTo>
                    <a:pt x="0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02"/>
            <p:cNvSpPr/>
            <p:nvPr/>
          </p:nvSpPr>
          <p:spPr bwMode="auto">
            <a:xfrm>
              <a:off x="6057901" y="1277938"/>
              <a:ext cx="17463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3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6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5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03"/>
            <p:cNvSpPr/>
            <p:nvPr/>
          </p:nvSpPr>
          <p:spPr bwMode="auto">
            <a:xfrm>
              <a:off x="6091238" y="1287463"/>
              <a:ext cx="15875" cy="19050"/>
            </a:xfrm>
            <a:custGeom>
              <a:avLst/>
              <a:gdLst>
                <a:gd name="T0" fmla="*/ 13 w 15"/>
                <a:gd name="T1" fmla="*/ 12 h 16"/>
                <a:gd name="T2" fmla="*/ 3 w 15"/>
                <a:gd name="T3" fmla="*/ 13 h 16"/>
                <a:gd name="T4" fmla="*/ 2 w 15"/>
                <a:gd name="T5" fmla="*/ 4 h 16"/>
                <a:gd name="T6" fmla="*/ 11 w 15"/>
                <a:gd name="T7" fmla="*/ 2 h 16"/>
                <a:gd name="T8" fmla="*/ 13 w 15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12"/>
                  </a:moveTo>
                  <a:cubicBezTo>
                    <a:pt x="11" y="15"/>
                    <a:pt x="7" y="16"/>
                    <a:pt x="3" y="13"/>
                  </a:cubicBezTo>
                  <a:cubicBezTo>
                    <a:pt x="0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5"/>
                    <a:pt x="15" y="9"/>
                    <a:pt x="13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4"/>
            <p:cNvSpPr/>
            <p:nvPr/>
          </p:nvSpPr>
          <p:spPr bwMode="auto">
            <a:xfrm>
              <a:off x="6067426" y="1331913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5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5"/>
            <p:cNvSpPr/>
            <p:nvPr/>
          </p:nvSpPr>
          <p:spPr bwMode="auto">
            <a:xfrm>
              <a:off x="6038851" y="1311276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2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2" y="2"/>
                  </a:cubicBezTo>
                  <a:cubicBezTo>
                    <a:pt x="15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07"/>
            <p:cNvSpPr/>
            <p:nvPr/>
          </p:nvSpPr>
          <p:spPr bwMode="auto">
            <a:xfrm>
              <a:off x="6035676" y="1354138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08"/>
            <p:cNvSpPr/>
            <p:nvPr/>
          </p:nvSpPr>
          <p:spPr bwMode="auto">
            <a:xfrm>
              <a:off x="5976938" y="1312863"/>
              <a:ext cx="15875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0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09"/>
            <p:cNvSpPr/>
            <p:nvPr/>
          </p:nvSpPr>
          <p:spPr bwMode="auto">
            <a:xfrm>
              <a:off x="6011863" y="1254126"/>
              <a:ext cx="17463" cy="15875"/>
            </a:xfrm>
            <a:custGeom>
              <a:avLst/>
              <a:gdLst>
                <a:gd name="T0" fmla="*/ 13 w 16"/>
                <a:gd name="T1" fmla="*/ 11 h 15"/>
                <a:gd name="T2" fmla="*/ 4 w 16"/>
                <a:gd name="T3" fmla="*/ 13 h 15"/>
                <a:gd name="T4" fmla="*/ 2 w 16"/>
                <a:gd name="T5" fmla="*/ 3 h 15"/>
                <a:gd name="T6" fmla="*/ 12 w 16"/>
                <a:gd name="T7" fmla="*/ 2 h 15"/>
                <a:gd name="T8" fmla="*/ 13 w 16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6"/>
                    <a:pt x="2" y="3"/>
                  </a:cubicBezTo>
                  <a:cubicBezTo>
                    <a:pt x="5" y="0"/>
                    <a:pt x="9" y="0"/>
                    <a:pt x="12" y="2"/>
                  </a:cubicBezTo>
                  <a:cubicBezTo>
                    <a:pt x="15" y="4"/>
                    <a:pt x="16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10"/>
            <p:cNvSpPr/>
            <p:nvPr/>
          </p:nvSpPr>
          <p:spPr bwMode="auto">
            <a:xfrm>
              <a:off x="5981701" y="1228726"/>
              <a:ext cx="15875" cy="17463"/>
            </a:xfrm>
            <a:custGeom>
              <a:avLst/>
              <a:gdLst>
                <a:gd name="T0" fmla="*/ 13 w 15"/>
                <a:gd name="T1" fmla="*/ 11 h 15"/>
                <a:gd name="T2" fmla="*/ 3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6" y="15"/>
                    <a:pt x="3" y="13"/>
                  </a:cubicBezTo>
                  <a:cubicBezTo>
                    <a:pt x="0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11"/>
            <p:cNvSpPr/>
            <p:nvPr/>
          </p:nvSpPr>
          <p:spPr bwMode="auto">
            <a:xfrm>
              <a:off x="5981701" y="1273176"/>
              <a:ext cx="15875" cy="17463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4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12"/>
            <p:cNvSpPr/>
            <p:nvPr/>
          </p:nvSpPr>
          <p:spPr bwMode="auto">
            <a:xfrm>
              <a:off x="5943601" y="1287463"/>
              <a:ext cx="15875" cy="15875"/>
            </a:xfrm>
            <a:custGeom>
              <a:avLst/>
              <a:gdLst>
                <a:gd name="T0" fmla="*/ 13 w 15"/>
                <a:gd name="T1" fmla="*/ 11 h 15"/>
                <a:gd name="T2" fmla="*/ 4 w 15"/>
                <a:gd name="T3" fmla="*/ 13 h 15"/>
                <a:gd name="T4" fmla="*/ 2 w 15"/>
                <a:gd name="T5" fmla="*/ 3 h 15"/>
                <a:gd name="T6" fmla="*/ 11 w 15"/>
                <a:gd name="T7" fmla="*/ 2 h 15"/>
                <a:gd name="T8" fmla="*/ 13 w 15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1"/>
                  </a:moveTo>
                  <a:cubicBezTo>
                    <a:pt x="11" y="14"/>
                    <a:pt x="7" y="15"/>
                    <a:pt x="4" y="13"/>
                  </a:cubicBezTo>
                  <a:cubicBezTo>
                    <a:pt x="1" y="11"/>
                    <a:pt x="0" y="6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14" y="4"/>
                    <a:pt x="15" y="8"/>
                    <a:pt x="13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13"/>
            <p:cNvSpPr/>
            <p:nvPr/>
          </p:nvSpPr>
          <p:spPr bwMode="auto">
            <a:xfrm>
              <a:off x="5989638" y="1150938"/>
              <a:ext cx="141288" cy="203200"/>
            </a:xfrm>
            <a:custGeom>
              <a:avLst/>
              <a:gdLst>
                <a:gd name="T0" fmla="*/ 3 w 127"/>
                <a:gd name="T1" fmla="*/ 183 h 183"/>
                <a:gd name="T2" fmla="*/ 2 w 127"/>
                <a:gd name="T3" fmla="*/ 183 h 183"/>
                <a:gd name="T4" fmla="*/ 1 w 127"/>
                <a:gd name="T5" fmla="*/ 179 h 183"/>
                <a:gd name="T6" fmla="*/ 122 w 127"/>
                <a:gd name="T7" fmla="*/ 1 h 183"/>
                <a:gd name="T8" fmla="*/ 126 w 127"/>
                <a:gd name="T9" fmla="*/ 1 h 183"/>
                <a:gd name="T10" fmla="*/ 126 w 127"/>
                <a:gd name="T11" fmla="*/ 4 h 183"/>
                <a:gd name="T12" fmla="*/ 5 w 127"/>
                <a:gd name="T13" fmla="*/ 182 h 183"/>
                <a:gd name="T14" fmla="*/ 3 w 127"/>
                <a:gd name="T15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83">
                  <a:moveTo>
                    <a:pt x="3" y="183"/>
                  </a:moveTo>
                  <a:cubicBezTo>
                    <a:pt x="2" y="183"/>
                    <a:pt x="2" y="183"/>
                    <a:pt x="2" y="183"/>
                  </a:cubicBezTo>
                  <a:cubicBezTo>
                    <a:pt x="0" y="182"/>
                    <a:pt x="0" y="180"/>
                    <a:pt x="1" y="179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3" y="0"/>
                    <a:pt x="125" y="0"/>
                    <a:pt x="126" y="1"/>
                  </a:cubicBezTo>
                  <a:cubicBezTo>
                    <a:pt x="127" y="1"/>
                    <a:pt x="127" y="3"/>
                    <a:pt x="126" y="4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3"/>
                    <a:pt x="4" y="183"/>
                    <a:pt x="3" y="183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14"/>
            <p:cNvSpPr/>
            <p:nvPr/>
          </p:nvSpPr>
          <p:spPr bwMode="auto">
            <a:xfrm>
              <a:off x="5991226" y="1195388"/>
              <a:ext cx="142875" cy="101600"/>
            </a:xfrm>
            <a:custGeom>
              <a:avLst/>
              <a:gdLst>
                <a:gd name="T0" fmla="*/ 126 w 129"/>
                <a:gd name="T1" fmla="*/ 91 h 91"/>
                <a:gd name="T2" fmla="*/ 125 w 129"/>
                <a:gd name="T3" fmla="*/ 90 h 91"/>
                <a:gd name="T4" fmla="*/ 1 w 129"/>
                <a:gd name="T5" fmla="*/ 5 h 91"/>
                <a:gd name="T6" fmla="*/ 0 w 129"/>
                <a:gd name="T7" fmla="*/ 2 h 91"/>
                <a:gd name="T8" fmla="*/ 4 w 129"/>
                <a:gd name="T9" fmla="*/ 1 h 91"/>
                <a:gd name="T10" fmla="*/ 127 w 129"/>
                <a:gd name="T11" fmla="*/ 86 h 91"/>
                <a:gd name="T12" fmla="*/ 128 w 129"/>
                <a:gd name="T13" fmla="*/ 90 h 91"/>
                <a:gd name="T14" fmla="*/ 126 w 129"/>
                <a:gd name="T1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91">
                  <a:moveTo>
                    <a:pt x="126" y="91"/>
                  </a:moveTo>
                  <a:cubicBezTo>
                    <a:pt x="125" y="91"/>
                    <a:pt x="125" y="91"/>
                    <a:pt x="125" y="9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3" y="0"/>
                    <a:pt x="4" y="1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7"/>
                    <a:pt x="129" y="89"/>
                    <a:pt x="128" y="90"/>
                  </a:cubicBezTo>
                  <a:cubicBezTo>
                    <a:pt x="128" y="91"/>
                    <a:pt x="127" y="91"/>
                    <a:pt x="126" y="91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15"/>
            <p:cNvSpPr>
              <a:spLocks noEditPoints="1"/>
            </p:cNvSpPr>
            <p:nvPr/>
          </p:nvSpPr>
          <p:spPr bwMode="auto">
            <a:xfrm>
              <a:off x="6102351" y="1071563"/>
              <a:ext cx="95250" cy="88900"/>
            </a:xfrm>
            <a:custGeom>
              <a:avLst/>
              <a:gdLst>
                <a:gd name="T0" fmla="*/ 51 w 86"/>
                <a:gd name="T1" fmla="*/ 80 h 80"/>
                <a:gd name="T2" fmla="*/ 22 w 86"/>
                <a:gd name="T3" fmla="*/ 77 h 80"/>
                <a:gd name="T4" fmla="*/ 22 w 86"/>
                <a:gd name="T5" fmla="*/ 77 h 80"/>
                <a:gd name="T6" fmla="*/ 21 w 86"/>
                <a:gd name="T7" fmla="*/ 77 h 80"/>
                <a:gd name="T8" fmla="*/ 18 w 86"/>
                <a:gd name="T9" fmla="*/ 76 h 80"/>
                <a:gd name="T10" fmla="*/ 13 w 86"/>
                <a:gd name="T11" fmla="*/ 7 h 80"/>
                <a:gd name="T12" fmla="*/ 30 w 86"/>
                <a:gd name="T13" fmla="*/ 2 h 80"/>
                <a:gd name="T14" fmla="*/ 46 w 86"/>
                <a:gd name="T15" fmla="*/ 12 h 80"/>
                <a:gd name="T16" fmla="*/ 36 w 86"/>
                <a:gd name="T17" fmla="*/ 59 h 80"/>
                <a:gd name="T18" fmla="*/ 70 w 86"/>
                <a:gd name="T19" fmla="*/ 42 h 80"/>
                <a:gd name="T20" fmla="*/ 83 w 86"/>
                <a:gd name="T21" fmla="*/ 54 h 80"/>
                <a:gd name="T22" fmla="*/ 82 w 86"/>
                <a:gd name="T23" fmla="*/ 71 h 80"/>
                <a:gd name="T24" fmla="*/ 51 w 86"/>
                <a:gd name="T25" fmla="*/ 80 h 80"/>
                <a:gd name="T26" fmla="*/ 29 w 86"/>
                <a:gd name="T27" fmla="*/ 73 h 80"/>
                <a:gd name="T28" fmla="*/ 78 w 86"/>
                <a:gd name="T29" fmla="*/ 68 h 80"/>
                <a:gd name="T30" fmla="*/ 78 w 86"/>
                <a:gd name="T31" fmla="*/ 56 h 80"/>
                <a:gd name="T32" fmla="*/ 69 w 86"/>
                <a:gd name="T33" fmla="*/ 47 h 80"/>
                <a:gd name="T34" fmla="*/ 29 w 86"/>
                <a:gd name="T35" fmla="*/ 73 h 80"/>
                <a:gd name="T36" fmla="*/ 26 w 86"/>
                <a:gd name="T37" fmla="*/ 6 h 80"/>
                <a:gd name="T38" fmla="*/ 17 w 86"/>
                <a:gd name="T39" fmla="*/ 10 h 80"/>
                <a:gd name="T40" fmla="*/ 22 w 86"/>
                <a:gd name="T41" fmla="*/ 72 h 80"/>
                <a:gd name="T42" fmla="*/ 22 w 86"/>
                <a:gd name="T43" fmla="*/ 72 h 80"/>
                <a:gd name="T44" fmla="*/ 41 w 86"/>
                <a:gd name="T45" fmla="*/ 14 h 80"/>
                <a:gd name="T46" fmla="*/ 30 w 86"/>
                <a:gd name="T47" fmla="*/ 6 h 80"/>
                <a:gd name="T48" fmla="*/ 26 w 86"/>
                <a:gd name="T49" fmla="*/ 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80">
                  <a:moveTo>
                    <a:pt x="51" y="80"/>
                  </a:moveTo>
                  <a:cubicBezTo>
                    <a:pt x="38" y="80"/>
                    <a:pt x="25" y="78"/>
                    <a:pt x="22" y="77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0" y="78"/>
                    <a:pt x="19" y="77"/>
                    <a:pt x="18" y="76"/>
                  </a:cubicBezTo>
                  <a:cubicBezTo>
                    <a:pt x="17" y="73"/>
                    <a:pt x="0" y="24"/>
                    <a:pt x="13" y="7"/>
                  </a:cubicBezTo>
                  <a:cubicBezTo>
                    <a:pt x="17" y="2"/>
                    <a:pt x="23" y="0"/>
                    <a:pt x="30" y="2"/>
                  </a:cubicBezTo>
                  <a:cubicBezTo>
                    <a:pt x="38" y="3"/>
                    <a:pt x="43" y="6"/>
                    <a:pt x="46" y="12"/>
                  </a:cubicBezTo>
                  <a:cubicBezTo>
                    <a:pt x="51" y="24"/>
                    <a:pt x="43" y="45"/>
                    <a:pt x="36" y="59"/>
                  </a:cubicBezTo>
                  <a:cubicBezTo>
                    <a:pt x="46" y="50"/>
                    <a:pt x="59" y="41"/>
                    <a:pt x="70" y="42"/>
                  </a:cubicBezTo>
                  <a:cubicBezTo>
                    <a:pt x="76" y="43"/>
                    <a:pt x="80" y="47"/>
                    <a:pt x="83" y="54"/>
                  </a:cubicBezTo>
                  <a:cubicBezTo>
                    <a:pt x="86" y="61"/>
                    <a:pt x="85" y="67"/>
                    <a:pt x="82" y="71"/>
                  </a:cubicBezTo>
                  <a:cubicBezTo>
                    <a:pt x="76" y="78"/>
                    <a:pt x="64" y="80"/>
                    <a:pt x="51" y="80"/>
                  </a:cubicBezTo>
                  <a:moveTo>
                    <a:pt x="29" y="73"/>
                  </a:moveTo>
                  <a:cubicBezTo>
                    <a:pt x="44" y="75"/>
                    <a:pt x="71" y="77"/>
                    <a:pt x="78" y="68"/>
                  </a:cubicBezTo>
                  <a:cubicBezTo>
                    <a:pt x="80" y="65"/>
                    <a:pt x="80" y="61"/>
                    <a:pt x="78" y="56"/>
                  </a:cubicBezTo>
                  <a:cubicBezTo>
                    <a:pt x="76" y="51"/>
                    <a:pt x="73" y="48"/>
                    <a:pt x="69" y="47"/>
                  </a:cubicBezTo>
                  <a:cubicBezTo>
                    <a:pt x="57" y="45"/>
                    <a:pt x="38" y="63"/>
                    <a:pt x="29" y="73"/>
                  </a:cubicBezTo>
                  <a:moveTo>
                    <a:pt x="26" y="6"/>
                  </a:moveTo>
                  <a:cubicBezTo>
                    <a:pt x="22" y="6"/>
                    <a:pt x="19" y="7"/>
                    <a:pt x="17" y="10"/>
                  </a:cubicBezTo>
                  <a:cubicBezTo>
                    <a:pt x="8" y="22"/>
                    <a:pt x="17" y="57"/>
                    <a:pt x="22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7" y="65"/>
                    <a:pt x="48" y="30"/>
                    <a:pt x="41" y="14"/>
                  </a:cubicBezTo>
                  <a:cubicBezTo>
                    <a:pt x="39" y="10"/>
                    <a:pt x="36" y="7"/>
                    <a:pt x="30" y="6"/>
                  </a:cubicBezTo>
                  <a:cubicBezTo>
                    <a:pt x="28" y="6"/>
                    <a:pt x="27" y="6"/>
                    <a:pt x="26" y="6"/>
                  </a:cubicBezTo>
                </a:path>
              </a:pathLst>
            </a:custGeom>
            <a:solidFill>
              <a:srgbClr val="3D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234299">
            <a:off x="-3758684" y="4705882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/>
        </p:grpSpPr>
        <p:sp>
          <p:nvSpPr>
            <p:cNvPr id="3" name="云形 2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云形 3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234299">
            <a:off x="-3758683" y="4810013"/>
            <a:ext cx="21002412" cy="6808940"/>
            <a:chOff x="-4075136" y="4609891"/>
            <a:chExt cx="18331759" cy="6808940"/>
          </a:xfrm>
          <a:solidFill>
            <a:srgbClr val="FFF6E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云形 5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云形 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815371" y="463599"/>
            <a:ext cx="2528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05208" y="1121496"/>
            <a:ext cx="36465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9103595" y="355835"/>
            <a:ext cx="2528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8393432" y="1013732"/>
            <a:ext cx="36465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/>
      <p:bldP spid="9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27" y="1487606"/>
            <a:ext cx="6873989" cy="2977209"/>
            <a:chOff x="-2209892" y="3865124"/>
            <a:chExt cx="15375451" cy="6659297"/>
          </a:xfrm>
        </p:grpSpPr>
        <p:sp>
          <p:nvSpPr>
            <p:cNvPr id="4" name="任意多边形 3"/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DEFCF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PA_库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05444" y="1095054"/>
            <a:ext cx="2343726" cy="534186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714" r="-1340" b="32483"/>
          <a:stretch>
            <a:fillRect/>
          </a:stretch>
        </p:blipFill>
        <p:spPr>
          <a:xfrm>
            <a:off x="4305557" y="5723964"/>
            <a:ext cx="4327072" cy="11383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714" r="-1340" b="32483"/>
          <a:stretch>
            <a:fillRect/>
          </a:stretch>
        </p:blipFill>
        <p:spPr>
          <a:xfrm>
            <a:off x="8627234" y="5719517"/>
            <a:ext cx="4327072" cy="11383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714" r="-1340" b="32483"/>
          <a:stretch>
            <a:fillRect/>
          </a:stretch>
        </p:blipFill>
        <p:spPr>
          <a:xfrm>
            <a:off x="-24213" y="5746100"/>
            <a:ext cx="4327072" cy="113838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59332" y="1909122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F29600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第三部分</a:t>
            </a:r>
            <a:endParaRPr lang="zh-CN" altLang="en-US" dirty="0">
              <a:solidFill>
                <a:srgbClr val="F29600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49170" y="2567019"/>
            <a:ext cx="59367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  <a:endParaRPr lang="en-US" altLang="zh-CN" sz="1400" spc="300" dirty="0" smtClean="0">
              <a:solidFill>
                <a:srgbClr val="152850"/>
              </a:solidFill>
            </a:endParaRPr>
          </a:p>
          <a:p>
            <a:pPr algn="ctr"/>
            <a:r>
              <a:rPr lang="en-US" altLang="zh-CN" sz="14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400" spc="300" dirty="0">
                <a:solidFill>
                  <a:srgbClr val="152850"/>
                </a:solidFill>
              </a:rPr>
              <a:t>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27993" y="2612409"/>
            <a:ext cx="1402202" cy="11217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499" y="2612409"/>
            <a:ext cx="920576" cy="11461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873" y="2466618"/>
            <a:ext cx="832390" cy="12919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434" y="2705166"/>
            <a:ext cx="1220982" cy="10290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81737" y="4020528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00508" y="4546133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31427" y="4020528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50198" y="4546133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24751" y="4020528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43522" y="4546133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13110" y="4020528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F29E9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F29E9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31881" y="4546133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3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8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4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9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166" name="PA_库_图片 16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12948" y="1743164"/>
            <a:ext cx="3017782" cy="4627265"/>
          </a:xfrm>
          <a:prstGeom prst="rect">
            <a:avLst/>
          </a:prstGeom>
        </p:spPr>
      </p:pic>
      <p:pic>
        <p:nvPicPr>
          <p:cNvPr id="167" name="PA_库_图片 16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849897" y="1743163"/>
            <a:ext cx="3017782" cy="4627265"/>
          </a:xfrm>
          <a:prstGeom prst="rect">
            <a:avLst/>
          </a:prstGeom>
        </p:spPr>
      </p:pic>
      <p:sp>
        <p:nvSpPr>
          <p:cNvPr id="168" name="文本框 167"/>
          <p:cNvSpPr txBox="1"/>
          <p:nvPr/>
        </p:nvSpPr>
        <p:spPr>
          <a:xfrm>
            <a:off x="3035535" y="2541510"/>
            <a:ext cx="61517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3014450" y="4069085"/>
            <a:ext cx="61517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6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9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8" grpId="0"/>
      <p:bldP spid="16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5546" y="2551311"/>
            <a:ext cx="1540908" cy="23999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692799" y="2782669"/>
            <a:ext cx="2528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5B226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dirty="0">
              <a:solidFill>
                <a:srgbClr val="F5B226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2636" y="3440566"/>
            <a:ext cx="39305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01467" y="2692973"/>
            <a:ext cx="2528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5B226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dirty="0">
              <a:solidFill>
                <a:srgbClr val="F5B226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91304" y="3350870"/>
            <a:ext cx="39305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1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6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35" name="PA_库_图片 3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3206" y="1300256"/>
            <a:ext cx="2731867" cy="4899149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3931032" y="2437719"/>
            <a:ext cx="2528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ED89B6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dirty="0">
              <a:solidFill>
                <a:srgbClr val="ED89B6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055510" y="3272778"/>
            <a:ext cx="77361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055510" y="4432326"/>
            <a:ext cx="77361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1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6" grpId="0"/>
      <p:bldP spid="37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234299">
            <a:off x="-3606038" y="-3960445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/>
        </p:grpSpPr>
        <p:sp>
          <p:nvSpPr>
            <p:cNvPr id="8" name="云形 7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云形 8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234299">
            <a:off x="-3513022" y="-4170213"/>
            <a:ext cx="21002412" cy="6808940"/>
            <a:chOff x="-4075136" y="4609891"/>
            <a:chExt cx="18331759" cy="6808940"/>
          </a:xfrm>
          <a:solidFill>
            <a:srgbClr val="FFF6E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云形 10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云形 11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PA_库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31521" y="1201002"/>
            <a:ext cx="2513232" cy="502646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324" y="190391"/>
            <a:ext cx="2150948" cy="202122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979403" y="324838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FFF6E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第四部分</a:t>
            </a:r>
            <a:endParaRPr lang="zh-CN" altLang="en-US" dirty="0">
              <a:solidFill>
                <a:srgbClr val="FFF6E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69241" y="3906286"/>
            <a:ext cx="59367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ut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labore</a:t>
            </a:r>
            <a:r>
              <a:rPr lang="en-US" altLang="zh-CN" sz="1400" spc="300" dirty="0">
                <a:solidFill>
                  <a:schemeClr val="bg1"/>
                </a:solidFill>
              </a:rPr>
              <a:t> et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dolore</a:t>
            </a:r>
            <a:r>
              <a:rPr lang="en-US" altLang="zh-CN" sz="1400" spc="300" dirty="0">
                <a:solidFill>
                  <a:schemeClr val="bg1"/>
                </a:solidFill>
              </a:rPr>
              <a:t> magna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aliqua</a:t>
            </a:r>
            <a:r>
              <a:rPr lang="en-US" altLang="zh-CN" sz="1400" spc="300" dirty="0" smtClean="0">
                <a:solidFill>
                  <a:schemeClr val="bg1"/>
                </a:solidFill>
              </a:rPr>
              <a:t>.</a:t>
            </a:r>
            <a:endParaRPr lang="en-US" altLang="zh-CN" sz="1400" spc="3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4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400" spc="300" dirty="0">
                <a:solidFill>
                  <a:schemeClr val="bg1"/>
                </a:solidFill>
              </a:rPr>
              <a:t>,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sed</a:t>
            </a:r>
            <a:r>
              <a:rPr lang="en-US" altLang="zh-CN" sz="1400" spc="300" dirty="0">
                <a:solidFill>
                  <a:schemeClr val="bg1"/>
                </a:solidFill>
              </a:rPr>
              <a:t> do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eiusmod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tempor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>
                <a:solidFill>
                  <a:schemeClr val="bg1"/>
                </a:solidFill>
              </a:rPr>
              <a:t>incididunt</a:t>
            </a:r>
            <a:r>
              <a:rPr lang="en-US" altLang="zh-CN" sz="1400" spc="300" dirty="0">
                <a:solidFill>
                  <a:schemeClr val="bg1"/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bg1"/>
                </a:solidFill>
              </a:rPr>
              <a:t>ut</a:t>
            </a:r>
            <a:endParaRPr lang="zh-CN" altLang="en-US" sz="1400" spc="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6544" y="2169993"/>
            <a:ext cx="998911" cy="19445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793" y="2251880"/>
            <a:ext cx="1462778" cy="17807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428" y="2251880"/>
            <a:ext cx="1140835" cy="19497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9534" y="4416313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28305" y="4941918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68951" y="4416313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87722" y="4941918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075133" y="4416313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993904" y="4941918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3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8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4" name="图片 3" descr="1-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3826" y="1876776"/>
            <a:ext cx="3314075" cy="32650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1-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43" y="1448772"/>
            <a:ext cx="2427102" cy="239071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1-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66248" y="2355447"/>
            <a:ext cx="4570609" cy="450255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762" y="2868119"/>
            <a:ext cx="1402202" cy="11217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299" y="1998161"/>
            <a:ext cx="832390" cy="129193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7397" y="3662067"/>
            <a:ext cx="2029752" cy="171060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4633" y="4016074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3404" y="4541679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05932" y="5369741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58204" y="5902302"/>
            <a:ext cx="3149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amet</a:t>
            </a:r>
            <a:r>
              <a:rPr lang="en-US" altLang="zh-CN" sz="1200" spc="300" dirty="0">
                <a:solidFill>
                  <a:schemeClr val="bg1"/>
                </a:solidFill>
              </a:rPr>
              <a:t>,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adipisicing</a:t>
            </a:r>
            <a:r>
              <a:rPr lang="en-US" altLang="zh-CN" sz="1200" spc="300" dirty="0">
                <a:solidFill>
                  <a:schemeClr val="bg1"/>
                </a:solidFill>
              </a:rPr>
              <a:t> </a:t>
            </a:r>
            <a:r>
              <a:rPr lang="en-US" altLang="zh-CN" sz="1200" spc="300" dirty="0" err="1">
                <a:solidFill>
                  <a:schemeClr val="bg1"/>
                </a:solidFill>
              </a:rPr>
              <a:t>elit</a:t>
            </a:r>
            <a:r>
              <a:rPr lang="en-US" altLang="zh-CN" sz="1200" spc="300" dirty="0" smtClean="0">
                <a:solidFill>
                  <a:schemeClr val="bg1"/>
                </a:solidFill>
              </a:rPr>
              <a:t>,</a:t>
            </a:r>
            <a:endParaRPr lang="zh-CN" altLang="en-US" sz="1200" spc="300" dirty="0" smtClean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57397" y="1776633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1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4" name="图片 3" descr="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728" y="1765871"/>
            <a:ext cx="10304061" cy="45681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7575" y="4179299"/>
            <a:ext cx="1643543" cy="25080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986068" y="2783230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3AB7AD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3AB7AD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86068" y="3104865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43A1CA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43A1CA"/>
                </a:solidFill>
              </a:rPr>
              <a:t>amet</a:t>
            </a:r>
            <a:r>
              <a:rPr lang="en-US" altLang="zh-CN" sz="1200" spc="300" dirty="0">
                <a:solidFill>
                  <a:srgbClr val="43A1CA"/>
                </a:solidFill>
              </a:rPr>
              <a:t>, </a:t>
            </a:r>
            <a:r>
              <a:rPr lang="en-US" altLang="zh-CN" sz="1200" spc="300" dirty="0" err="1">
                <a:solidFill>
                  <a:srgbClr val="43A1CA"/>
                </a:solidFill>
              </a:rPr>
              <a:t>consectetur</a:t>
            </a:r>
            <a:r>
              <a:rPr lang="en-US" altLang="zh-CN" sz="1200" spc="300" dirty="0">
                <a:solidFill>
                  <a:srgbClr val="43A1CA"/>
                </a:solidFill>
              </a:rPr>
              <a:t> </a:t>
            </a:r>
            <a:r>
              <a:rPr lang="en-US" altLang="zh-CN" sz="1200" spc="300" dirty="0" err="1">
                <a:solidFill>
                  <a:srgbClr val="43A1CA"/>
                </a:solidFill>
              </a:rPr>
              <a:t>adipisicing</a:t>
            </a:r>
            <a:r>
              <a:rPr lang="en-US" altLang="zh-CN" sz="1200" spc="300" dirty="0">
                <a:solidFill>
                  <a:srgbClr val="43A1CA"/>
                </a:solidFill>
              </a:rPr>
              <a:t> </a:t>
            </a:r>
            <a:r>
              <a:rPr lang="en-US" altLang="zh-CN" sz="1200" spc="300" dirty="0" err="1">
                <a:solidFill>
                  <a:srgbClr val="43A1CA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43A1CA"/>
                </a:solidFill>
              </a:rPr>
              <a:t>,</a:t>
            </a:r>
            <a:endParaRPr lang="zh-CN" altLang="en-US" sz="1200" spc="300" dirty="0" smtClean="0">
              <a:solidFill>
                <a:srgbClr val="43A1CA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HERE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chemeClr val="bg1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solidFill>
                <a:schemeClr val="bg1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" name="Freeform 673"/>
          <p:cNvSpPr/>
          <p:nvPr/>
        </p:nvSpPr>
        <p:spPr bwMode="auto">
          <a:xfrm>
            <a:off x="600500" y="1983901"/>
            <a:ext cx="4681989" cy="3244317"/>
          </a:xfrm>
          <a:custGeom>
            <a:avLst/>
            <a:gdLst>
              <a:gd name="T0" fmla="*/ 213 w 526"/>
              <a:gd name="T1" fmla="*/ 98 h 365"/>
              <a:gd name="T2" fmla="*/ 78 w 526"/>
              <a:gd name="T3" fmla="*/ 67 h 365"/>
              <a:gd name="T4" fmla="*/ 125 w 526"/>
              <a:gd name="T5" fmla="*/ 167 h 365"/>
              <a:gd name="T6" fmla="*/ 51 w 526"/>
              <a:gd name="T7" fmla="*/ 289 h 365"/>
              <a:gd name="T8" fmla="*/ 184 w 526"/>
              <a:gd name="T9" fmla="*/ 275 h 365"/>
              <a:gd name="T10" fmla="*/ 274 w 526"/>
              <a:gd name="T11" fmla="*/ 363 h 365"/>
              <a:gd name="T12" fmla="*/ 333 w 526"/>
              <a:gd name="T13" fmla="*/ 263 h 365"/>
              <a:gd name="T14" fmla="*/ 480 w 526"/>
              <a:gd name="T15" fmla="*/ 263 h 365"/>
              <a:gd name="T16" fmla="*/ 406 w 526"/>
              <a:gd name="T17" fmla="*/ 184 h 365"/>
              <a:gd name="T18" fmla="*/ 480 w 526"/>
              <a:gd name="T19" fmla="*/ 84 h 365"/>
              <a:gd name="T20" fmla="*/ 340 w 526"/>
              <a:gd name="T21" fmla="*/ 120 h 365"/>
              <a:gd name="T22" fmla="*/ 292 w 526"/>
              <a:gd name="T23" fmla="*/ 11 h 365"/>
              <a:gd name="T24" fmla="*/ 213 w 526"/>
              <a:gd name="T25" fmla="*/ 98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26" h="365">
                <a:moveTo>
                  <a:pt x="213" y="98"/>
                </a:moveTo>
                <a:cubicBezTo>
                  <a:pt x="213" y="98"/>
                  <a:pt x="130" y="15"/>
                  <a:pt x="78" y="67"/>
                </a:cubicBezTo>
                <a:cubicBezTo>
                  <a:pt x="27" y="118"/>
                  <a:pt x="125" y="167"/>
                  <a:pt x="125" y="167"/>
                </a:cubicBezTo>
                <a:cubicBezTo>
                  <a:pt x="125" y="167"/>
                  <a:pt x="0" y="226"/>
                  <a:pt x="51" y="289"/>
                </a:cubicBezTo>
                <a:cubicBezTo>
                  <a:pt x="103" y="353"/>
                  <a:pt x="184" y="275"/>
                  <a:pt x="184" y="275"/>
                </a:cubicBezTo>
                <a:cubicBezTo>
                  <a:pt x="184" y="275"/>
                  <a:pt x="191" y="365"/>
                  <a:pt x="274" y="363"/>
                </a:cubicBezTo>
                <a:cubicBezTo>
                  <a:pt x="357" y="360"/>
                  <a:pt x="333" y="263"/>
                  <a:pt x="333" y="263"/>
                </a:cubicBezTo>
                <a:cubicBezTo>
                  <a:pt x="333" y="263"/>
                  <a:pt x="455" y="348"/>
                  <a:pt x="480" y="263"/>
                </a:cubicBezTo>
                <a:cubicBezTo>
                  <a:pt x="504" y="177"/>
                  <a:pt x="406" y="184"/>
                  <a:pt x="406" y="184"/>
                </a:cubicBezTo>
                <a:cubicBezTo>
                  <a:pt x="406" y="184"/>
                  <a:pt x="526" y="145"/>
                  <a:pt x="480" y="84"/>
                </a:cubicBezTo>
                <a:cubicBezTo>
                  <a:pt x="433" y="22"/>
                  <a:pt x="340" y="120"/>
                  <a:pt x="340" y="120"/>
                </a:cubicBezTo>
                <a:cubicBezTo>
                  <a:pt x="340" y="120"/>
                  <a:pt x="361" y="22"/>
                  <a:pt x="292" y="11"/>
                </a:cubicBezTo>
                <a:cubicBezTo>
                  <a:pt x="223" y="0"/>
                  <a:pt x="213" y="98"/>
                  <a:pt x="213" y="98"/>
                </a:cubicBezTo>
              </a:path>
            </a:pathLst>
          </a:custGeom>
          <a:solidFill>
            <a:srgbClr val="B0D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673"/>
          <p:cNvSpPr/>
          <p:nvPr/>
        </p:nvSpPr>
        <p:spPr bwMode="auto">
          <a:xfrm>
            <a:off x="6564313" y="1983901"/>
            <a:ext cx="4681989" cy="3244317"/>
          </a:xfrm>
          <a:custGeom>
            <a:avLst/>
            <a:gdLst>
              <a:gd name="T0" fmla="*/ 213 w 526"/>
              <a:gd name="T1" fmla="*/ 98 h 365"/>
              <a:gd name="T2" fmla="*/ 78 w 526"/>
              <a:gd name="T3" fmla="*/ 67 h 365"/>
              <a:gd name="T4" fmla="*/ 125 w 526"/>
              <a:gd name="T5" fmla="*/ 167 h 365"/>
              <a:gd name="T6" fmla="*/ 51 w 526"/>
              <a:gd name="T7" fmla="*/ 289 h 365"/>
              <a:gd name="T8" fmla="*/ 184 w 526"/>
              <a:gd name="T9" fmla="*/ 275 h 365"/>
              <a:gd name="T10" fmla="*/ 274 w 526"/>
              <a:gd name="T11" fmla="*/ 363 h 365"/>
              <a:gd name="T12" fmla="*/ 333 w 526"/>
              <a:gd name="T13" fmla="*/ 263 h 365"/>
              <a:gd name="T14" fmla="*/ 480 w 526"/>
              <a:gd name="T15" fmla="*/ 263 h 365"/>
              <a:gd name="T16" fmla="*/ 406 w 526"/>
              <a:gd name="T17" fmla="*/ 184 h 365"/>
              <a:gd name="T18" fmla="*/ 480 w 526"/>
              <a:gd name="T19" fmla="*/ 84 h 365"/>
              <a:gd name="T20" fmla="*/ 340 w 526"/>
              <a:gd name="T21" fmla="*/ 120 h 365"/>
              <a:gd name="T22" fmla="*/ 292 w 526"/>
              <a:gd name="T23" fmla="*/ 11 h 365"/>
              <a:gd name="T24" fmla="*/ 213 w 526"/>
              <a:gd name="T25" fmla="*/ 98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26" h="365">
                <a:moveTo>
                  <a:pt x="213" y="98"/>
                </a:moveTo>
                <a:cubicBezTo>
                  <a:pt x="213" y="98"/>
                  <a:pt x="130" y="15"/>
                  <a:pt x="78" y="67"/>
                </a:cubicBezTo>
                <a:cubicBezTo>
                  <a:pt x="27" y="118"/>
                  <a:pt x="125" y="167"/>
                  <a:pt x="125" y="167"/>
                </a:cubicBezTo>
                <a:cubicBezTo>
                  <a:pt x="125" y="167"/>
                  <a:pt x="0" y="226"/>
                  <a:pt x="51" y="289"/>
                </a:cubicBezTo>
                <a:cubicBezTo>
                  <a:pt x="103" y="353"/>
                  <a:pt x="184" y="275"/>
                  <a:pt x="184" y="275"/>
                </a:cubicBezTo>
                <a:cubicBezTo>
                  <a:pt x="184" y="275"/>
                  <a:pt x="191" y="365"/>
                  <a:pt x="274" y="363"/>
                </a:cubicBezTo>
                <a:cubicBezTo>
                  <a:pt x="357" y="360"/>
                  <a:pt x="333" y="263"/>
                  <a:pt x="333" y="263"/>
                </a:cubicBezTo>
                <a:cubicBezTo>
                  <a:pt x="333" y="263"/>
                  <a:pt x="455" y="348"/>
                  <a:pt x="480" y="263"/>
                </a:cubicBezTo>
                <a:cubicBezTo>
                  <a:pt x="504" y="177"/>
                  <a:pt x="406" y="184"/>
                  <a:pt x="406" y="184"/>
                </a:cubicBezTo>
                <a:cubicBezTo>
                  <a:pt x="406" y="184"/>
                  <a:pt x="526" y="145"/>
                  <a:pt x="480" y="84"/>
                </a:cubicBezTo>
                <a:cubicBezTo>
                  <a:pt x="433" y="22"/>
                  <a:pt x="340" y="120"/>
                  <a:pt x="340" y="120"/>
                </a:cubicBezTo>
                <a:cubicBezTo>
                  <a:pt x="340" y="120"/>
                  <a:pt x="361" y="22"/>
                  <a:pt x="292" y="11"/>
                </a:cubicBezTo>
                <a:cubicBezTo>
                  <a:pt x="223" y="0"/>
                  <a:pt x="213" y="98"/>
                  <a:pt x="213" y="98"/>
                </a:cubicBezTo>
              </a:path>
            </a:pathLst>
          </a:custGeom>
          <a:solidFill>
            <a:srgbClr val="B0D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008349" y="3028890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152850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152850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8349" y="3350525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200" spc="300" dirty="0">
                <a:solidFill>
                  <a:srgbClr val="152850"/>
                </a:solidFill>
              </a:rPr>
              <a:t>,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152850"/>
                </a:solidFill>
              </a:rPr>
              <a:t>,</a:t>
            </a:r>
            <a:endParaRPr lang="zh-CN" altLang="en-US" sz="1200" spc="300" dirty="0" smtClean="0">
              <a:solidFill>
                <a:srgbClr val="15285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86007" y="3028890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rgbClr val="152850"/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卡通可爱</a:t>
            </a:r>
            <a:endParaRPr lang="zh-CN" altLang="en-US" sz="2000" dirty="0">
              <a:solidFill>
                <a:srgbClr val="152850"/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86007" y="3350525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152850"/>
                </a:solidFill>
              </a:rPr>
              <a:t>Lorem ipsum dolor sit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amet</a:t>
            </a:r>
            <a:r>
              <a:rPr lang="en-US" altLang="zh-CN" sz="1200" spc="300" dirty="0">
                <a:solidFill>
                  <a:srgbClr val="152850"/>
                </a:solidFill>
              </a:rPr>
              <a:t>,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consectetur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adipisicing</a:t>
            </a:r>
            <a:r>
              <a:rPr lang="en-US" altLang="zh-CN" sz="1200" spc="300" dirty="0">
                <a:solidFill>
                  <a:srgbClr val="152850"/>
                </a:solidFill>
              </a:rPr>
              <a:t> </a:t>
            </a:r>
            <a:r>
              <a:rPr lang="en-US" altLang="zh-CN" sz="1200" spc="300" dirty="0" err="1">
                <a:solidFill>
                  <a:srgbClr val="152850"/>
                </a:solidFill>
              </a:rPr>
              <a:t>elit</a:t>
            </a:r>
            <a:r>
              <a:rPr lang="en-US" altLang="zh-CN" sz="1200" spc="300" dirty="0" smtClean="0">
                <a:solidFill>
                  <a:srgbClr val="152850"/>
                </a:solidFill>
              </a:rPr>
              <a:t>,</a:t>
            </a:r>
            <a:endParaRPr lang="zh-CN" altLang="en-US" sz="1200" spc="300" dirty="0" smtClean="0">
              <a:solidFill>
                <a:srgbClr val="15285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4892" y="1785853"/>
            <a:ext cx="1975236" cy="4502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库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5400000">
            <a:off x="-774158" y="456057"/>
            <a:ext cx="7664323" cy="6116007"/>
          </a:xfrm>
          <a:prstGeom prst="rect">
            <a:avLst/>
          </a:prstGeom>
        </p:spPr>
      </p:pic>
      <p:pic>
        <p:nvPicPr>
          <p:cNvPr id="1285" name="PA_库_图片 128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 rot="5400000" flipH="1" flipV="1">
            <a:off x="5321842" y="456057"/>
            <a:ext cx="7664324" cy="6116008"/>
          </a:xfrm>
          <a:prstGeom prst="rect">
            <a:avLst/>
          </a:prstGeom>
        </p:spPr>
      </p:pic>
      <p:pic>
        <p:nvPicPr>
          <p:cNvPr id="962" name="PA_库_图片 96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545" y="1010093"/>
            <a:ext cx="5066923" cy="4688958"/>
          </a:xfrm>
          <a:prstGeom prst="rect">
            <a:avLst/>
          </a:prstGeom>
        </p:spPr>
      </p:pic>
      <p:sp>
        <p:nvSpPr>
          <p:cNvPr id="963" name="PA_库_文本框 962"/>
          <p:cNvSpPr txBox="1"/>
          <p:nvPr>
            <p:custDataLst>
              <p:tags r:id="rId6"/>
            </p:custDataLst>
          </p:nvPr>
        </p:nvSpPr>
        <p:spPr>
          <a:xfrm>
            <a:off x="4252387" y="2782669"/>
            <a:ext cx="36872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再见小可爱</a:t>
            </a:r>
            <a:endParaRPr lang="zh-CN" altLang="en-US" sz="5400" b="1" dirty="0"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pic>
        <p:nvPicPr>
          <p:cNvPr id="1287" name="PA_库_图片 128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338327" y="3354572"/>
            <a:ext cx="3515343" cy="1059360"/>
          </a:xfrm>
          <a:prstGeom prst="rect">
            <a:avLst/>
          </a:prstGeom>
        </p:spPr>
      </p:pic>
      <p:pic>
        <p:nvPicPr>
          <p:cNvPr id="964" name="图片 9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7643" y="1581621"/>
            <a:ext cx="1896725" cy="110885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3" grpId="0" autoUpdateAnimBg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5187</Words>
  <Application>WPS 演示</Application>
  <PresentationFormat>宽屏</PresentationFormat>
  <Paragraphs>213</Paragraphs>
  <Slides>23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新蒂下午茶基本版</vt:lpstr>
      <vt:lpstr>AjiwaiPro</vt:lpstr>
      <vt:lpstr>Yu Mincho Demibold</vt:lpstr>
      <vt:lpstr>Arial Unicode MS</vt:lpstr>
      <vt:lpstr>等线 Light</vt:lpstr>
      <vt:lpstr>Segoe Print</vt:lpstr>
      <vt:lpstr>等线</vt:lpstr>
      <vt:lpstr>Calibri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</dc:title>
  <dc:creator>Administrator</dc:creator>
  <cp:lastModifiedBy>拉普耶鲁</cp:lastModifiedBy>
  <cp:revision>107</cp:revision>
  <dcterms:created xsi:type="dcterms:W3CDTF">2017-12-05T08:44:00Z</dcterms:created>
  <dcterms:modified xsi:type="dcterms:W3CDTF">2018-04-08T01:28:32Z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