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1" r:id="rId4"/>
    <p:sldId id="265" r:id="rId5"/>
    <p:sldId id="266" r:id="rId6"/>
    <p:sldId id="267" r:id="rId7"/>
    <p:sldId id="268" r:id="rId8"/>
    <p:sldId id="262" r:id="rId9"/>
    <p:sldId id="269" r:id="rId10"/>
    <p:sldId id="270" r:id="rId11"/>
    <p:sldId id="271" r:id="rId12"/>
    <p:sldId id="272" r:id="rId13"/>
    <p:sldId id="263" r:id="rId14"/>
    <p:sldId id="273" r:id="rId15"/>
    <p:sldId id="274" r:id="rId16"/>
    <p:sldId id="275" r:id="rId17"/>
    <p:sldId id="276" r:id="rId18"/>
    <p:sldId id="264" r:id="rId19"/>
    <p:sldId id="277" r:id="rId20"/>
    <p:sldId id="278" r:id="rId21"/>
    <p:sldId id="279" r:id="rId22"/>
    <p:sldId id="280" r:id="rId23"/>
    <p:sldId id="282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3465"/>
    <a:srgbClr val="2D3465"/>
    <a:srgbClr val="13348F"/>
    <a:srgbClr val="C20316"/>
    <a:srgbClr val="C7020C"/>
    <a:srgbClr val="FAEED8"/>
    <a:srgbClr val="FFF9D2"/>
    <a:srgbClr val="E90000"/>
    <a:srgbClr val="9E211B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183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49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62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标题幻灯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62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4901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3_标题幻灯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72802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4_标题幻灯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51375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426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1" r:id="rId5"/>
  </p:sldLayoutIdLst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xStyles>
    <p:titleStyle>
      <a:lvl1pPr algn="l" defTabSz="914380" rtl="0" eaLnBrk="1" latinLnBrk="0" hangingPunct="1">
        <a:lnSpc>
          <a:spcPct val="90000"/>
        </a:lnSpc>
        <a:spcBef>
          <a:spcPct val="0"/>
        </a:spcBef>
        <a:buNone/>
        <a:defRPr sz="440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5" indent="-228595" algn="l" defTabSz="914380" rtl="0" eaLnBrk="1" latinLnBrk="0" hangingPunct="1">
        <a:lnSpc>
          <a:spcPct val="90000"/>
        </a:lnSpc>
        <a:spcBef>
          <a:spcPts val="999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5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4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4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56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44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34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25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15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8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7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9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9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9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3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18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089" y="777688"/>
            <a:ext cx="1090027" cy="119903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3988" y="777688"/>
            <a:ext cx="959224" cy="110085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0" y="4424083"/>
            <a:ext cx="2685710" cy="295883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300" y="0"/>
            <a:ext cx="6873139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095" y="723121"/>
            <a:ext cx="9562130" cy="5411758"/>
          </a:xfrm>
          <a:prstGeom prst="rect">
            <a:avLst/>
          </a:prstGeom>
        </p:spPr>
      </p:pic>
      <p:pic>
        <p:nvPicPr>
          <p:cNvPr id="7" name="媒体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629358" y="91645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95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: 形状 34">
            <a:extLst>
              <a:ext uri="{FF2B5EF4-FFF2-40B4-BE49-F238E27FC236}">
                <a16:creationId xmlns:a16="http://schemas.microsoft.com/office/drawing/2014/main" xmlns="" id="{07384020-939D-48AA-A8DA-6F3646FBF53E}"/>
              </a:ext>
            </a:extLst>
          </p:cNvPr>
          <p:cNvSpPr/>
          <p:nvPr/>
        </p:nvSpPr>
        <p:spPr>
          <a:xfrm rot="16200000">
            <a:off x="1052282" y="428485"/>
            <a:ext cx="1408112" cy="2119313"/>
          </a:xfrm>
          <a:custGeom>
            <a:avLst/>
            <a:gdLst>
              <a:gd name="connsiteX0" fmla="*/ 0 w 1408112"/>
              <a:gd name="connsiteY0" fmla="*/ 0 h 2119313"/>
              <a:gd name="connsiteX1" fmla="*/ 1408112 w 1408112"/>
              <a:gd name="connsiteY1" fmla="*/ 0 h 2119313"/>
              <a:gd name="connsiteX2" fmla="*/ 1408112 w 1408112"/>
              <a:gd name="connsiteY2" fmla="*/ 2119313 h 2119313"/>
              <a:gd name="connsiteX3" fmla="*/ 1347535 w 1408112"/>
              <a:gd name="connsiteY3" fmla="*/ 2119313 h 2119313"/>
              <a:gd name="connsiteX4" fmla="*/ 1347535 w 1408112"/>
              <a:gd name="connsiteY4" fmla="*/ 60577 h 2119313"/>
              <a:gd name="connsiteX5" fmla="*/ 60577 w 1408112"/>
              <a:gd name="connsiteY5" fmla="*/ 60577 h 2119313"/>
              <a:gd name="connsiteX6" fmla="*/ 60577 w 1408112"/>
              <a:gd name="connsiteY6" fmla="*/ 2119313 h 2119313"/>
              <a:gd name="connsiteX7" fmla="*/ 0 w 1408112"/>
              <a:gd name="connsiteY7" fmla="*/ 2119313 h 2119313"/>
              <a:gd name="connsiteX8" fmla="*/ 0 w 1408112"/>
              <a:gd name="connsiteY8" fmla="*/ 0 h 2119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08112" h="2119313">
                <a:moveTo>
                  <a:pt x="0" y="0"/>
                </a:moveTo>
                <a:lnTo>
                  <a:pt x="1408112" y="0"/>
                </a:lnTo>
                <a:lnTo>
                  <a:pt x="1408112" y="2119313"/>
                </a:lnTo>
                <a:lnTo>
                  <a:pt x="1347535" y="2119313"/>
                </a:lnTo>
                <a:lnTo>
                  <a:pt x="1347535" y="60577"/>
                </a:lnTo>
                <a:lnTo>
                  <a:pt x="60577" y="60577"/>
                </a:lnTo>
                <a:lnTo>
                  <a:pt x="60577" y="2119313"/>
                </a:lnTo>
                <a:lnTo>
                  <a:pt x="0" y="211931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10" name="组 9"/>
          <p:cNvGrpSpPr/>
          <p:nvPr/>
        </p:nvGrpSpPr>
        <p:grpSpPr>
          <a:xfrm>
            <a:off x="1081313" y="1011087"/>
            <a:ext cx="1350050" cy="954107"/>
            <a:chOff x="1196729" y="903366"/>
            <a:chExt cx="1350050" cy="954107"/>
          </a:xfrm>
        </p:grpSpPr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xmlns="" id="{D190CDAE-B969-411F-94D3-B350C9F2F014}"/>
                </a:ext>
              </a:extLst>
            </p:cNvPr>
            <p:cNvSpPr txBox="1"/>
            <p:nvPr/>
          </p:nvSpPr>
          <p:spPr>
            <a:xfrm>
              <a:off x="1196729" y="1488141"/>
              <a:ext cx="13500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CONTENTS</a:t>
              </a:r>
              <a:endParaRPr lang="zh-CN" altLang="en-US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xmlns="" id="{D190CDAE-B969-411F-94D3-B350C9F2F014}"/>
                </a:ext>
              </a:extLst>
            </p:cNvPr>
            <p:cNvSpPr txBox="1"/>
            <p:nvPr/>
          </p:nvSpPr>
          <p:spPr>
            <a:xfrm>
              <a:off x="1196729" y="903366"/>
              <a:ext cx="1119217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3200" b="1" dirty="0" smtClean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目 录</a:t>
              </a:r>
              <a:endParaRPr lang="zh-CN" altLang="en-US" sz="3200" b="1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</p:grpSp>
      <p:grpSp>
        <p:nvGrpSpPr>
          <p:cNvPr id="16" name="组 15"/>
          <p:cNvGrpSpPr/>
          <p:nvPr/>
        </p:nvGrpSpPr>
        <p:grpSpPr>
          <a:xfrm>
            <a:off x="696682" y="3003975"/>
            <a:ext cx="3899939" cy="1098121"/>
            <a:chOff x="3011850" y="2192198"/>
            <a:chExt cx="3899939" cy="1098121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xmlns="" id="{D190CDAE-B969-411F-94D3-B350C9F2F014}"/>
                </a:ext>
              </a:extLst>
            </p:cNvPr>
            <p:cNvSpPr txBox="1"/>
            <p:nvPr/>
          </p:nvSpPr>
          <p:spPr>
            <a:xfrm>
              <a:off x="3011850" y="2192198"/>
              <a:ext cx="752129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000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01</a:t>
              </a:r>
              <a:endParaRPr lang="zh-CN" altLang="en-US" sz="40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xmlns="" id="{4C68AEBE-DC03-431D-BC9A-551112A8CAC5}"/>
                </a:ext>
              </a:extLst>
            </p:cNvPr>
            <p:cNvSpPr txBox="1"/>
            <p:nvPr/>
          </p:nvSpPr>
          <p:spPr>
            <a:xfrm>
              <a:off x="3648020" y="2315308"/>
              <a:ext cx="30351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b="1" dirty="0" smtClean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输入您的标题内容</a:t>
              </a:r>
              <a:endParaRPr lang="zh-CN" altLang="en-US" sz="2400" b="1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xmlns="" id="{EF3E8810-8A50-4A53-B1C8-391FCFC3741D}"/>
                </a:ext>
              </a:extLst>
            </p:cNvPr>
            <p:cNvSpPr txBox="1"/>
            <p:nvPr/>
          </p:nvSpPr>
          <p:spPr>
            <a:xfrm>
              <a:off x="3648021" y="2776973"/>
              <a:ext cx="3263768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</a:t>
              </a:r>
            </a:p>
          </p:txBody>
        </p:sp>
      </p:grpSp>
      <p:grpSp>
        <p:nvGrpSpPr>
          <p:cNvPr id="17" name="组 16"/>
          <p:cNvGrpSpPr/>
          <p:nvPr/>
        </p:nvGrpSpPr>
        <p:grpSpPr>
          <a:xfrm>
            <a:off x="5004189" y="3003975"/>
            <a:ext cx="3899940" cy="1098121"/>
            <a:chOff x="3011849" y="2192198"/>
            <a:chExt cx="3899940" cy="1098121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xmlns="" id="{D190CDAE-B969-411F-94D3-B350C9F2F014}"/>
                </a:ext>
              </a:extLst>
            </p:cNvPr>
            <p:cNvSpPr txBox="1"/>
            <p:nvPr/>
          </p:nvSpPr>
          <p:spPr>
            <a:xfrm>
              <a:off x="3011849" y="2192198"/>
              <a:ext cx="752130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000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02</a:t>
              </a:r>
              <a:endParaRPr lang="zh-CN" altLang="en-US" sz="40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xmlns="" id="{4C68AEBE-DC03-431D-BC9A-551112A8CAC5}"/>
                </a:ext>
              </a:extLst>
            </p:cNvPr>
            <p:cNvSpPr txBox="1"/>
            <p:nvPr/>
          </p:nvSpPr>
          <p:spPr>
            <a:xfrm>
              <a:off x="3648020" y="2315308"/>
              <a:ext cx="30351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b="1" dirty="0" smtClean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输入您的标题内容</a:t>
              </a:r>
              <a:endParaRPr lang="zh-CN" altLang="en-US" sz="2400" b="1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xmlns="" id="{EF3E8810-8A50-4A53-B1C8-391FCFC3741D}"/>
                </a:ext>
              </a:extLst>
            </p:cNvPr>
            <p:cNvSpPr txBox="1"/>
            <p:nvPr/>
          </p:nvSpPr>
          <p:spPr>
            <a:xfrm>
              <a:off x="3648021" y="2776973"/>
              <a:ext cx="3263768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</a:t>
              </a:r>
            </a:p>
          </p:txBody>
        </p:sp>
      </p:grpSp>
      <p:grpSp>
        <p:nvGrpSpPr>
          <p:cNvPr id="21" name="组 20"/>
          <p:cNvGrpSpPr/>
          <p:nvPr/>
        </p:nvGrpSpPr>
        <p:grpSpPr>
          <a:xfrm>
            <a:off x="696681" y="4877599"/>
            <a:ext cx="3899940" cy="1098121"/>
            <a:chOff x="3011849" y="2192198"/>
            <a:chExt cx="3899940" cy="1098121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xmlns="" id="{D190CDAE-B969-411F-94D3-B350C9F2F014}"/>
                </a:ext>
              </a:extLst>
            </p:cNvPr>
            <p:cNvSpPr txBox="1"/>
            <p:nvPr/>
          </p:nvSpPr>
          <p:spPr>
            <a:xfrm>
              <a:off x="3011849" y="2192198"/>
              <a:ext cx="752130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000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03</a:t>
              </a:r>
              <a:endParaRPr lang="zh-CN" altLang="en-US" sz="40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xmlns="" id="{4C68AEBE-DC03-431D-BC9A-551112A8CAC5}"/>
                </a:ext>
              </a:extLst>
            </p:cNvPr>
            <p:cNvSpPr txBox="1"/>
            <p:nvPr/>
          </p:nvSpPr>
          <p:spPr>
            <a:xfrm>
              <a:off x="3648020" y="2315308"/>
              <a:ext cx="30351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b="1" dirty="0" smtClean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输入您的标题内容</a:t>
              </a:r>
              <a:endParaRPr lang="zh-CN" altLang="en-US" sz="2400" b="1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xmlns="" id="{EF3E8810-8A50-4A53-B1C8-391FCFC3741D}"/>
                </a:ext>
              </a:extLst>
            </p:cNvPr>
            <p:cNvSpPr txBox="1"/>
            <p:nvPr/>
          </p:nvSpPr>
          <p:spPr>
            <a:xfrm>
              <a:off x="3648021" y="2776973"/>
              <a:ext cx="3263768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</a:t>
              </a:r>
            </a:p>
          </p:txBody>
        </p:sp>
      </p:grpSp>
      <p:grpSp>
        <p:nvGrpSpPr>
          <p:cNvPr id="25" name="组 24"/>
          <p:cNvGrpSpPr/>
          <p:nvPr/>
        </p:nvGrpSpPr>
        <p:grpSpPr>
          <a:xfrm>
            <a:off x="5004189" y="4877599"/>
            <a:ext cx="3899940" cy="1098121"/>
            <a:chOff x="3011849" y="2192198"/>
            <a:chExt cx="3899940" cy="1098121"/>
          </a:xfrm>
        </p:grpSpPr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xmlns="" id="{D190CDAE-B969-411F-94D3-B350C9F2F014}"/>
                </a:ext>
              </a:extLst>
            </p:cNvPr>
            <p:cNvSpPr txBox="1"/>
            <p:nvPr/>
          </p:nvSpPr>
          <p:spPr>
            <a:xfrm>
              <a:off x="3011849" y="2192198"/>
              <a:ext cx="752130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000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04</a:t>
              </a:r>
              <a:endParaRPr lang="zh-CN" altLang="en-US" sz="40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xmlns="" id="{4C68AEBE-DC03-431D-BC9A-551112A8CAC5}"/>
                </a:ext>
              </a:extLst>
            </p:cNvPr>
            <p:cNvSpPr txBox="1"/>
            <p:nvPr/>
          </p:nvSpPr>
          <p:spPr>
            <a:xfrm>
              <a:off x="3648020" y="2315308"/>
              <a:ext cx="30351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b="1" dirty="0" smtClean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输入您的标题内容</a:t>
              </a:r>
              <a:endParaRPr lang="zh-CN" altLang="en-US" sz="2400" b="1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xmlns="" id="{EF3E8810-8A50-4A53-B1C8-391FCFC3741D}"/>
                </a:ext>
              </a:extLst>
            </p:cNvPr>
            <p:cNvSpPr txBox="1"/>
            <p:nvPr/>
          </p:nvSpPr>
          <p:spPr>
            <a:xfrm>
              <a:off x="3648021" y="2776973"/>
              <a:ext cx="3263768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</a:t>
              </a:r>
            </a:p>
          </p:txBody>
        </p:sp>
      </p:grpSp>
      <p:pic>
        <p:nvPicPr>
          <p:cNvPr id="30" name="图片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9355" y="488996"/>
            <a:ext cx="3242010" cy="1834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412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3886200"/>
            <a:ext cx="12192000" cy="2971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1376" y="473043"/>
            <a:ext cx="5389248" cy="3050086"/>
          </a:xfrm>
          <a:prstGeom prst="rect">
            <a:avLst/>
          </a:prstGeom>
        </p:spPr>
      </p:pic>
      <p:grpSp>
        <p:nvGrpSpPr>
          <p:cNvPr id="4" name="组 3"/>
          <p:cNvGrpSpPr/>
          <p:nvPr/>
        </p:nvGrpSpPr>
        <p:grpSpPr>
          <a:xfrm>
            <a:off x="793123" y="4517522"/>
            <a:ext cx="7127195" cy="1261884"/>
            <a:chOff x="3108291" y="2038310"/>
            <a:chExt cx="7127195" cy="1261884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D190CDAE-B969-411F-94D3-B350C9F2F014}"/>
                </a:ext>
              </a:extLst>
            </p:cNvPr>
            <p:cNvSpPr txBox="1"/>
            <p:nvPr/>
          </p:nvSpPr>
          <p:spPr>
            <a:xfrm>
              <a:off x="3108291" y="2192198"/>
              <a:ext cx="1124026" cy="110799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6600" dirty="0" smtClean="0">
                  <a:solidFill>
                    <a:srgbClr val="133465"/>
                  </a:solidFill>
                  <a:latin typeface="Century Gothic" panose="020B0502020202020204" pitchFamily="34" charset="0"/>
                </a:rPr>
                <a:t>01</a:t>
              </a:r>
              <a:endParaRPr lang="zh-CN" altLang="en-US" sz="6600" dirty="0">
                <a:solidFill>
                  <a:srgbClr val="133465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xmlns="" id="{4C68AEBE-DC03-431D-BC9A-551112A8CAC5}"/>
                </a:ext>
              </a:extLst>
            </p:cNvPr>
            <p:cNvSpPr txBox="1"/>
            <p:nvPr/>
          </p:nvSpPr>
          <p:spPr>
            <a:xfrm>
              <a:off x="4608986" y="2038310"/>
              <a:ext cx="56265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4000" b="1" dirty="0" smtClean="0">
                  <a:solidFill>
                    <a:srgbClr val="133465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输入您的标题内容</a:t>
              </a:r>
              <a:endParaRPr lang="zh-CN" altLang="en-US" sz="4000" b="1" dirty="0">
                <a:solidFill>
                  <a:srgbClr val="133465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</p:grp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EF3E8810-8A50-4A53-B1C8-391FCFC3741D}"/>
              </a:ext>
            </a:extLst>
          </p:cNvPr>
          <p:cNvSpPr txBox="1"/>
          <p:nvPr/>
        </p:nvSpPr>
        <p:spPr>
          <a:xfrm>
            <a:off x="2293818" y="5522733"/>
            <a:ext cx="8864602" cy="5133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in a wider </a:t>
            </a:r>
            <a:r>
              <a:rPr lang="en-US" altLang="zh-CN" sz="1200" dirty="0" err="1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ea typeface="+mj-ea"/>
              </a:rPr>
              <a:t>fieldThe</a:t>
            </a: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ea typeface="+mj-ea"/>
              </a:rPr>
              <a:t> user can demonstrate on a projector or computer, it into a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27144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575829" y="504909"/>
            <a:ext cx="3845979" cy="806375"/>
            <a:chOff x="3065809" y="2315308"/>
            <a:chExt cx="3845979" cy="806375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xmlns="" id="{D190CDAE-B969-411F-94D3-B350C9F2F014}"/>
                </a:ext>
              </a:extLst>
            </p:cNvPr>
            <p:cNvSpPr txBox="1"/>
            <p:nvPr/>
          </p:nvSpPr>
          <p:spPr>
            <a:xfrm>
              <a:off x="3065809" y="2392252"/>
              <a:ext cx="582211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2800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01</a:t>
              </a:r>
              <a:endParaRPr lang="zh-CN" altLang="en-US" sz="28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4C68AEBE-DC03-431D-BC9A-551112A8CAC5}"/>
                </a:ext>
              </a:extLst>
            </p:cNvPr>
            <p:cNvSpPr txBox="1"/>
            <p:nvPr/>
          </p:nvSpPr>
          <p:spPr>
            <a:xfrm>
              <a:off x="3648020" y="2315308"/>
              <a:ext cx="303516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600" b="1" dirty="0" smtClean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输入您的标题内容</a:t>
              </a:r>
              <a:endParaRPr lang="zh-CN" altLang="en-US" sz="1600" b="1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EF3E8810-8A50-4A53-B1C8-391FCFC3741D}"/>
                </a:ext>
              </a:extLst>
            </p:cNvPr>
            <p:cNvSpPr txBox="1"/>
            <p:nvPr/>
          </p:nvSpPr>
          <p:spPr>
            <a:xfrm>
              <a:off x="3648020" y="2678485"/>
              <a:ext cx="3263768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</a:t>
              </a:r>
            </a:p>
          </p:txBody>
        </p:sp>
      </p:grpSp>
      <p:grpSp>
        <p:nvGrpSpPr>
          <p:cNvPr id="10" name="组合 16"/>
          <p:cNvGrpSpPr/>
          <p:nvPr/>
        </p:nvGrpSpPr>
        <p:grpSpPr>
          <a:xfrm>
            <a:off x="1158040" y="2296374"/>
            <a:ext cx="4428824" cy="1483484"/>
            <a:chOff x="1541719" y="2219860"/>
            <a:chExt cx="4428824" cy="1483484"/>
          </a:xfrm>
        </p:grpSpPr>
        <p:sp>
          <p:nvSpPr>
            <p:cNvPr id="11" name="文本框 10"/>
            <p:cNvSpPr txBox="1"/>
            <p:nvPr/>
          </p:nvSpPr>
          <p:spPr>
            <a:xfrm>
              <a:off x="1541719" y="2219860"/>
              <a:ext cx="21337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541719" y="2687681"/>
              <a:ext cx="442882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fieldThe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 user can demonstrate on a projector or computer, or presentation and make it film to be used in a wider field</a:t>
              </a:r>
            </a:p>
          </p:txBody>
        </p:sp>
      </p:grpSp>
      <p:sp>
        <p:nvSpPr>
          <p:cNvPr id="16" name="圆角矩形 15"/>
          <p:cNvSpPr/>
          <p:nvPr/>
        </p:nvSpPr>
        <p:spPr>
          <a:xfrm>
            <a:off x="1202431" y="4425493"/>
            <a:ext cx="765275" cy="765275"/>
          </a:xfrm>
          <a:prstGeom prst="roundRect">
            <a:avLst/>
          </a:prstGeom>
          <a:solidFill>
            <a:srgbClr val="13346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圆角矩形 5"/>
          <p:cNvSpPr/>
          <p:nvPr/>
        </p:nvSpPr>
        <p:spPr>
          <a:xfrm>
            <a:off x="1378529" y="4605618"/>
            <a:ext cx="413078" cy="405023"/>
          </a:xfrm>
          <a:custGeom>
            <a:avLst/>
            <a:gdLst>
              <a:gd name="T0" fmla="*/ 1312 w 1990"/>
              <a:gd name="T1" fmla="*/ 1552 h 1954"/>
              <a:gd name="T2" fmla="*/ 291 w 1990"/>
              <a:gd name="T3" fmla="*/ 1746 h 1954"/>
              <a:gd name="T4" fmla="*/ 0 w 1990"/>
              <a:gd name="T5" fmla="*/ 540 h 1954"/>
              <a:gd name="T6" fmla="*/ 515 w 1990"/>
              <a:gd name="T7" fmla="*/ 249 h 1954"/>
              <a:gd name="T8" fmla="*/ 1205 w 1990"/>
              <a:gd name="T9" fmla="*/ 0 h 1954"/>
              <a:gd name="T10" fmla="*/ 1496 w 1990"/>
              <a:gd name="T11" fmla="*/ 489 h 1954"/>
              <a:gd name="T12" fmla="*/ 1413 w 1990"/>
              <a:gd name="T13" fmla="*/ 291 h 1954"/>
              <a:gd name="T14" fmla="*/ 802 w 1990"/>
              <a:gd name="T15" fmla="*/ 83 h 1954"/>
              <a:gd name="T16" fmla="*/ 1039 w 1990"/>
              <a:gd name="T17" fmla="*/ 249 h 1954"/>
              <a:gd name="T18" fmla="*/ 1243 w 1990"/>
              <a:gd name="T19" fmla="*/ 499 h 1954"/>
              <a:gd name="T20" fmla="*/ 291 w 1990"/>
              <a:gd name="T21" fmla="*/ 333 h 1954"/>
              <a:gd name="T22" fmla="*/ 83 w 1990"/>
              <a:gd name="T23" fmla="*/ 1455 h 1954"/>
              <a:gd name="T24" fmla="*/ 1039 w 1990"/>
              <a:gd name="T25" fmla="*/ 1663 h 1954"/>
              <a:gd name="T26" fmla="*/ 1641 w 1990"/>
              <a:gd name="T27" fmla="*/ 1453 h 1954"/>
              <a:gd name="T28" fmla="*/ 1138 w 1990"/>
              <a:gd name="T29" fmla="*/ 583 h 1954"/>
              <a:gd name="T30" fmla="*/ 1641 w 1990"/>
              <a:gd name="T31" fmla="*/ 1453 h 1954"/>
              <a:gd name="T32" fmla="*/ 1752 w 1990"/>
              <a:gd name="T33" fmla="*/ 809 h 1954"/>
              <a:gd name="T34" fmla="*/ 1026 w 1990"/>
              <a:gd name="T35" fmla="*/ 1228 h 1954"/>
              <a:gd name="T36" fmla="*/ 1767 w 1990"/>
              <a:gd name="T37" fmla="*/ 1422 h 1954"/>
              <a:gd name="T38" fmla="*/ 1717 w 1990"/>
              <a:gd name="T39" fmla="*/ 1835 h 1954"/>
              <a:gd name="T40" fmla="*/ 1767 w 1990"/>
              <a:gd name="T41" fmla="*/ 1422 h 1954"/>
              <a:gd name="T42" fmla="*/ 1739 w 1990"/>
              <a:gd name="T43" fmla="*/ 1874 h 1954"/>
              <a:gd name="T44" fmla="*/ 1956 w 1990"/>
              <a:gd name="T45" fmla="*/ 1749 h 1954"/>
              <a:gd name="T46" fmla="*/ 249 w 1990"/>
              <a:gd name="T47" fmla="*/ 551 h 1954"/>
              <a:gd name="T48" fmla="*/ 803 w 1990"/>
              <a:gd name="T49" fmla="*/ 613 h 1954"/>
              <a:gd name="T50" fmla="*/ 675 w 1990"/>
              <a:gd name="T51" fmla="*/ 828 h 1954"/>
              <a:gd name="T52" fmla="*/ 249 w 1990"/>
              <a:gd name="T53" fmla="*/ 890 h 1954"/>
              <a:gd name="T54" fmla="*/ 675 w 1990"/>
              <a:gd name="T55" fmla="*/ 828 h 1954"/>
              <a:gd name="T56" fmla="*/ 675 w 1990"/>
              <a:gd name="T57" fmla="*/ 1167 h 1954"/>
              <a:gd name="T58" fmla="*/ 249 w 1990"/>
              <a:gd name="T59" fmla="*/ 1105 h 1954"/>
              <a:gd name="T60" fmla="*/ 249 w 1990"/>
              <a:gd name="T61" fmla="*/ 1444 h 1954"/>
              <a:gd name="T62" fmla="*/ 803 w 1990"/>
              <a:gd name="T63" fmla="*/ 1382 h 1954"/>
              <a:gd name="T64" fmla="*/ 249 w 1990"/>
              <a:gd name="T65" fmla="*/ 1444 h 1954"/>
              <a:gd name="T66" fmla="*/ 1179 w 1990"/>
              <a:gd name="T67" fmla="*/ 961 h 1954"/>
              <a:gd name="T68" fmla="*/ 1300 w 1990"/>
              <a:gd name="T69" fmla="*/ 1219 h 1954"/>
              <a:gd name="T70" fmla="*/ 1604 w 1990"/>
              <a:gd name="T71" fmla="*/ 858 h 1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90" h="1954">
                <a:moveTo>
                  <a:pt x="1231" y="1534"/>
                </a:moveTo>
                <a:cubicBezTo>
                  <a:pt x="1258" y="1542"/>
                  <a:pt x="1285" y="1548"/>
                  <a:pt x="1312" y="1552"/>
                </a:cubicBezTo>
                <a:cubicBezTo>
                  <a:pt x="1272" y="1665"/>
                  <a:pt x="1165" y="1746"/>
                  <a:pt x="1039" y="1746"/>
                </a:cubicBezTo>
                <a:lnTo>
                  <a:pt x="291" y="1746"/>
                </a:lnTo>
                <a:cubicBezTo>
                  <a:pt x="131" y="1746"/>
                  <a:pt x="0" y="1615"/>
                  <a:pt x="0" y="1455"/>
                </a:cubicBezTo>
                <a:lnTo>
                  <a:pt x="0" y="540"/>
                </a:lnTo>
                <a:cubicBezTo>
                  <a:pt x="0" y="380"/>
                  <a:pt x="131" y="249"/>
                  <a:pt x="291" y="249"/>
                </a:cubicBezTo>
                <a:lnTo>
                  <a:pt x="515" y="249"/>
                </a:lnTo>
                <a:cubicBezTo>
                  <a:pt x="535" y="109"/>
                  <a:pt x="656" y="0"/>
                  <a:pt x="802" y="0"/>
                </a:cubicBezTo>
                <a:lnTo>
                  <a:pt x="1205" y="0"/>
                </a:lnTo>
                <a:cubicBezTo>
                  <a:pt x="1366" y="0"/>
                  <a:pt x="1496" y="131"/>
                  <a:pt x="1496" y="291"/>
                </a:cubicBezTo>
                <a:lnTo>
                  <a:pt x="1496" y="489"/>
                </a:lnTo>
                <a:cubicBezTo>
                  <a:pt x="1469" y="484"/>
                  <a:pt x="1441" y="480"/>
                  <a:pt x="1413" y="479"/>
                </a:cubicBezTo>
                <a:lnTo>
                  <a:pt x="1413" y="291"/>
                </a:lnTo>
                <a:cubicBezTo>
                  <a:pt x="1413" y="176"/>
                  <a:pt x="1320" y="83"/>
                  <a:pt x="1205" y="83"/>
                </a:cubicBezTo>
                <a:lnTo>
                  <a:pt x="802" y="83"/>
                </a:lnTo>
                <a:cubicBezTo>
                  <a:pt x="701" y="83"/>
                  <a:pt x="617" y="155"/>
                  <a:pt x="598" y="249"/>
                </a:cubicBezTo>
                <a:lnTo>
                  <a:pt x="1039" y="249"/>
                </a:lnTo>
                <a:cubicBezTo>
                  <a:pt x="1180" y="249"/>
                  <a:pt x="1297" y="349"/>
                  <a:pt x="1324" y="482"/>
                </a:cubicBezTo>
                <a:cubicBezTo>
                  <a:pt x="1297" y="485"/>
                  <a:pt x="1270" y="491"/>
                  <a:pt x="1243" y="499"/>
                </a:cubicBezTo>
                <a:cubicBezTo>
                  <a:pt x="1224" y="404"/>
                  <a:pt x="1140" y="333"/>
                  <a:pt x="1039" y="333"/>
                </a:cubicBezTo>
                <a:lnTo>
                  <a:pt x="291" y="333"/>
                </a:lnTo>
                <a:cubicBezTo>
                  <a:pt x="177" y="333"/>
                  <a:pt x="83" y="426"/>
                  <a:pt x="83" y="540"/>
                </a:cubicBezTo>
                <a:lnTo>
                  <a:pt x="83" y="1455"/>
                </a:lnTo>
                <a:cubicBezTo>
                  <a:pt x="83" y="1569"/>
                  <a:pt x="177" y="1663"/>
                  <a:pt x="291" y="1663"/>
                </a:cubicBezTo>
                <a:lnTo>
                  <a:pt x="1039" y="1663"/>
                </a:lnTo>
                <a:cubicBezTo>
                  <a:pt x="1126" y="1663"/>
                  <a:pt x="1200" y="1609"/>
                  <a:pt x="1231" y="1534"/>
                </a:cubicBezTo>
                <a:close/>
                <a:moveTo>
                  <a:pt x="1641" y="1453"/>
                </a:moveTo>
                <a:cubicBezTo>
                  <a:pt x="1401" y="1591"/>
                  <a:pt x="1093" y="1509"/>
                  <a:pt x="955" y="1269"/>
                </a:cubicBezTo>
                <a:cubicBezTo>
                  <a:pt x="816" y="1029"/>
                  <a:pt x="899" y="722"/>
                  <a:pt x="1138" y="583"/>
                </a:cubicBezTo>
                <a:cubicBezTo>
                  <a:pt x="1378" y="445"/>
                  <a:pt x="1686" y="527"/>
                  <a:pt x="1824" y="767"/>
                </a:cubicBezTo>
                <a:cubicBezTo>
                  <a:pt x="1963" y="1007"/>
                  <a:pt x="1880" y="1314"/>
                  <a:pt x="1641" y="1453"/>
                </a:cubicBezTo>
                <a:close/>
                <a:moveTo>
                  <a:pt x="1599" y="1381"/>
                </a:moveTo>
                <a:cubicBezTo>
                  <a:pt x="1799" y="1266"/>
                  <a:pt x="1868" y="1009"/>
                  <a:pt x="1752" y="809"/>
                </a:cubicBezTo>
                <a:cubicBezTo>
                  <a:pt x="1637" y="608"/>
                  <a:pt x="1380" y="539"/>
                  <a:pt x="1180" y="655"/>
                </a:cubicBezTo>
                <a:cubicBezTo>
                  <a:pt x="980" y="771"/>
                  <a:pt x="911" y="1027"/>
                  <a:pt x="1026" y="1228"/>
                </a:cubicBezTo>
                <a:cubicBezTo>
                  <a:pt x="1142" y="1428"/>
                  <a:pt x="1399" y="1497"/>
                  <a:pt x="1599" y="1381"/>
                </a:cubicBezTo>
                <a:close/>
                <a:moveTo>
                  <a:pt x="1767" y="1422"/>
                </a:moveTo>
                <a:lnTo>
                  <a:pt x="1551" y="1547"/>
                </a:lnTo>
                <a:lnTo>
                  <a:pt x="1717" y="1835"/>
                </a:lnTo>
                <a:lnTo>
                  <a:pt x="1933" y="1710"/>
                </a:lnTo>
                <a:lnTo>
                  <a:pt x="1767" y="1422"/>
                </a:lnTo>
                <a:close/>
                <a:moveTo>
                  <a:pt x="1956" y="1749"/>
                </a:moveTo>
                <a:lnTo>
                  <a:pt x="1739" y="1874"/>
                </a:lnTo>
                <a:cubicBezTo>
                  <a:pt x="1774" y="1934"/>
                  <a:pt x="1850" y="1954"/>
                  <a:pt x="1910" y="1919"/>
                </a:cubicBezTo>
                <a:cubicBezTo>
                  <a:pt x="1969" y="1885"/>
                  <a:pt x="1990" y="1809"/>
                  <a:pt x="1956" y="1749"/>
                </a:cubicBezTo>
                <a:close/>
                <a:moveTo>
                  <a:pt x="803" y="551"/>
                </a:moveTo>
                <a:lnTo>
                  <a:pt x="249" y="551"/>
                </a:lnTo>
                <a:lnTo>
                  <a:pt x="249" y="613"/>
                </a:lnTo>
                <a:lnTo>
                  <a:pt x="803" y="613"/>
                </a:lnTo>
                <a:lnTo>
                  <a:pt x="803" y="551"/>
                </a:lnTo>
                <a:close/>
                <a:moveTo>
                  <a:pt x="675" y="828"/>
                </a:moveTo>
                <a:lnTo>
                  <a:pt x="249" y="828"/>
                </a:lnTo>
                <a:lnTo>
                  <a:pt x="249" y="890"/>
                </a:lnTo>
                <a:lnTo>
                  <a:pt x="675" y="890"/>
                </a:lnTo>
                <a:lnTo>
                  <a:pt x="675" y="828"/>
                </a:lnTo>
                <a:close/>
                <a:moveTo>
                  <a:pt x="249" y="1167"/>
                </a:moveTo>
                <a:lnTo>
                  <a:pt x="675" y="1167"/>
                </a:lnTo>
                <a:lnTo>
                  <a:pt x="675" y="1105"/>
                </a:lnTo>
                <a:lnTo>
                  <a:pt x="249" y="1105"/>
                </a:lnTo>
                <a:lnTo>
                  <a:pt x="249" y="1167"/>
                </a:lnTo>
                <a:close/>
                <a:moveTo>
                  <a:pt x="249" y="1444"/>
                </a:moveTo>
                <a:lnTo>
                  <a:pt x="803" y="1444"/>
                </a:lnTo>
                <a:lnTo>
                  <a:pt x="803" y="1382"/>
                </a:lnTo>
                <a:lnTo>
                  <a:pt x="249" y="1382"/>
                </a:lnTo>
                <a:lnTo>
                  <a:pt x="249" y="1444"/>
                </a:lnTo>
                <a:close/>
                <a:moveTo>
                  <a:pt x="1308" y="1105"/>
                </a:moveTo>
                <a:lnTo>
                  <a:pt x="1179" y="961"/>
                </a:lnTo>
                <a:lnTo>
                  <a:pt x="1118" y="1017"/>
                </a:lnTo>
                <a:lnTo>
                  <a:pt x="1300" y="1219"/>
                </a:lnTo>
                <a:lnTo>
                  <a:pt x="1657" y="922"/>
                </a:lnTo>
                <a:lnTo>
                  <a:pt x="1604" y="858"/>
                </a:lnTo>
                <a:lnTo>
                  <a:pt x="1308" y="110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圆角矩形 17"/>
          <p:cNvSpPr/>
          <p:nvPr/>
        </p:nvSpPr>
        <p:spPr>
          <a:xfrm>
            <a:off x="2408817" y="4425493"/>
            <a:ext cx="765275" cy="765275"/>
          </a:xfrm>
          <a:prstGeom prst="roundRect">
            <a:avLst/>
          </a:prstGeom>
          <a:solidFill>
            <a:srgbClr val="13346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圆角矩形 8"/>
          <p:cNvSpPr/>
          <p:nvPr/>
        </p:nvSpPr>
        <p:spPr>
          <a:xfrm>
            <a:off x="2584915" y="4617706"/>
            <a:ext cx="413078" cy="380847"/>
          </a:xfrm>
          <a:custGeom>
            <a:avLst/>
            <a:gdLst>
              <a:gd name="connsiteX0" fmla="*/ 469488 w 578320"/>
              <a:gd name="connsiteY0" fmla="*/ 312166 h 533197"/>
              <a:gd name="connsiteX1" fmla="*/ 523904 w 578320"/>
              <a:gd name="connsiteY1" fmla="*/ 363740 h 533197"/>
              <a:gd name="connsiteX2" fmla="*/ 523904 w 578320"/>
              <a:gd name="connsiteY2" fmla="*/ 376634 h 533197"/>
              <a:gd name="connsiteX3" fmla="*/ 527594 w 578320"/>
              <a:gd name="connsiteY3" fmla="*/ 391369 h 533197"/>
              <a:gd name="connsiteX4" fmla="*/ 512837 w 578320"/>
              <a:gd name="connsiteY4" fmla="*/ 411630 h 533197"/>
              <a:gd name="connsiteX5" fmla="*/ 498080 w 578320"/>
              <a:gd name="connsiteY5" fmla="*/ 440180 h 533197"/>
              <a:gd name="connsiteX6" fmla="*/ 529438 w 578320"/>
              <a:gd name="connsiteY6" fmla="*/ 475176 h 533197"/>
              <a:gd name="connsiteX7" fmla="*/ 578320 w 578320"/>
              <a:gd name="connsiteY7" fmla="*/ 518462 h 533197"/>
              <a:gd name="connsiteX8" fmla="*/ 485168 w 578320"/>
              <a:gd name="connsiteY8" fmla="*/ 533197 h 533197"/>
              <a:gd name="connsiteX9" fmla="*/ 477789 w 578320"/>
              <a:gd name="connsiteY9" fmla="*/ 486228 h 533197"/>
              <a:gd name="connsiteX10" fmla="*/ 481478 w 578320"/>
              <a:gd name="connsiteY10" fmla="*/ 479781 h 533197"/>
              <a:gd name="connsiteX11" fmla="*/ 480556 w 578320"/>
              <a:gd name="connsiteY11" fmla="*/ 477939 h 533197"/>
              <a:gd name="connsiteX12" fmla="*/ 471333 w 578320"/>
              <a:gd name="connsiteY12" fmla="*/ 466888 h 533197"/>
              <a:gd name="connsiteX13" fmla="*/ 467644 w 578320"/>
              <a:gd name="connsiteY13" fmla="*/ 466888 h 533197"/>
              <a:gd name="connsiteX14" fmla="*/ 458421 w 578320"/>
              <a:gd name="connsiteY14" fmla="*/ 477939 h 533197"/>
              <a:gd name="connsiteX15" fmla="*/ 458421 w 578320"/>
              <a:gd name="connsiteY15" fmla="*/ 479781 h 533197"/>
              <a:gd name="connsiteX16" fmla="*/ 462110 w 578320"/>
              <a:gd name="connsiteY16" fmla="*/ 486228 h 533197"/>
              <a:gd name="connsiteX17" fmla="*/ 454732 w 578320"/>
              <a:gd name="connsiteY17" fmla="*/ 533197 h 533197"/>
              <a:gd name="connsiteX18" fmla="*/ 361579 w 578320"/>
              <a:gd name="connsiteY18" fmla="*/ 518462 h 533197"/>
              <a:gd name="connsiteX19" fmla="*/ 409539 w 578320"/>
              <a:gd name="connsiteY19" fmla="*/ 475176 h 533197"/>
              <a:gd name="connsiteX20" fmla="*/ 440897 w 578320"/>
              <a:gd name="connsiteY20" fmla="*/ 440180 h 533197"/>
              <a:gd name="connsiteX21" fmla="*/ 427063 w 578320"/>
              <a:gd name="connsiteY21" fmla="*/ 411630 h 533197"/>
              <a:gd name="connsiteX22" fmla="*/ 411383 w 578320"/>
              <a:gd name="connsiteY22" fmla="*/ 391369 h 533197"/>
              <a:gd name="connsiteX23" fmla="*/ 415995 w 578320"/>
              <a:gd name="connsiteY23" fmla="*/ 376634 h 533197"/>
              <a:gd name="connsiteX24" fmla="*/ 415995 w 578320"/>
              <a:gd name="connsiteY24" fmla="*/ 363740 h 533197"/>
              <a:gd name="connsiteX25" fmla="*/ 469488 w 578320"/>
              <a:gd name="connsiteY25" fmla="*/ 312166 h 533197"/>
              <a:gd name="connsiteX26" fmla="*/ 107909 w 578320"/>
              <a:gd name="connsiteY26" fmla="*/ 312166 h 533197"/>
              <a:gd name="connsiteX27" fmla="*/ 162325 w 578320"/>
              <a:gd name="connsiteY27" fmla="*/ 363740 h 533197"/>
              <a:gd name="connsiteX28" fmla="*/ 162325 w 578320"/>
              <a:gd name="connsiteY28" fmla="*/ 376634 h 533197"/>
              <a:gd name="connsiteX29" fmla="*/ 166937 w 578320"/>
              <a:gd name="connsiteY29" fmla="*/ 391369 h 533197"/>
              <a:gd name="connsiteX30" fmla="*/ 151257 w 578320"/>
              <a:gd name="connsiteY30" fmla="*/ 411630 h 533197"/>
              <a:gd name="connsiteX31" fmla="*/ 137423 w 578320"/>
              <a:gd name="connsiteY31" fmla="*/ 440180 h 533197"/>
              <a:gd name="connsiteX32" fmla="*/ 167859 w 578320"/>
              <a:gd name="connsiteY32" fmla="*/ 475176 h 533197"/>
              <a:gd name="connsiteX33" fmla="*/ 216741 w 578320"/>
              <a:gd name="connsiteY33" fmla="*/ 518462 h 533197"/>
              <a:gd name="connsiteX34" fmla="*/ 123588 w 578320"/>
              <a:gd name="connsiteY34" fmla="*/ 533197 h 533197"/>
              <a:gd name="connsiteX35" fmla="*/ 116210 w 578320"/>
              <a:gd name="connsiteY35" fmla="*/ 486228 h 533197"/>
              <a:gd name="connsiteX36" fmla="*/ 119899 w 578320"/>
              <a:gd name="connsiteY36" fmla="*/ 479781 h 533197"/>
              <a:gd name="connsiteX37" fmla="*/ 119899 w 578320"/>
              <a:gd name="connsiteY37" fmla="*/ 477939 h 533197"/>
              <a:gd name="connsiteX38" fmla="*/ 109754 w 578320"/>
              <a:gd name="connsiteY38" fmla="*/ 466888 h 533197"/>
              <a:gd name="connsiteX39" fmla="*/ 106987 w 578320"/>
              <a:gd name="connsiteY39" fmla="*/ 466888 h 533197"/>
              <a:gd name="connsiteX40" fmla="*/ 96842 w 578320"/>
              <a:gd name="connsiteY40" fmla="*/ 477939 h 533197"/>
              <a:gd name="connsiteX41" fmla="*/ 96842 w 578320"/>
              <a:gd name="connsiteY41" fmla="*/ 479781 h 533197"/>
              <a:gd name="connsiteX42" fmla="*/ 100531 w 578320"/>
              <a:gd name="connsiteY42" fmla="*/ 486228 h 533197"/>
              <a:gd name="connsiteX43" fmla="*/ 93152 w 578320"/>
              <a:gd name="connsiteY43" fmla="*/ 533197 h 533197"/>
              <a:gd name="connsiteX44" fmla="*/ 0 w 578320"/>
              <a:gd name="connsiteY44" fmla="*/ 518462 h 533197"/>
              <a:gd name="connsiteX45" fmla="*/ 48882 w 578320"/>
              <a:gd name="connsiteY45" fmla="*/ 475176 h 533197"/>
              <a:gd name="connsiteX46" fmla="*/ 79318 w 578320"/>
              <a:gd name="connsiteY46" fmla="*/ 440180 h 533197"/>
              <a:gd name="connsiteX47" fmla="*/ 65483 w 578320"/>
              <a:gd name="connsiteY47" fmla="*/ 411630 h 533197"/>
              <a:gd name="connsiteX48" fmla="*/ 49804 w 578320"/>
              <a:gd name="connsiteY48" fmla="*/ 391369 h 533197"/>
              <a:gd name="connsiteX49" fmla="*/ 54416 w 578320"/>
              <a:gd name="connsiteY49" fmla="*/ 376634 h 533197"/>
              <a:gd name="connsiteX50" fmla="*/ 54416 w 578320"/>
              <a:gd name="connsiteY50" fmla="*/ 363740 h 533197"/>
              <a:gd name="connsiteX51" fmla="*/ 107909 w 578320"/>
              <a:gd name="connsiteY51" fmla="*/ 312166 h 533197"/>
              <a:gd name="connsiteX52" fmla="*/ 288717 w 578320"/>
              <a:gd name="connsiteY52" fmla="*/ 237601 h 533197"/>
              <a:gd name="connsiteX53" fmla="*/ 303485 w 578320"/>
              <a:gd name="connsiteY53" fmla="*/ 252338 h 533197"/>
              <a:gd name="connsiteX54" fmla="*/ 303485 w 578320"/>
              <a:gd name="connsiteY54" fmla="*/ 331547 h 533197"/>
              <a:gd name="connsiteX55" fmla="*/ 384708 w 578320"/>
              <a:gd name="connsiteY55" fmla="*/ 398782 h 533197"/>
              <a:gd name="connsiteX56" fmla="*/ 386554 w 578320"/>
              <a:gd name="connsiteY56" fmla="*/ 419045 h 533197"/>
              <a:gd name="connsiteX57" fmla="*/ 375478 w 578320"/>
              <a:gd name="connsiteY57" fmla="*/ 423650 h 533197"/>
              <a:gd name="connsiteX58" fmla="*/ 366248 w 578320"/>
              <a:gd name="connsiteY58" fmla="*/ 420887 h 533197"/>
              <a:gd name="connsiteX59" fmla="*/ 288717 w 578320"/>
              <a:gd name="connsiteY59" fmla="*/ 356415 h 533197"/>
              <a:gd name="connsiteX60" fmla="*/ 212108 w 578320"/>
              <a:gd name="connsiteY60" fmla="*/ 420887 h 533197"/>
              <a:gd name="connsiteX61" fmla="*/ 191802 w 578320"/>
              <a:gd name="connsiteY61" fmla="*/ 419045 h 533197"/>
              <a:gd name="connsiteX62" fmla="*/ 193648 w 578320"/>
              <a:gd name="connsiteY62" fmla="*/ 398782 h 533197"/>
              <a:gd name="connsiteX63" fmla="*/ 274872 w 578320"/>
              <a:gd name="connsiteY63" fmla="*/ 331547 h 533197"/>
              <a:gd name="connsiteX64" fmla="*/ 274872 w 578320"/>
              <a:gd name="connsiteY64" fmla="*/ 252338 h 533197"/>
              <a:gd name="connsiteX65" fmla="*/ 288717 w 578320"/>
              <a:gd name="connsiteY65" fmla="*/ 237601 h 533197"/>
              <a:gd name="connsiteX66" fmla="*/ 288699 w 578320"/>
              <a:gd name="connsiteY66" fmla="*/ 0 h 533197"/>
              <a:gd name="connsiteX67" fmla="*/ 343115 w 578320"/>
              <a:gd name="connsiteY67" fmla="*/ 50653 h 533197"/>
              <a:gd name="connsiteX68" fmla="*/ 343115 w 578320"/>
              <a:gd name="connsiteY68" fmla="*/ 63546 h 533197"/>
              <a:gd name="connsiteX69" fmla="*/ 346805 w 578320"/>
              <a:gd name="connsiteY69" fmla="*/ 78282 h 533197"/>
              <a:gd name="connsiteX70" fmla="*/ 332048 w 578320"/>
              <a:gd name="connsiteY70" fmla="*/ 98543 h 533197"/>
              <a:gd name="connsiteX71" fmla="*/ 318213 w 578320"/>
              <a:gd name="connsiteY71" fmla="*/ 127093 h 533197"/>
              <a:gd name="connsiteX72" fmla="*/ 348649 w 578320"/>
              <a:gd name="connsiteY72" fmla="*/ 163010 h 533197"/>
              <a:gd name="connsiteX73" fmla="*/ 397531 w 578320"/>
              <a:gd name="connsiteY73" fmla="*/ 206295 h 533197"/>
              <a:gd name="connsiteX74" fmla="*/ 304379 w 578320"/>
              <a:gd name="connsiteY74" fmla="*/ 220110 h 533197"/>
              <a:gd name="connsiteX75" fmla="*/ 297000 w 578320"/>
              <a:gd name="connsiteY75" fmla="*/ 173141 h 533197"/>
              <a:gd name="connsiteX76" fmla="*/ 300689 w 578320"/>
              <a:gd name="connsiteY76" fmla="*/ 167615 h 533197"/>
              <a:gd name="connsiteX77" fmla="*/ 300689 w 578320"/>
              <a:gd name="connsiteY77" fmla="*/ 164852 h 533197"/>
              <a:gd name="connsiteX78" fmla="*/ 290544 w 578320"/>
              <a:gd name="connsiteY78" fmla="*/ 154722 h 533197"/>
              <a:gd name="connsiteX79" fmla="*/ 287777 w 578320"/>
              <a:gd name="connsiteY79" fmla="*/ 154722 h 533197"/>
              <a:gd name="connsiteX80" fmla="*/ 277632 w 578320"/>
              <a:gd name="connsiteY80" fmla="*/ 164852 h 533197"/>
              <a:gd name="connsiteX81" fmla="*/ 277632 w 578320"/>
              <a:gd name="connsiteY81" fmla="*/ 167615 h 533197"/>
              <a:gd name="connsiteX82" fmla="*/ 281321 w 578320"/>
              <a:gd name="connsiteY82" fmla="*/ 173141 h 533197"/>
              <a:gd name="connsiteX83" fmla="*/ 273943 w 578320"/>
              <a:gd name="connsiteY83" fmla="*/ 221031 h 533197"/>
              <a:gd name="connsiteX84" fmla="*/ 180790 w 578320"/>
              <a:gd name="connsiteY84" fmla="*/ 206295 h 533197"/>
              <a:gd name="connsiteX85" fmla="*/ 228750 w 578320"/>
              <a:gd name="connsiteY85" fmla="*/ 163010 h 533197"/>
              <a:gd name="connsiteX86" fmla="*/ 260108 w 578320"/>
              <a:gd name="connsiteY86" fmla="*/ 127093 h 533197"/>
              <a:gd name="connsiteX87" fmla="*/ 246274 w 578320"/>
              <a:gd name="connsiteY87" fmla="*/ 98543 h 533197"/>
              <a:gd name="connsiteX88" fmla="*/ 230594 w 578320"/>
              <a:gd name="connsiteY88" fmla="*/ 78282 h 533197"/>
              <a:gd name="connsiteX89" fmla="*/ 235206 w 578320"/>
              <a:gd name="connsiteY89" fmla="*/ 63546 h 533197"/>
              <a:gd name="connsiteX90" fmla="*/ 235206 w 578320"/>
              <a:gd name="connsiteY90" fmla="*/ 50653 h 533197"/>
              <a:gd name="connsiteX91" fmla="*/ 288699 w 578320"/>
              <a:gd name="connsiteY91" fmla="*/ 0 h 533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578320" h="533197">
                <a:moveTo>
                  <a:pt x="469488" y="312166"/>
                </a:moveTo>
                <a:cubicBezTo>
                  <a:pt x="499002" y="312166"/>
                  <a:pt x="523904" y="335190"/>
                  <a:pt x="523904" y="363740"/>
                </a:cubicBezTo>
                <a:lnTo>
                  <a:pt x="523904" y="376634"/>
                </a:lnTo>
                <a:cubicBezTo>
                  <a:pt x="523904" y="376634"/>
                  <a:pt x="529438" y="381238"/>
                  <a:pt x="527594" y="391369"/>
                </a:cubicBezTo>
                <a:cubicBezTo>
                  <a:pt x="526671" y="404262"/>
                  <a:pt x="512837" y="411630"/>
                  <a:pt x="512837" y="411630"/>
                </a:cubicBezTo>
                <a:cubicBezTo>
                  <a:pt x="512837" y="411630"/>
                  <a:pt x="509147" y="430970"/>
                  <a:pt x="498080" y="440180"/>
                </a:cubicBezTo>
                <a:cubicBezTo>
                  <a:pt x="494391" y="467809"/>
                  <a:pt x="513759" y="470572"/>
                  <a:pt x="529438" y="475176"/>
                </a:cubicBezTo>
                <a:cubicBezTo>
                  <a:pt x="555263" y="483465"/>
                  <a:pt x="578320" y="485307"/>
                  <a:pt x="578320" y="518462"/>
                </a:cubicBezTo>
                <a:cubicBezTo>
                  <a:pt x="578320" y="525829"/>
                  <a:pt x="543273" y="532276"/>
                  <a:pt x="485168" y="533197"/>
                </a:cubicBezTo>
                <a:lnTo>
                  <a:pt x="477789" y="486228"/>
                </a:lnTo>
                <a:lnTo>
                  <a:pt x="481478" y="479781"/>
                </a:lnTo>
                <a:cubicBezTo>
                  <a:pt x="481478" y="478860"/>
                  <a:pt x="481478" y="477939"/>
                  <a:pt x="480556" y="477939"/>
                </a:cubicBezTo>
                <a:lnTo>
                  <a:pt x="471333" y="466888"/>
                </a:lnTo>
                <a:cubicBezTo>
                  <a:pt x="470411" y="465967"/>
                  <a:pt x="468566" y="465967"/>
                  <a:pt x="467644" y="466888"/>
                </a:cubicBezTo>
                <a:lnTo>
                  <a:pt x="458421" y="477939"/>
                </a:lnTo>
                <a:cubicBezTo>
                  <a:pt x="457499" y="477939"/>
                  <a:pt x="457499" y="478860"/>
                  <a:pt x="458421" y="479781"/>
                </a:cubicBezTo>
                <a:lnTo>
                  <a:pt x="462110" y="486228"/>
                </a:lnTo>
                <a:lnTo>
                  <a:pt x="454732" y="533197"/>
                </a:lnTo>
                <a:cubicBezTo>
                  <a:pt x="396627" y="532276"/>
                  <a:pt x="361579" y="525829"/>
                  <a:pt x="361579" y="518462"/>
                </a:cubicBezTo>
                <a:cubicBezTo>
                  <a:pt x="361579" y="485307"/>
                  <a:pt x="384637" y="483465"/>
                  <a:pt x="409539" y="475176"/>
                </a:cubicBezTo>
                <a:cubicBezTo>
                  <a:pt x="425218" y="470572"/>
                  <a:pt x="444586" y="466888"/>
                  <a:pt x="440897" y="440180"/>
                </a:cubicBezTo>
                <a:cubicBezTo>
                  <a:pt x="430752" y="430970"/>
                  <a:pt x="427063" y="411630"/>
                  <a:pt x="427063" y="411630"/>
                </a:cubicBezTo>
                <a:cubicBezTo>
                  <a:pt x="427063" y="411630"/>
                  <a:pt x="413228" y="404262"/>
                  <a:pt x="411383" y="391369"/>
                </a:cubicBezTo>
                <a:cubicBezTo>
                  <a:pt x="410461" y="381238"/>
                  <a:pt x="415995" y="376634"/>
                  <a:pt x="415995" y="376634"/>
                </a:cubicBezTo>
                <a:lnTo>
                  <a:pt x="415995" y="363740"/>
                </a:lnTo>
                <a:cubicBezTo>
                  <a:pt x="415995" y="335190"/>
                  <a:pt x="439975" y="312166"/>
                  <a:pt x="469488" y="312166"/>
                </a:cubicBezTo>
                <a:close/>
                <a:moveTo>
                  <a:pt x="107909" y="312166"/>
                </a:moveTo>
                <a:cubicBezTo>
                  <a:pt x="138345" y="312166"/>
                  <a:pt x="162325" y="335190"/>
                  <a:pt x="162325" y="363740"/>
                </a:cubicBezTo>
                <a:lnTo>
                  <a:pt x="162325" y="376634"/>
                </a:lnTo>
                <a:cubicBezTo>
                  <a:pt x="162325" y="376634"/>
                  <a:pt x="167859" y="381238"/>
                  <a:pt x="166937" y="391369"/>
                </a:cubicBezTo>
                <a:cubicBezTo>
                  <a:pt x="165092" y="404262"/>
                  <a:pt x="151257" y="411630"/>
                  <a:pt x="151257" y="411630"/>
                </a:cubicBezTo>
                <a:cubicBezTo>
                  <a:pt x="151257" y="411630"/>
                  <a:pt x="147568" y="430970"/>
                  <a:pt x="137423" y="440180"/>
                </a:cubicBezTo>
                <a:cubicBezTo>
                  <a:pt x="132811" y="467809"/>
                  <a:pt x="152180" y="470572"/>
                  <a:pt x="167859" y="475176"/>
                </a:cubicBezTo>
                <a:cubicBezTo>
                  <a:pt x="193684" y="483465"/>
                  <a:pt x="216741" y="485307"/>
                  <a:pt x="216741" y="518462"/>
                </a:cubicBezTo>
                <a:cubicBezTo>
                  <a:pt x="216741" y="525829"/>
                  <a:pt x="181693" y="532276"/>
                  <a:pt x="123588" y="533197"/>
                </a:cubicBezTo>
                <a:lnTo>
                  <a:pt x="116210" y="486228"/>
                </a:lnTo>
                <a:lnTo>
                  <a:pt x="119899" y="479781"/>
                </a:lnTo>
                <a:cubicBezTo>
                  <a:pt x="120821" y="478860"/>
                  <a:pt x="119899" y="477939"/>
                  <a:pt x="119899" y="477939"/>
                </a:cubicBezTo>
                <a:lnTo>
                  <a:pt x="109754" y="466888"/>
                </a:lnTo>
                <a:cubicBezTo>
                  <a:pt x="108832" y="465967"/>
                  <a:pt x="107909" y="465967"/>
                  <a:pt x="106987" y="466888"/>
                </a:cubicBezTo>
                <a:lnTo>
                  <a:pt x="96842" y="477939"/>
                </a:lnTo>
                <a:cubicBezTo>
                  <a:pt x="96842" y="477939"/>
                  <a:pt x="95919" y="478860"/>
                  <a:pt x="96842" y="479781"/>
                </a:cubicBezTo>
                <a:lnTo>
                  <a:pt x="100531" y="486228"/>
                </a:lnTo>
                <a:lnTo>
                  <a:pt x="93152" y="533197"/>
                </a:lnTo>
                <a:cubicBezTo>
                  <a:pt x="35047" y="532276"/>
                  <a:pt x="0" y="525829"/>
                  <a:pt x="0" y="518462"/>
                </a:cubicBezTo>
                <a:cubicBezTo>
                  <a:pt x="0" y="485307"/>
                  <a:pt x="23057" y="483465"/>
                  <a:pt x="48882" y="475176"/>
                </a:cubicBezTo>
                <a:cubicBezTo>
                  <a:pt x="64561" y="470572"/>
                  <a:pt x="83929" y="466888"/>
                  <a:pt x="79318" y="440180"/>
                </a:cubicBezTo>
                <a:cubicBezTo>
                  <a:pt x="69173" y="430970"/>
                  <a:pt x="65483" y="411630"/>
                  <a:pt x="65483" y="411630"/>
                </a:cubicBezTo>
                <a:cubicBezTo>
                  <a:pt x="65483" y="411630"/>
                  <a:pt x="51649" y="404262"/>
                  <a:pt x="49804" y="391369"/>
                </a:cubicBezTo>
                <a:cubicBezTo>
                  <a:pt x="48882" y="381238"/>
                  <a:pt x="54416" y="376634"/>
                  <a:pt x="54416" y="376634"/>
                </a:cubicBezTo>
                <a:lnTo>
                  <a:pt x="54416" y="363740"/>
                </a:lnTo>
                <a:cubicBezTo>
                  <a:pt x="54416" y="335190"/>
                  <a:pt x="78396" y="312166"/>
                  <a:pt x="107909" y="312166"/>
                </a:cubicBezTo>
                <a:close/>
                <a:moveTo>
                  <a:pt x="288717" y="237601"/>
                </a:moveTo>
                <a:cubicBezTo>
                  <a:pt x="297024" y="237601"/>
                  <a:pt x="303485" y="244048"/>
                  <a:pt x="303485" y="252338"/>
                </a:cubicBezTo>
                <a:lnTo>
                  <a:pt x="303485" y="331547"/>
                </a:lnTo>
                <a:lnTo>
                  <a:pt x="384708" y="398782"/>
                </a:lnTo>
                <a:cubicBezTo>
                  <a:pt x="390246" y="403387"/>
                  <a:pt x="391169" y="412598"/>
                  <a:pt x="386554" y="419045"/>
                </a:cubicBezTo>
                <a:cubicBezTo>
                  <a:pt x="383785" y="421808"/>
                  <a:pt x="379170" y="423650"/>
                  <a:pt x="375478" y="423650"/>
                </a:cubicBezTo>
                <a:cubicBezTo>
                  <a:pt x="371786" y="423650"/>
                  <a:pt x="369017" y="422729"/>
                  <a:pt x="366248" y="420887"/>
                </a:cubicBezTo>
                <a:lnTo>
                  <a:pt x="288717" y="356415"/>
                </a:lnTo>
                <a:lnTo>
                  <a:pt x="212108" y="420887"/>
                </a:lnTo>
                <a:cubicBezTo>
                  <a:pt x="205647" y="425492"/>
                  <a:pt x="196417" y="424571"/>
                  <a:pt x="191802" y="419045"/>
                </a:cubicBezTo>
                <a:cubicBezTo>
                  <a:pt x="186264" y="412598"/>
                  <a:pt x="187187" y="403387"/>
                  <a:pt x="193648" y="398782"/>
                </a:cubicBezTo>
                <a:lnTo>
                  <a:pt x="274872" y="331547"/>
                </a:lnTo>
                <a:lnTo>
                  <a:pt x="274872" y="252338"/>
                </a:lnTo>
                <a:cubicBezTo>
                  <a:pt x="274872" y="244048"/>
                  <a:pt x="281333" y="237601"/>
                  <a:pt x="288717" y="237601"/>
                </a:cubicBezTo>
                <a:close/>
                <a:moveTo>
                  <a:pt x="288699" y="0"/>
                </a:moveTo>
                <a:cubicBezTo>
                  <a:pt x="318213" y="0"/>
                  <a:pt x="343115" y="22103"/>
                  <a:pt x="343115" y="50653"/>
                </a:cubicBezTo>
                <a:lnTo>
                  <a:pt x="343115" y="63546"/>
                </a:lnTo>
                <a:cubicBezTo>
                  <a:pt x="343115" y="63546"/>
                  <a:pt x="348649" y="68151"/>
                  <a:pt x="346805" y="78282"/>
                </a:cubicBezTo>
                <a:cubicBezTo>
                  <a:pt x="345882" y="92096"/>
                  <a:pt x="332048" y="98543"/>
                  <a:pt x="332048" y="98543"/>
                </a:cubicBezTo>
                <a:cubicBezTo>
                  <a:pt x="332048" y="98543"/>
                  <a:pt x="328358" y="117883"/>
                  <a:pt x="318213" y="127093"/>
                </a:cubicBezTo>
                <a:cubicBezTo>
                  <a:pt x="313602" y="154722"/>
                  <a:pt x="332970" y="157484"/>
                  <a:pt x="348649" y="163010"/>
                </a:cubicBezTo>
                <a:cubicBezTo>
                  <a:pt x="374474" y="171299"/>
                  <a:pt x="397531" y="172220"/>
                  <a:pt x="397531" y="206295"/>
                </a:cubicBezTo>
                <a:cubicBezTo>
                  <a:pt x="397531" y="212742"/>
                  <a:pt x="362484" y="219189"/>
                  <a:pt x="304379" y="220110"/>
                </a:cubicBezTo>
                <a:lnTo>
                  <a:pt x="297000" y="173141"/>
                </a:lnTo>
                <a:lnTo>
                  <a:pt x="300689" y="167615"/>
                </a:lnTo>
                <a:cubicBezTo>
                  <a:pt x="300689" y="166694"/>
                  <a:pt x="300689" y="165773"/>
                  <a:pt x="300689" y="164852"/>
                </a:cubicBezTo>
                <a:lnTo>
                  <a:pt x="290544" y="154722"/>
                </a:lnTo>
                <a:cubicBezTo>
                  <a:pt x="289622" y="153801"/>
                  <a:pt x="287777" y="153801"/>
                  <a:pt x="287777" y="154722"/>
                </a:cubicBezTo>
                <a:lnTo>
                  <a:pt x="277632" y="164852"/>
                </a:lnTo>
                <a:cubicBezTo>
                  <a:pt x="276710" y="165773"/>
                  <a:pt x="276710" y="166694"/>
                  <a:pt x="277632" y="167615"/>
                </a:cubicBezTo>
                <a:lnTo>
                  <a:pt x="281321" y="173141"/>
                </a:lnTo>
                <a:lnTo>
                  <a:pt x="273943" y="221031"/>
                </a:lnTo>
                <a:cubicBezTo>
                  <a:pt x="215838" y="219189"/>
                  <a:pt x="180790" y="212742"/>
                  <a:pt x="180790" y="206295"/>
                </a:cubicBezTo>
                <a:cubicBezTo>
                  <a:pt x="180790" y="172220"/>
                  <a:pt x="203848" y="171299"/>
                  <a:pt x="228750" y="163010"/>
                </a:cubicBezTo>
                <a:cubicBezTo>
                  <a:pt x="244429" y="157484"/>
                  <a:pt x="264720" y="154722"/>
                  <a:pt x="260108" y="127093"/>
                </a:cubicBezTo>
                <a:cubicBezTo>
                  <a:pt x="249963" y="117883"/>
                  <a:pt x="246274" y="98543"/>
                  <a:pt x="246274" y="98543"/>
                </a:cubicBezTo>
                <a:cubicBezTo>
                  <a:pt x="246274" y="98543"/>
                  <a:pt x="232439" y="92096"/>
                  <a:pt x="230594" y="78282"/>
                </a:cubicBezTo>
                <a:cubicBezTo>
                  <a:pt x="229672" y="68151"/>
                  <a:pt x="235206" y="63546"/>
                  <a:pt x="235206" y="63546"/>
                </a:cubicBezTo>
                <a:lnTo>
                  <a:pt x="235206" y="50653"/>
                </a:lnTo>
                <a:cubicBezTo>
                  <a:pt x="235206" y="22103"/>
                  <a:pt x="259186" y="0"/>
                  <a:pt x="28869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0" name="圆角矩形 19"/>
          <p:cNvSpPr/>
          <p:nvPr/>
        </p:nvSpPr>
        <p:spPr>
          <a:xfrm>
            <a:off x="3615202" y="4425493"/>
            <a:ext cx="765275" cy="765275"/>
          </a:xfrm>
          <a:prstGeom prst="roundRect">
            <a:avLst/>
          </a:prstGeom>
          <a:solidFill>
            <a:srgbClr val="13346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圆角矩形 11"/>
          <p:cNvSpPr/>
          <p:nvPr/>
        </p:nvSpPr>
        <p:spPr>
          <a:xfrm>
            <a:off x="3791300" y="4601879"/>
            <a:ext cx="413078" cy="412502"/>
          </a:xfrm>
          <a:custGeom>
            <a:avLst/>
            <a:gdLst>
              <a:gd name="connsiteX0" fmla="*/ 145802 w 608415"/>
              <a:gd name="connsiteY0" fmla="*/ 316204 h 607568"/>
              <a:gd name="connsiteX1" fmla="*/ 335878 w 608415"/>
              <a:gd name="connsiteY1" fmla="*/ 316204 h 607568"/>
              <a:gd name="connsiteX2" fmla="*/ 355085 w 608415"/>
              <a:gd name="connsiteY2" fmla="*/ 335363 h 607568"/>
              <a:gd name="connsiteX3" fmla="*/ 335878 w 608415"/>
              <a:gd name="connsiteY3" fmla="*/ 354521 h 607568"/>
              <a:gd name="connsiteX4" fmla="*/ 145802 w 608415"/>
              <a:gd name="connsiteY4" fmla="*/ 354521 h 607568"/>
              <a:gd name="connsiteX5" fmla="*/ 126594 w 608415"/>
              <a:gd name="connsiteY5" fmla="*/ 335363 h 607568"/>
              <a:gd name="connsiteX6" fmla="*/ 145802 w 608415"/>
              <a:gd name="connsiteY6" fmla="*/ 316204 h 607568"/>
              <a:gd name="connsiteX7" fmla="*/ 145799 w 608415"/>
              <a:gd name="connsiteY7" fmla="*/ 252977 h 607568"/>
              <a:gd name="connsiteX8" fmla="*/ 430791 w 608415"/>
              <a:gd name="connsiteY8" fmla="*/ 252977 h 607568"/>
              <a:gd name="connsiteX9" fmla="*/ 449995 w 608415"/>
              <a:gd name="connsiteY9" fmla="*/ 272171 h 607568"/>
              <a:gd name="connsiteX10" fmla="*/ 430791 w 608415"/>
              <a:gd name="connsiteY10" fmla="*/ 291365 h 607568"/>
              <a:gd name="connsiteX11" fmla="*/ 145799 w 608415"/>
              <a:gd name="connsiteY11" fmla="*/ 291365 h 607568"/>
              <a:gd name="connsiteX12" fmla="*/ 126594 w 608415"/>
              <a:gd name="connsiteY12" fmla="*/ 272171 h 607568"/>
              <a:gd name="connsiteX13" fmla="*/ 145799 w 608415"/>
              <a:gd name="connsiteY13" fmla="*/ 252977 h 607568"/>
              <a:gd name="connsiteX14" fmla="*/ 145805 w 608415"/>
              <a:gd name="connsiteY14" fmla="*/ 189750 h 607568"/>
              <a:gd name="connsiteX15" fmla="*/ 209279 w 608415"/>
              <a:gd name="connsiteY15" fmla="*/ 189750 h 607568"/>
              <a:gd name="connsiteX16" fmla="*/ 228490 w 608415"/>
              <a:gd name="connsiteY16" fmla="*/ 208944 h 607568"/>
              <a:gd name="connsiteX17" fmla="*/ 209279 w 608415"/>
              <a:gd name="connsiteY17" fmla="*/ 228138 h 607568"/>
              <a:gd name="connsiteX18" fmla="*/ 145805 w 608415"/>
              <a:gd name="connsiteY18" fmla="*/ 228138 h 607568"/>
              <a:gd name="connsiteX19" fmla="*/ 126594 w 608415"/>
              <a:gd name="connsiteY19" fmla="*/ 208944 h 607568"/>
              <a:gd name="connsiteX20" fmla="*/ 145805 w 608415"/>
              <a:gd name="connsiteY20" fmla="*/ 189750 h 607568"/>
              <a:gd name="connsiteX21" fmla="*/ 70060 w 608415"/>
              <a:gd name="connsiteY21" fmla="*/ 133174 h 607568"/>
              <a:gd name="connsiteX22" fmla="*/ 70060 w 608415"/>
              <a:gd name="connsiteY22" fmla="*/ 442788 h 607568"/>
              <a:gd name="connsiteX23" fmla="*/ 538355 w 608415"/>
              <a:gd name="connsiteY23" fmla="*/ 442788 h 607568"/>
              <a:gd name="connsiteX24" fmla="*/ 538355 w 608415"/>
              <a:gd name="connsiteY24" fmla="*/ 133174 h 607568"/>
              <a:gd name="connsiteX25" fmla="*/ 38410 w 608415"/>
              <a:gd name="connsiteY25" fmla="*/ 69962 h 607568"/>
              <a:gd name="connsiteX26" fmla="*/ 38410 w 608415"/>
              <a:gd name="connsiteY26" fmla="*/ 94817 h 607568"/>
              <a:gd name="connsiteX27" fmla="*/ 570005 w 608415"/>
              <a:gd name="connsiteY27" fmla="*/ 94817 h 607568"/>
              <a:gd name="connsiteX28" fmla="*/ 570005 w 608415"/>
              <a:gd name="connsiteY28" fmla="*/ 69962 h 607568"/>
              <a:gd name="connsiteX29" fmla="*/ 304208 w 608415"/>
              <a:gd name="connsiteY29" fmla="*/ 0 h 607568"/>
              <a:gd name="connsiteX30" fmla="*/ 323413 w 608415"/>
              <a:gd name="connsiteY30" fmla="*/ 19178 h 607568"/>
              <a:gd name="connsiteX31" fmla="*/ 323413 w 608415"/>
              <a:gd name="connsiteY31" fmla="*/ 31606 h 607568"/>
              <a:gd name="connsiteX32" fmla="*/ 589210 w 608415"/>
              <a:gd name="connsiteY32" fmla="*/ 31606 h 607568"/>
              <a:gd name="connsiteX33" fmla="*/ 608415 w 608415"/>
              <a:gd name="connsiteY33" fmla="*/ 50784 h 607568"/>
              <a:gd name="connsiteX34" fmla="*/ 608415 w 608415"/>
              <a:gd name="connsiteY34" fmla="*/ 113995 h 607568"/>
              <a:gd name="connsiteX35" fmla="*/ 589210 w 608415"/>
              <a:gd name="connsiteY35" fmla="*/ 133174 h 607568"/>
              <a:gd name="connsiteX36" fmla="*/ 576765 w 608415"/>
              <a:gd name="connsiteY36" fmla="*/ 133174 h 607568"/>
              <a:gd name="connsiteX37" fmla="*/ 576765 w 608415"/>
              <a:gd name="connsiteY37" fmla="*/ 461967 h 607568"/>
              <a:gd name="connsiteX38" fmla="*/ 557560 w 608415"/>
              <a:gd name="connsiteY38" fmla="*/ 481145 h 607568"/>
              <a:gd name="connsiteX39" fmla="*/ 342618 w 608415"/>
              <a:gd name="connsiteY39" fmla="*/ 481145 h 607568"/>
              <a:gd name="connsiteX40" fmla="*/ 414521 w 608415"/>
              <a:gd name="connsiteY40" fmla="*/ 576883 h 607568"/>
              <a:gd name="connsiteX41" fmla="*/ 410680 w 608415"/>
              <a:gd name="connsiteY41" fmla="*/ 603733 h 607568"/>
              <a:gd name="connsiteX42" fmla="*/ 399157 w 608415"/>
              <a:gd name="connsiteY42" fmla="*/ 607568 h 607568"/>
              <a:gd name="connsiteX43" fmla="*/ 383793 w 608415"/>
              <a:gd name="connsiteY43" fmla="*/ 599897 h 607568"/>
              <a:gd name="connsiteX44" fmla="*/ 323413 w 608415"/>
              <a:gd name="connsiteY44" fmla="*/ 519348 h 607568"/>
              <a:gd name="connsiteX45" fmla="*/ 323413 w 608415"/>
              <a:gd name="connsiteY45" fmla="*/ 588390 h 607568"/>
              <a:gd name="connsiteX46" fmla="*/ 304208 w 608415"/>
              <a:gd name="connsiteY46" fmla="*/ 607568 h 607568"/>
              <a:gd name="connsiteX47" fmla="*/ 285003 w 608415"/>
              <a:gd name="connsiteY47" fmla="*/ 588390 h 607568"/>
              <a:gd name="connsiteX48" fmla="*/ 285003 w 608415"/>
              <a:gd name="connsiteY48" fmla="*/ 519348 h 607568"/>
              <a:gd name="connsiteX49" fmla="*/ 224622 w 608415"/>
              <a:gd name="connsiteY49" fmla="*/ 599897 h 607568"/>
              <a:gd name="connsiteX50" fmla="*/ 209258 w 608415"/>
              <a:gd name="connsiteY50" fmla="*/ 607568 h 607568"/>
              <a:gd name="connsiteX51" fmla="*/ 197735 w 608415"/>
              <a:gd name="connsiteY51" fmla="*/ 603733 h 607568"/>
              <a:gd name="connsiteX52" fmla="*/ 193894 w 608415"/>
              <a:gd name="connsiteY52" fmla="*/ 576883 h 607568"/>
              <a:gd name="connsiteX53" fmla="*/ 265798 w 608415"/>
              <a:gd name="connsiteY53" fmla="*/ 481145 h 607568"/>
              <a:gd name="connsiteX54" fmla="*/ 50855 w 608415"/>
              <a:gd name="connsiteY54" fmla="*/ 481145 h 607568"/>
              <a:gd name="connsiteX55" fmla="*/ 31650 w 608415"/>
              <a:gd name="connsiteY55" fmla="*/ 461967 h 607568"/>
              <a:gd name="connsiteX56" fmla="*/ 31650 w 608415"/>
              <a:gd name="connsiteY56" fmla="*/ 133174 h 607568"/>
              <a:gd name="connsiteX57" fmla="*/ 19205 w 608415"/>
              <a:gd name="connsiteY57" fmla="*/ 133174 h 607568"/>
              <a:gd name="connsiteX58" fmla="*/ 0 w 608415"/>
              <a:gd name="connsiteY58" fmla="*/ 113995 h 607568"/>
              <a:gd name="connsiteX59" fmla="*/ 0 w 608415"/>
              <a:gd name="connsiteY59" fmla="*/ 50784 h 607568"/>
              <a:gd name="connsiteX60" fmla="*/ 19205 w 608415"/>
              <a:gd name="connsiteY60" fmla="*/ 31606 h 607568"/>
              <a:gd name="connsiteX61" fmla="*/ 285003 w 608415"/>
              <a:gd name="connsiteY61" fmla="*/ 31606 h 607568"/>
              <a:gd name="connsiteX62" fmla="*/ 285003 w 608415"/>
              <a:gd name="connsiteY62" fmla="*/ 19178 h 607568"/>
              <a:gd name="connsiteX63" fmla="*/ 304208 w 608415"/>
              <a:gd name="connsiteY63" fmla="*/ 0 h 607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608415" h="607568">
                <a:moveTo>
                  <a:pt x="145802" y="316204"/>
                </a:moveTo>
                <a:lnTo>
                  <a:pt x="335878" y="316204"/>
                </a:lnTo>
                <a:cubicBezTo>
                  <a:pt x="346480" y="316204"/>
                  <a:pt x="355085" y="324787"/>
                  <a:pt x="355085" y="335363"/>
                </a:cubicBezTo>
                <a:cubicBezTo>
                  <a:pt x="355085" y="345938"/>
                  <a:pt x="346480" y="354521"/>
                  <a:pt x="335878" y="354521"/>
                </a:cubicBezTo>
                <a:lnTo>
                  <a:pt x="145802" y="354521"/>
                </a:lnTo>
                <a:cubicBezTo>
                  <a:pt x="135199" y="354521"/>
                  <a:pt x="126594" y="345938"/>
                  <a:pt x="126594" y="335363"/>
                </a:cubicBezTo>
                <a:cubicBezTo>
                  <a:pt x="126594" y="324787"/>
                  <a:pt x="135199" y="316204"/>
                  <a:pt x="145802" y="316204"/>
                </a:cubicBezTo>
                <a:close/>
                <a:moveTo>
                  <a:pt x="145799" y="252977"/>
                </a:moveTo>
                <a:lnTo>
                  <a:pt x="430791" y="252977"/>
                </a:lnTo>
                <a:cubicBezTo>
                  <a:pt x="441392" y="252977"/>
                  <a:pt x="449995" y="261576"/>
                  <a:pt x="449995" y="272171"/>
                </a:cubicBezTo>
                <a:cubicBezTo>
                  <a:pt x="449995" y="282766"/>
                  <a:pt x="441392" y="291365"/>
                  <a:pt x="430791" y="291365"/>
                </a:cubicBezTo>
                <a:lnTo>
                  <a:pt x="145799" y="291365"/>
                </a:lnTo>
                <a:cubicBezTo>
                  <a:pt x="135198" y="291365"/>
                  <a:pt x="126594" y="282766"/>
                  <a:pt x="126594" y="272171"/>
                </a:cubicBezTo>
                <a:cubicBezTo>
                  <a:pt x="126594" y="261576"/>
                  <a:pt x="135198" y="252977"/>
                  <a:pt x="145799" y="252977"/>
                </a:cubicBezTo>
                <a:close/>
                <a:moveTo>
                  <a:pt x="145805" y="189750"/>
                </a:moveTo>
                <a:lnTo>
                  <a:pt x="209279" y="189750"/>
                </a:lnTo>
                <a:cubicBezTo>
                  <a:pt x="219884" y="189750"/>
                  <a:pt x="228490" y="198349"/>
                  <a:pt x="228490" y="208944"/>
                </a:cubicBezTo>
                <a:cubicBezTo>
                  <a:pt x="228490" y="219539"/>
                  <a:pt x="219884" y="228138"/>
                  <a:pt x="209279" y="228138"/>
                </a:cubicBezTo>
                <a:lnTo>
                  <a:pt x="145805" y="228138"/>
                </a:lnTo>
                <a:cubicBezTo>
                  <a:pt x="135201" y="228138"/>
                  <a:pt x="126594" y="219539"/>
                  <a:pt x="126594" y="208944"/>
                </a:cubicBezTo>
                <a:cubicBezTo>
                  <a:pt x="126594" y="198349"/>
                  <a:pt x="135201" y="189750"/>
                  <a:pt x="145805" y="189750"/>
                </a:cubicBezTo>
                <a:close/>
                <a:moveTo>
                  <a:pt x="70060" y="133174"/>
                </a:moveTo>
                <a:lnTo>
                  <a:pt x="70060" y="442788"/>
                </a:lnTo>
                <a:lnTo>
                  <a:pt x="538355" y="442788"/>
                </a:lnTo>
                <a:lnTo>
                  <a:pt x="538355" y="133174"/>
                </a:lnTo>
                <a:close/>
                <a:moveTo>
                  <a:pt x="38410" y="69962"/>
                </a:moveTo>
                <a:lnTo>
                  <a:pt x="38410" y="94817"/>
                </a:lnTo>
                <a:lnTo>
                  <a:pt x="570005" y="94817"/>
                </a:lnTo>
                <a:lnTo>
                  <a:pt x="570005" y="69962"/>
                </a:lnTo>
                <a:close/>
                <a:moveTo>
                  <a:pt x="304208" y="0"/>
                </a:moveTo>
                <a:cubicBezTo>
                  <a:pt x="314809" y="0"/>
                  <a:pt x="323413" y="8592"/>
                  <a:pt x="323413" y="19178"/>
                </a:cubicBezTo>
                <a:lnTo>
                  <a:pt x="323413" y="31606"/>
                </a:lnTo>
                <a:lnTo>
                  <a:pt x="589210" y="31606"/>
                </a:lnTo>
                <a:cubicBezTo>
                  <a:pt x="599811" y="31606"/>
                  <a:pt x="608415" y="40197"/>
                  <a:pt x="608415" y="50784"/>
                </a:cubicBezTo>
                <a:lnTo>
                  <a:pt x="608415" y="113995"/>
                </a:lnTo>
                <a:cubicBezTo>
                  <a:pt x="608415" y="124582"/>
                  <a:pt x="599811" y="133174"/>
                  <a:pt x="589210" y="133174"/>
                </a:cubicBezTo>
                <a:lnTo>
                  <a:pt x="576765" y="133174"/>
                </a:lnTo>
                <a:lnTo>
                  <a:pt x="576765" y="461967"/>
                </a:lnTo>
                <a:cubicBezTo>
                  <a:pt x="576765" y="472553"/>
                  <a:pt x="568161" y="481145"/>
                  <a:pt x="557560" y="481145"/>
                </a:cubicBezTo>
                <a:lnTo>
                  <a:pt x="342618" y="481145"/>
                </a:lnTo>
                <a:lnTo>
                  <a:pt x="414521" y="576883"/>
                </a:lnTo>
                <a:cubicBezTo>
                  <a:pt x="420974" y="585321"/>
                  <a:pt x="419284" y="597442"/>
                  <a:pt x="410680" y="603733"/>
                </a:cubicBezTo>
                <a:cubicBezTo>
                  <a:pt x="407300" y="606341"/>
                  <a:pt x="403306" y="607568"/>
                  <a:pt x="399157" y="607568"/>
                </a:cubicBezTo>
                <a:cubicBezTo>
                  <a:pt x="393319" y="607568"/>
                  <a:pt x="387634" y="604960"/>
                  <a:pt x="383793" y="599897"/>
                </a:cubicBezTo>
                <a:lnTo>
                  <a:pt x="323413" y="519348"/>
                </a:lnTo>
                <a:lnTo>
                  <a:pt x="323413" y="588390"/>
                </a:lnTo>
                <a:cubicBezTo>
                  <a:pt x="323413" y="598976"/>
                  <a:pt x="314809" y="607568"/>
                  <a:pt x="304208" y="607568"/>
                </a:cubicBezTo>
                <a:cubicBezTo>
                  <a:pt x="293607" y="607568"/>
                  <a:pt x="285003" y="598976"/>
                  <a:pt x="285003" y="588390"/>
                </a:cubicBezTo>
                <a:lnTo>
                  <a:pt x="285003" y="519348"/>
                </a:lnTo>
                <a:lnTo>
                  <a:pt x="224622" y="599897"/>
                </a:lnTo>
                <a:cubicBezTo>
                  <a:pt x="220781" y="604960"/>
                  <a:pt x="215096" y="607568"/>
                  <a:pt x="209258" y="607568"/>
                </a:cubicBezTo>
                <a:cubicBezTo>
                  <a:pt x="205110" y="607568"/>
                  <a:pt x="201115" y="606341"/>
                  <a:pt x="197735" y="603733"/>
                </a:cubicBezTo>
                <a:cubicBezTo>
                  <a:pt x="189131" y="597442"/>
                  <a:pt x="187441" y="585321"/>
                  <a:pt x="193894" y="576883"/>
                </a:cubicBezTo>
                <a:lnTo>
                  <a:pt x="265798" y="481145"/>
                </a:lnTo>
                <a:lnTo>
                  <a:pt x="50855" y="481145"/>
                </a:lnTo>
                <a:cubicBezTo>
                  <a:pt x="40253" y="481145"/>
                  <a:pt x="31650" y="472553"/>
                  <a:pt x="31650" y="461967"/>
                </a:cubicBezTo>
                <a:lnTo>
                  <a:pt x="31650" y="133174"/>
                </a:lnTo>
                <a:lnTo>
                  <a:pt x="19205" y="133174"/>
                </a:lnTo>
                <a:cubicBezTo>
                  <a:pt x="8604" y="133174"/>
                  <a:pt x="0" y="124582"/>
                  <a:pt x="0" y="113995"/>
                </a:cubicBezTo>
                <a:lnTo>
                  <a:pt x="0" y="50784"/>
                </a:lnTo>
                <a:cubicBezTo>
                  <a:pt x="0" y="40197"/>
                  <a:pt x="8604" y="31606"/>
                  <a:pt x="19205" y="31606"/>
                </a:cubicBezTo>
                <a:lnTo>
                  <a:pt x="285003" y="31606"/>
                </a:lnTo>
                <a:lnTo>
                  <a:pt x="285003" y="19178"/>
                </a:lnTo>
                <a:cubicBezTo>
                  <a:pt x="285003" y="8592"/>
                  <a:pt x="293607" y="0"/>
                  <a:pt x="30420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2" name="圆角矩形 21"/>
          <p:cNvSpPr/>
          <p:nvPr/>
        </p:nvSpPr>
        <p:spPr>
          <a:xfrm>
            <a:off x="4821589" y="4425493"/>
            <a:ext cx="765275" cy="765275"/>
          </a:xfrm>
          <a:prstGeom prst="roundRect">
            <a:avLst/>
          </a:prstGeom>
          <a:solidFill>
            <a:srgbClr val="13346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圆角矩形 14"/>
          <p:cNvSpPr/>
          <p:nvPr/>
        </p:nvSpPr>
        <p:spPr>
          <a:xfrm>
            <a:off x="4997687" y="4609583"/>
            <a:ext cx="413078" cy="397094"/>
          </a:xfrm>
          <a:custGeom>
            <a:avLst/>
            <a:gdLst>
              <a:gd name="connsiteX0" fmla="*/ 241391 w 516922"/>
              <a:gd name="connsiteY0" fmla="*/ 466920 h 496921"/>
              <a:gd name="connsiteX1" fmla="*/ 374792 w 516922"/>
              <a:gd name="connsiteY1" fmla="*/ 466920 h 496921"/>
              <a:gd name="connsiteX2" fmla="*/ 394157 w 516922"/>
              <a:gd name="connsiteY2" fmla="*/ 492438 h 496921"/>
              <a:gd name="connsiteX3" fmla="*/ 241391 w 516922"/>
              <a:gd name="connsiteY3" fmla="*/ 492438 h 496921"/>
              <a:gd name="connsiteX4" fmla="*/ 45175 w 516922"/>
              <a:gd name="connsiteY4" fmla="*/ 266910 h 496921"/>
              <a:gd name="connsiteX5" fmla="*/ 178975 w 516922"/>
              <a:gd name="connsiteY5" fmla="*/ 266910 h 496921"/>
              <a:gd name="connsiteX6" fmla="*/ 178975 w 516922"/>
              <a:gd name="connsiteY6" fmla="*/ 312085 h 496921"/>
              <a:gd name="connsiteX7" fmla="*/ 45175 w 516922"/>
              <a:gd name="connsiteY7" fmla="*/ 312085 h 496921"/>
              <a:gd name="connsiteX8" fmla="*/ 45175 w 516922"/>
              <a:gd name="connsiteY8" fmla="*/ 167939 h 496921"/>
              <a:gd name="connsiteX9" fmla="*/ 178975 w 516922"/>
              <a:gd name="connsiteY9" fmla="*/ 167939 h 496921"/>
              <a:gd name="connsiteX10" fmla="*/ 178975 w 516922"/>
              <a:gd name="connsiteY10" fmla="*/ 213114 h 496921"/>
              <a:gd name="connsiteX11" fmla="*/ 45175 w 516922"/>
              <a:gd name="connsiteY11" fmla="*/ 213114 h 496921"/>
              <a:gd name="connsiteX12" fmla="*/ 254150 w 516922"/>
              <a:gd name="connsiteY12" fmla="*/ 92418 h 496921"/>
              <a:gd name="connsiteX13" fmla="*/ 497537 w 516922"/>
              <a:gd name="connsiteY13" fmla="*/ 92418 h 496921"/>
              <a:gd name="connsiteX14" fmla="*/ 516922 w 516922"/>
              <a:gd name="connsiteY14" fmla="*/ 111788 h 496921"/>
              <a:gd name="connsiteX15" fmla="*/ 516922 w 516922"/>
              <a:gd name="connsiteY15" fmla="*/ 402340 h 496921"/>
              <a:gd name="connsiteX16" fmla="*/ 497537 w 516922"/>
              <a:gd name="connsiteY16" fmla="*/ 421710 h 496921"/>
              <a:gd name="connsiteX17" fmla="*/ 359690 w 516922"/>
              <a:gd name="connsiteY17" fmla="*/ 421710 h 496921"/>
              <a:gd name="connsiteX18" fmla="*/ 359690 w 516922"/>
              <a:gd name="connsiteY18" fmla="*/ 458298 h 496921"/>
              <a:gd name="connsiteX19" fmla="*/ 254150 w 516922"/>
              <a:gd name="connsiteY19" fmla="*/ 458298 h 496921"/>
              <a:gd name="connsiteX20" fmla="*/ 254150 w 516922"/>
              <a:gd name="connsiteY20" fmla="*/ 382970 h 496921"/>
              <a:gd name="connsiteX21" fmla="*/ 478152 w 516922"/>
              <a:gd name="connsiteY21" fmla="*/ 382970 h 496921"/>
              <a:gd name="connsiteX22" fmla="*/ 478152 w 516922"/>
              <a:gd name="connsiteY22" fmla="*/ 131158 h 496921"/>
              <a:gd name="connsiteX23" fmla="*/ 254150 w 516922"/>
              <a:gd name="connsiteY23" fmla="*/ 131158 h 496921"/>
              <a:gd name="connsiteX24" fmla="*/ 45175 w 516922"/>
              <a:gd name="connsiteY24" fmla="*/ 75176 h 496921"/>
              <a:gd name="connsiteX25" fmla="*/ 178975 w 516922"/>
              <a:gd name="connsiteY25" fmla="*/ 75176 h 496921"/>
              <a:gd name="connsiteX26" fmla="*/ 178975 w 516922"/>
              <a:gd name="connsiteY26" fmla="*/ 120351 h 496921"/>
              <a:gd name="connsiteX27" fmla="*/ 45175 w 516922"/>
              <a:gd name="connsiteY27" fmla="*/ 120351 h 496921"/>
              <a:gd name="connsiteX28" fmla="*/ 28019 w 516922"/>
              <a:gd name="connsiteY28" fmla="*/ 27965 h 496921"/>
              <a:gd name="connsiteX29" fmla="*/ 28019 w 516922"/>
              <a:gd name="connsiteY29" fmla="*/ 466805 h 496921"/>
              <a:gd name="connsiteX30" fmla="*/ 196130 w 516922"/>
              <a:gd name="connsiteY30" fmla="*/ 466805 h 496921"/>
              <a:gd name="connsiteX31" fmla="*/ 196130 w 516922"/>
              <a:gd name="connsiteY31" fmla="*/ 27965 h 496921"/>
              <a:gd name="connsiteX32" fmla="*/ 28019 w 516922"/>
              <a:gd name="connsiteY32" fmla="*/ 0 h 496921"/>
              <a:gd name="connsiteX33" fmla="*/ 196130 w 516922"/>
              <a:gd name="connsiteY33" fmla="*/ 0 h 496921"/>
              <a:gd name="connsiteX34" fmla="*/ 224149 w 516922"/>
              <a:gd name="connsiteY34" fmla="*/ 27965 h 496921"/>
              <a:gd name="connsiteX35" fmla="*/ 224149 w 516922"/>
              <a:gd name="connsiteY35" fmla="*/ 466805 h 496921"/>
              <a:gd name="connsiteX36" fmla="*/ 196130 w 516922"/>
              <a:gd name="connsiteY36" fmla="*/ 496921 h 496921"/>
              <a:gd name="connsiteX37" fmla="*/ 28019 w 516922"/>
              <a:gd name="connsiteY37" fmla="*/ 496921 h 496921"/>
              <a:gd name="connsiteX38" fmla="*/ 0 w 516922"/>
              <a:gd name="connsiteY38" fmla="*/ 466805 h 496921"/>
              <a:gd name="connsiteX39" fmla="*/ 0 w 516922"/>
              <a:gd name="connsiteY39" fmla="*/ 27965 h 496921"/>
              <a:gd name="connsiteX40" fmla="*/ 28019 w 516922"/>
              <a:gd name="connsiteY40" fmla="*/ 0 h 496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516922" h="496921">
                <a:moveTo>
                  <a:pt x="241391" y="466920"/>
                </a:moveTo>
                <a:lnTo>
                  <a:pt x="374792" y="466920"/>
                </a:lnTo>
                <a:lnTo>
                  <a:pt x="394157" y="492438"/>
                </a:lnTo>
                <a:lnTo>
                  <a:pt x="241391" y="492438"/>
                </a:lnTo>
                <a:close/>
                <a:moveTo>
                  <a:pt x="45175" y="266910"/>
                </a:moveTo>
                <a:lnTo>
                  <a:pt x="178975" y="266910"/>
                </a:lnTo>
                <a:lnTo>
                  <a:pt x="178975" y="312085"/>
                </a:lnTo>
                <a:lnTo>
                  <a:pt x="45175" y="312085"/>
                </a:lnTo>
                <a:close/>
                <a:moveTo>
                  <a:pt x="45175" y="167939"/>
                </a:moveTo>
                <a:lnTo>
                  <a:pt x="178975" y="167939"/>
                </a:lnTo>
                <a:lnTo>
                  <a:pt x="178975" y="213114"/>
                </a:lnTo>
                <a:lnTo>
                  <a:pt x="45175" y="213114"/>
                </a:lnTo>
                <a:close/>
                <a:moveTo>
                  <a:pt x="254150" y="92418"/>
                </a:moveTo>
                <a:lnTo>
                  <a:pt x="497537" y="92418"/>
                </a:lnTo>
                <a:cubicBezTo>
                  <a:pt x="508307" y="92418"/>
                  <a:pt x="516922" y="101027"/>
                  <a:pt x="516922" y="111788"/>
                </a:cubicBezTo>
                <a:lnTo>
                  <a:pt x="516922" y="402340"/>
                </a:lnTo>
                <a:cubicBezTo>
                  <a:pt x="516922" y="413101"/>
                  <a:pt x="508307" y="421710"/>
                  <a:pt x="497537" y="421710"/>
                </a:cubicBezTo>
                <a:lnTo>
                  <a:pt x="359690" y="421710"/>
                </a:lnTo>
                <a:lnTo>
                  <a:pt x="359690" y="458298"/>
                </a:lnTo>
                <a:lnTo>
                  <a:pt x="254150" y="458298"/>
                </a:lnTo>
                <a:lnTo>
                  <a:pt x="254150" y="382970"/>
                </a:lnTo>
                <a:lnTo>
                  <a:pt x="478152" y="382970"/>
                </a:lnTo>
                <a:lnTo>
                  <a:pt x="478152" y="131158"/>
                </a:lnTo>
                <a:lnTo>
                  <a:pt x="254150" y="131158"/>
                </a:lnTo>
                <a:close/>
                <a:moveTo>
                  <a:pt x="45175" y="75176"/>
                </a:moveTo>
                <a:lnTo>
                  <a:pt x="178975" y="75176"/>
                </a:lnTo>
                <a:lnTo>
                  <a:pt x="178975" y="120351"/>
                </a:lnTo>
                <a:lnTo>
                  <a:pt x="45175" y="120351"/>
                </a:lnTo>
                <a:close/>
                <a:moveTo>
                  <a:pt x="28019" y="27965"/>
                </a:moveTo>
                <a:lnTo>
                  <a:pt x="28019" y="466805"/>
                </a:lnTo>
                <a:lnTo>
                  <a:pt x="196130" y="466805"/>
                </a:lnTo>
                <a:lnTo>
                  <a:pt x="196130" y="27965"/>
                </a:lnTo>
                <a:close/>
                <a:moveTo>
                  <a:pt x="28019" y="0"/>
                </a:moveTo>
                <a:lnTo>
                  <a:pt x="196130" y="0"/>
                </a:lnTo>
                <a:cubicBezTo>
                  <a:pt x="211217" y="0"/>
                  <a:pt x="224149" y="12907"/>
                  <a:pt x="224149" y="27965"/>
                </a:cubicBezTo>
                <a:lnTo>
                  <a:pt x="224149" y="466805"/>
                </a:lnTo>
                <a:cubicBezTo>
                  <a:pt x="224149" y="484014"/>
                  <a:pt x="211217" y="496921"/>
                  <a:pt x="196130" y="496921"/>
                </a:cubicBezTo>
                <a:lnTo>
                  <a:pt x="28019" y="496921"/>
                </a:lnTo>
                <a:cubicBezTo>
                  <a:pt x="12932" y="496921"/>
                  <a:pt x="0" y="484014"/>
                  <a:pt x="0" y="466805"/>
                </a:cubicBezTo>
                <a:lnTo>
                  <a:pt x="0" y="27965"/>
                </a:lnTo>
                <a:cubicBezTo>
                  <a:pt x="0" y="12907"/>
                  <a:pt x="12932" y="0"/>
                  <a:pt x="2801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273" y="2037958"/>
            <a:ext cx="4963232" cy="2808978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765" y="581853"/>
            <a:ext cx="1090027" cy="1199030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4893" y="1311284"/>
            <a:ext cx="959224" cy="1100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992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575829" y="504909"/>
            <a:ext cx="3845979" cy="806375"/>
            <a:chOff x="3065809" y="2315308"/>
            <a:chExt cx="3845979" cy="806375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xmlns="" id="{D190CDAE-B969-411F-94D3-B350C9F2F014}"/>
                </a:ext>
              </a:extLst>
            </p:cNvPr>
            <p:cNvSpPr txBox="1"/>
            <p:nvPr/>
          </p:nvSpPr>
          <p:spPr>
            <a:xfrm>
              <a:off x="3065809" y="2392252"/>
              <a:ext cx="582211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2800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01</a:t>
              </a:r>
              <a:endParaRPr lang="zh-CN" altLang="en-US" sz="28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4C68AEBE-DC03-431D-BC9A-551112A8CAC5}"/>
                </a:ext>
              </a:extLst>
            </p:cNvPr>
            <p:cNvSpPr txBox="1"/>
            <p:nvPr/>
          </p:nvSpPr>
          <p:spPr>
            <a:xfrm>
              <a:off x="3648020" y="2315308"/>
              <a:ext cx="303516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600" b="1" dirty="0" smtClean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输入您的标题内容</a:t>
              </a:r>
              <a:endParaRPr lang="zh-CN" altLang="en-US" sz="1600" b="1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EF3E8810-8A50-4A53-B1C8-391FCFC3741D}"/>
                </a:ext>
              </a:extLst>
            </p:cNvPr>
            <p:cNvSpPr txBox="1"/>
            <p:nvPr/>
          </p:nvSpPr>
          <p:spPr>
            <a:xfrm>
              <a:off x="3648020" y="2678485"/>
              <a:ext cx="3263768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</a:t>
              </a:r>
            </a:p>
          </p:txBody>
        </p:sp>
      </p:grpSp>
      <p:sp>
        <p:nvSpPr>
          <p:cNvPr id="7" name="圆角矩形 6"/>
          <p:cNvSpPr/>
          <p:nvPr/>
        </p:nvSpPr>
        <p:spPr>
          <a:xfrm rot="18900000">
            <a:off x="9022882" y="624110"/>
            <a:ext cx="5636678" cy="5636676"/>
          </a:xfrm>
          <a:prstGeom prst="roundRect">
            <a:avLst>
              <a:gd name="adj" fmla="val 2327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11" name="组合 34"/>
          <p:cNvGrpSpPr/>
          <p:nvPr/>
        </p:nvGrpSpPr>
        <p:grpSpPr>
          <a:xfrm>
            <a:off x="9244876" y="3042787"/>
            <a:ext cx="2133782" cy="799321"/>
            <a:chOff x="1867328" y="2349127"/>
            <a:chExt cx="2133782" cy="799321"/>
          </a:xfrm>
        </p:grpSpPr>
        <p:sp>
          <p:nvSpPr>
            <p:cNvPr id="12" name="文本框 11"/>
            <p:cNvSpPr txBox="1"/>
            <p:nvPr/>
          </p:nvSpPr>
          <p:spPr>
            <a:xfrm>
              <a:off x="1867328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>
                  <a:solidFill>
                    <a:srgbClr val="133465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867328" y="2687681"/>
              <a:ext cx="2133782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rgbClr val="133465"/>
                  </a:solidFill>
                  <a:latin typeface="Century Gothic" panose="020B0502020202020204" pitchFamily="34" charset="0"/>
                  <a:ea typeface="+mj-ea"/>
                </a:rPr>
                <a:t>presentation and make it film to be used in a wider field</a:t>
              </a:r>
            </a:p>
          </p:txBody>
        </p:sp>
      </p:grpSp>
      <p:sp>
        <p:nvSpPr>
          <p:cNvPr id="14" name="圆角矩形 13"/>
          <p:cNvSpPr/>
          <p:nvPr/>
        </p:nvSpPr>
        <p:spPr>
          <a:xfrm>
            <a:off x="793835" y="2277564"/>
            <a:ext cx="765275" cy="765275"/>
          </a:xfrm>
          <a:prstGeom prst="roundRect">
            <a:avLst/>
          </a:prstGeom>
          <a:solidFill>
            <a:srgbClr val="13346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圆角矩形 5"/>
          <p:cNvSpPr/>
          <p:nvPr/>
        </p:nvSpPr>
        <p:spPr>
          <a:xfrm>
            <a:off x="969933" y="2457689"/>
            <a:ext cx="413078" cy="405023"/>
          </a:xfrm>
          <a:custGeom>
            <a:avLst/>
            <a:gdLst>
              <a:gd name="T0" fmla="*/ 1312 w 1990"/>
              <a:gd name="T1" fmla="*/ 1552 h 1954"/>
              <a:gd name="T2" fmla="*/ 291 w 1990"/>
              <a:gd name="T3" fmla="*/ 1746 h 1954"/>
              <a:gd name="T4" fmla="*/ 0 w 1990"/>
              <a:gd name="T5" fmla="*/ 540 h 1954"/>
              <a:gd name="T6" fmla="*/ 515 w 1990"/>
              <a:gd name="T7" fmla="*/ 249 h 1954"/>
              <a:gd name="T8" fmla="*/ 1205 w 1990"/>
              <a:gd name="T9" fmla="*/ 0 h 1954"/>
              <a:gd name="T10" fmla="*/ 1496 w 1990"/>
              <a:gd name="T11" fmla="*/ 489 h 1954"/>
              <a:gd name="T12" fmla="*/ 1413 w 1990"/>
              <a:gd name="T13" fmla="*/ 291 h 1954"/>
              <a:gd name="T14" fmla="*/ 802 w 1990"/>
              <a:gd name="T15" fmla="*/ 83 h 1954"/>
              <a:gd name="T16" fmla="*/ 1039 w 1990"/>
              <a:gd name="T17" fmla="*/ 249 h 1954"/>
              <a:gd name="T18" fmla="*/ 1243 w 1990"/>
              <a:gd name="T19" fmla="*/ 499 h 1954"/>
              <a:gd name="T20" fmla="*/ 291 w 1990"/>
              <a:gd name="T21" fmla="*/ 333 h 1954"/>
              <a:gd name="T22" fmla="*/ 83 w 1990"/>
              <a:gd name="T23" fmla="*/ 1455 h 1954"/>
              <a:gd name="T24" fmla="*/ 1039 w 1990"/>
              <a:gd name="T25" fmla="*/ 1663 h 1954"/>
              <a:gd name="T26" fmla="*/ 1641 w 1990"/>
              <a:gd name="T27" fmla="*/ 1453 h 1954"/>
              <a:gd name="T28" fmla="*/ 1138 w 1990"/>
              <a:gd name="T29" fmla="*/ 583 h 1954"/>
              <a:gd name="T30" fmla="*/ 1641 w 1990"/>
              <a:gd name="T31" fmla="*/ 1453 h 1954"/>
              <a:gd name="T32" fmla="*/ 1752 w 1990"/>
              <a:gd name="T33" fmla="*/ 809 h 1954"/>
              <a:gd name="T34" fmla="*/ 1026 w 1990"/>
              <a:gd name="T35" fmla="*/ 1228 h 1954"/>
              <a:gd name="T36" fmla="*/ 1767 w 1990"/>
              <a:gd name="T37" fmla="*/ 1422 h 1954"/>
              <a:gd name="T38" fmla="*/ 1717 w 1990"/>
              <a:gd name="T39" fmla="*/ 1835 h 1954"/>
              <a:gd name="T40" fmla="*/ 1767 w 1990"/>
              <a:gd name="T41" fmla="*/ 1422 h 1954"/>
              <a:gd name="T42" fmla="*/ 1739 w 1990"/>
              <a:gd name="T43" fmla="*/ 1874 h 1954"/>
              <a:gd name="T44" fmla="*/ 1956 w 1990"/>
              <a:gd name="T45" fmla="*/ 1749 h 1954"/>
              <a:gd name="T46" fmla="*/ 249 w 1990"/>
              <a:gd name="T47" fmla="*/ 551 h 1954"/>
              <a:gd name="T48" fmla="*/ 803 w 1990"/>
              <a:gd name="T49" fmla="*/ 613 h 1954"/>
              <a:gd name="T50" fmla="*/ 675 w 1990"/>
              <a:gd name="T51" fmla="*/ 828 h 1954"/>
              <a:gd name="T52" fmla="*/ 249 w 1990"/>
              <a:gd name="T53" fmla="*/ 890 h 1954"/>
              <a:gd name="T54" fmla="*/ 675 w 1990"/>
              <a:gd name="T55" fmla="*/ 828 h 1954"/>
              <a:gd name="T56" fmla="*/ 675 w 1990"/>
              <a:gd name="T57" fmla="*/ 1167 h 1954"/>
              <a:gd name="T58" fmla="*/ 249 w 1990"/>
              <a:gd name="T59" fmla="*/ 1105 h 1954"/>
              <a:gd name="T60" fmla="*/ 249 w 1990"/>
              <a:gd name="T61" fmla="*/ 1444 h 1954"/>
              <a:gd name="T62" fmla="*/ 803 w 1990"/>
              <a:gd name="T63" fmla="*/ 1382 h 1954"/>
              <a:gd name="T64" fmla="*/ 249 w 1990"/>
              <a:gd name="T65" fmla="*/ 1444 h 1954"/>
              <a:gd name="T66" fmla="*/ 1179 w 1990"/>
              <a:gd name="T67" fmla="*/ 961 h 1954"/>
              <a:gd name="T68" fmla="*/ 1300 w 1990"/>
              <a:gd name="T69" fmla="*/ 1219 h 1954"/>
              <a:gd name="T70" fmla="*/ 1604 w 1990"/>
              <a:gd name="T71" fmla="*/ 858 h 1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90" h="1954">
                <a:moveTo>
                  <a:pt x="1231" y="1534"/>
                </a:moveTo>
                <a:cubicBezTo>
                  <a:pt x="1258" y="1542"/>
                  <a:pt x="1285" y="1548"/>
                  <a:pt x="1312" y="1552"/>
                </a:cubicBezTo>
                <a:cubicBezTo>
                  <a:pt x="1272" y="1665"/>
                  <a:pt x="1165" y="1746"/>
                  <a:pt x="1039" y="1746"/>
                </a:cubicBezTo>
                <a:lnTo>
                  <a:pt x="291" y="1746"/>
                </a:lnTo>
                <a:cubicBezTo>
                  <a:pt x="131" y="1746"/>
                  <a:pt x="0" y="1615"/>
                  <a:pt x="0" y="1455"/>
                </a:cubicBezTo>
                <a:lnTo>
                  <a:pt x="0" y="540"/>
                </a:lnTo>
                <a:cubicBezTo>
                  <a:pt x="0" y="380"/>
                  <a:pt x="131" y="249"/>
                  <a:pt x="291" y="249"/>
                </a:cubicBezTo>
                <a:lnTo>
                  <a:pt x="515" y="249"/>
                </a:lnTo>
                <a:cubicBezTo>
                  <a:pt x="535" y="109"/>
                  <a:pt x="656" y="0"/>
                  <a:pt x="802" y="0"/>
                </a:cubicBezTo>
                <a:lnTo>
                  <a:pt x="1205" y="0"/>
                </a:lnTo>
                <a:cubicBezTo>
                  <a:pt x="1366" y="0"/>
                  <a:pt x="1496" y="131"/>
                  <a:pt x="1496" y="291"/>
                </a:cubicBezTo>
                <a:lnTo>
                  <a:pt x="1496" y="489"/>
                </a:lnTo>
                <a:cubicBezTo>
                  <a:pt x="1469" y="484"/>
                  <a:pt x="1441" y="480"/>
                  <a:pt x="1413" y="479"/>
                </a:cubicBezTo>
                <a:lnTo>
                  <a:pt x="1413" y="291"/>
                </a:lnTo>
                <a:cubicBezTo>
                  <a:pt x="1413" y="176"/>
                  <a:pt x="1320" y="83"/>
                  <a:pt x="1205" y="83"/>
                </a:cubicBezTo>
                <a:lnTo>
                  <a:pt x="802" y="83"/>
                </a:lnTo>
                <a:cubicBezTo>
                  <a:pt x="701" y="83"/>
                  <a:pt x="617" y="155"/>
                  <a:pt x="598" y="249"/>
                </a:cubicBezTo>
                <a:lnTo>
                  <a:pt x="1039" y="249"/>
                </a:lnTo>
                <a:cubicBezTo>
                  <a:pt x="1180" y="249"/>
                  <a:pt x="1297" y="349"/>
                  <a:pt x="1324" y="482"/>
                </a:cubicBezTo>
                <a:cubicBezTo>
                  <a:pt x="1297" y="485"/>
                  <a:pt x="1270" y="491"/>
                  <a:pt x="1243" y="499"/>
                </a:cubicBezTo>
                <a:cubicBezTo>
                  <a:pt x="1224" y="404"/>
                  <a:pt x="1140" y="333"/>
                  <a:pt x="1039" y="333"/>
                </a:cubicBezTo>
                <a:lnTo>
                  <a:pt x="291" y="333"/>
                </a:lnTo>
                <a:cubicBezTo>
                  <a:pt x="177" y="333"/>
                  <a:pt x="83" y="426"/>
                  <a:pt x="83" y="540"/>
                </a:cubicBezTo>
                <a:lnTo>
                  <a:pt x="83" y="1455"/>
                </a:lnTo>
                <a:cubicBezTo>
                  <a:pt x="83" y="1569"/>
                  <a:pt x="177" y="1663"/>
                  <a:pt x="291" y="1663"/>
                </a:cubicBezTo>
                <a:lnTo>
                  <a:pt x="1039" y="1663"/>
                </a:lnTo>
                <a:cubicBezTo>
                  <a:pt x="1126" y="1663"/>
                  <a:pt x="1200" y="1609"/>
                  <a:pt x="1231" y="1534"/>
                </a:cubicBezTo>
                <a:close/>
                <a:moveTo>
                  <a:pt x="1641" y="1453"/>
                </a:moveTo>
                <a:cubicBezTo>
                  <a:pt x="1401" y="1591"/>
                  <a:pt x="1093" y="1509"/>
                  <a:pt x="955" y="1269"/>
                </a:cubicBezTo>
                <a:cubicBezTo>
                  <a:pt x="816" y="1029"/>
                  <a:pt x="899" y="722"/>
                  <a:pt x="1138" y="583"/>
                </a:cubicBezTo>
                <a:cubicBezTo>
                  <a:pt x="1378" y="445"/>
                  <a:pt x="1686" y="527"/>
                  <a:pt x="1824" y="767"/>
                </a:cubicBezTo>
                <a:cubicBezTo>
                  <a:pt x="1963" y="1007"/>
                  <a:pt x="1880" y="1314"/>
                  <a:pt x="1641" y="1453"/>
                </a:cubicBezTo>
                <a:close/>
                <a:moveTo>
                  <a:pt x="1599" y="1381"/>
                </a:moveTo>
                <a:cubicBezTo>
                  <a:pt x="1799" y="1266"/>
                  <a:pt x="1868" y="1009"/>
                  <a:pt x="1752" y="809"/>
                </a:cubicBezTo>
                <a:cubicBezTo>
                  <a:pt x="1637" y="608"/>
                  <a:pt x="1380" y="539"/>
                  <a:pt x="1180" y="655"/>
                </a:cubicBezTo>
                <a:cubicBezTo>
                  <a:pt x="980" y="771"/>
                  <a:pt x="911" y="1027"/>
                  <a:pt x="1026" y="1228"/>
                </a:cubicBezTo>
                <a:cubicBezTo>
                  <a:pt x="1142" y="1428"/>
                  <a:pt x="1399" y="1497"/>
                  <a:pt x="1599" y="1381"/>
                </a:cubicBezTo>
                <a:close/>
                <a:moveTo>
                  <a:pt x="1767" y="1422"/>
                </a:moveTo>
                <a:lnTo>
                  <a:pt x="1551" y="1547"/>
                </a:lnTo>
                <a:lnTo>
                  <a:pt x="1717" y="1835"/>
                </a:lnTo>
                <a:lnTo>
                  <a:pt x="1933" y="1710"/>
                </a:lnTo>
                <a:lnTo>
                  <a:pt x="1767" y="1422"/>
                </a:lnTo>
                <a:close/>
                <a:moveTo>
                  <a:pt x="1956" y="1749"/>
                </a:moveTo>
                <a:lnTo>
                  <a:pt x="1739" y="1874"/>
                </a:lnTo>
                <a:cubicBezTo>
                  <a:pt x="1774" y="1934"/>
                  <a:pt x="1850" y="1954"/>
                  <a:pt x="1910" y="1919"/>
                </a:cubicBezTo>
                <a:cubicBezTo>
                  <a:pt x="1969" y="1885"/>
                  <a:pt x="1990" y="1809"/>
                  <a:pt x="1956" y="1749"/>
                </a:cubicBezTo>
                <a:close/>
                <a:moveTo>
                  <a:pt x="803" y="551"/>
                </a:moveTo>
                <a:lnTo>
                  <a:pt x="249" y="551"/>
                </a:lnTo>
                <a:lnTo>
                  <a:pt x="249" y="613"/>
                </a:lnTo>
                <a:lnTo>
                  <a:pt x="803" y="613"/>
                </a:lnTo>
                <a:lnTo>
                  <a:pt x="803" y="551"/>
                </a:lnTo>
                <a:close/>
                <a:moveTo>
                  <a:pt x="675" y="828"/>
                </a:moveTo>
                <a:lnTo>
                  <a:pt x="249" y="828"/>
                </a:lnTo>
                <a:lnTo>
                  <a:pt x="249" y="890"/>
                </a:lnTo>
                <a:lnTo>
                  <a:pt x="675" y="890"/>
                </a:lnTo>
                <a:lnTo>
                  <a:pt x="675" y="828"/>
                </a:lnTo>
                <a:close/>
                <a:moveTo>
                  <a:pt x="249" y="1167"/>
                </a:moveTo>
                <a:lnTo>
                  <a:pt x="675" y="1167"/>
                </a:lnTo>
                <a:lnTo>
                  <a:pt x="675" y="1105"/>
                </a:lnTo>
                <a:lnTo>
                  <a:pt x="249" y="1105"/>
                </a:lnTo>
                <a:lnTo>
                  <a:pt x="249" y="1167"/>
                </a:lnTo>
                <a:close/>
                <a:moveTo>
                  <a:pt x="249" y="1444"/>
                </a:moveTo>
                <a:lnTo>
                  <a:pt x="803" y="1444"/>
                </a:lnTo>
                <a:lnTo>
                  <a:pt x="803" y="1382"/>
                </a:lnTo>
                <a:lnTo>
                  <a:pt x="249" y="1382"/>
                </a:lnTo>
                <a:lnTo>
                  <a:pt x="249" y="1444"/>
                </a:lnTo>
                <a:close/>
                <a:moveTo>
                  <a:pt x="1308" y="1105"/>
                </a:moveTo>
                <a:lnTo>
                  <a:pt x="1179" y="961"/>
                </a:lnTo>
                <a:lnTo>
                  <a:pt x="1118" y="1017"/>
                </a:lnTo>
                <a:lnTo>
                  <a:pt x="1300" y="1219"/>
                </a:lnTo>
                <a:lnTo>
                  <a:pt x="1657" y="922"/>
                </a:lnTo>
                <a:lnTo>
                  <a:pt x="1604" y="858"/>
                </a:lnTo>
                <a:lnTo>
                  <a:pt x="1308" y="110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6" name="圆角矩形 15"/>
          <p:cNvSpPr/>
          <p:nvPr/>
        </p:nvSpPr>
        <p:spPr>
          <a:xfrm>
            <a:off x="791785" y="4699922"/>
            <a:ext cx="765275" cy="765275"/>
          </a:xfrm>
          <a:prstGeom prst="roundRect">
            <a:avLst/>
          </a:prstGeom>
          <a:solidFill>
            <a:srgbClr val="13346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圆角矩形 8"/>
          <p:cNvSpPr/>
          <p:nvPr/>
        </p:nvSpPr>
        <p:spPr>
          <a:xfrm>
            <a:off x="967883" y="4892135"/>
            <a:ext cx="413078" cy="380847"/>
          </a:xfrm>
          <a:custGeom>
            <a:avLst/>
            <a:gdLst>
              <a:gd name="connsiteX0" fmla="*/ 469488 w 578320"/>
              <a:gd name="connsiteY0" fmla="*/ 312166 h 533197"/>
              <a:gd name="connsiteX1" fmla="*/ 523904 w 578320"/>
              <a:gd name="connsiteY1" fmla="*/ 363740 h 533197"/>
              <a:gd name="connsiteX2" fmla="*/ 523904 w 578320"/>
              <a:gd name="connsiteY2" fmla="*/ 376634 h 533197"/>
              <a:gd name="connsiteX3" fmla="*/ 527594 w 578320"/>
              <a:gd name="connsiteY3" fmla="*/ 391369 h 533197"/>
              <a:gd name="connsiteX4" fmla="*/ 512837 w 578320"/>
              <a:gd name="connsiteY4" fmla="*/ 411630 h 533197"/>
              <a:gd name="connsiteX5" fmla="*/ 498080 w 578320"/>
              <a:gd name="connsiteY5" fmla="*/ 440180 h 533197"/>
              <a:gd name="connsiteX6" fmla="*/ 529438 w 578320"/>
              <a:gd name="connsiteY6" fmla="*/ 475176 h 533197"/>
              <a:gd name="connsiteX7" fmla="*/ 578320 w 578320"/>
              <a:gd name="connsiteY7" fmla="*/ 518462 h 533197"/>
              <a:gd name="connsiteX8" fmla="*/ 485168 w 578320"/>
              <a:gd name="connsiteY8" fmla="*/ 533197 h 533197"/>
              <a:gd name="connsiteX9" fmla="*/ 477789 w 578320"/>
              <a:gd name="connsiteY9" fmla="*/ 486228 h 533197"/>
              <a:gd name="connsiteX10" fmla="*/ 481478 w 578320"/>
              <a:gd name="connsiteY10" fmla="*/ 479781 h 533197"/>
              <a:gd name="connsiteX11" fmla="*/ 480556 w 578320"/>
              <a:gd name="connsiteY11" fmla="*/ 477939 h 533197"/>
              <a:gd name="connsiteX12" fmla="*/ 471333 w 578320"/>
              <a:gd name="connsiteY12" fmla="*/ 466888 h 533197"/>
              <a:gd name="connsiteX13" fmla="*/ 467644 w 578320"/>
              <a:gd name="connsiteY13" fmla="*/ 466888 h 533197"/>
              <a:gd name="connsiteX14" fmla="*/ 458421 w 578320"/>
              <a:gd name="connsiteY14" fmla="*/ 477939 h 533197"/>
              <a:gd name="connsiteX15" fmla="*/ 458421 w 578320"/>
              <a:gd name="connsiteY15" fmla="*/ 479781 h 533197"/>
              <a:gd name="connsiteX16" fmla="*/ 462110 w 578320"/>
              <a:gd name="connsiteY16" fmla="*/ 486228 h 533197"/>
              <a:gd name="connsiteX17" fmla="*/ 454732 w 578320"/>
              <a:gd name="connsiteY17" fmla="*/ 533197 h 533197"/>
              <a:gd name="connsiteX18" fmla="*/ 361579 w 578320"/>
              <a:gd name="connsiteY18" fmla="*/ 518462 h 533197"/>
              <a:gd name="connsiteX19" fmla="*/ 409539 w 578320"/>
              <a:gd name="connsiteY19" fmla="*/ 475176 h 533197"/>
              <a:gd name="connsiteX20" fmla="*/ 440897 w 578320"/>
              <a:gd name="connsiteY20" fmla="*/ 440180 h 533197"/>
              <a:gd name="connsiteX21" fmla="*/ 427063 w 578320"/>
              <a:gd name="connsiteY21" fmla="*/ 411630 h 533197"/>
              <a:gd name="connsiteX22" fmla="*/ 411383 w 578320"/>
              <a:gd name="connsiteY22" fmla="*/ 391369 h 533197"/>
              <a:gd name="connsiteX23" fmla="*/ 415995 w 578320"/>
              <a:gd name="connsiteY23" fmla="*/ 376634 h 533197"/>
              <a:gd name="connsiteX24" fmla="*/ 415995 w 578320"/>
              <a:gd name="connsiteY24" fmla="*/ 363740 h 533197"/>
              <a:gd name="connsiteX25" fmla="*/ 469488 w 578320"/>
              <a:gd name="connsiteY25" fmla="*/ 312166 h 533197"/>
              <a:gd name="connsiteX26" fmla="*/ 107909 w 578320"/>
              <a:gd name="connsiteY26" fmla="*/ 312166 h 533197"/>
              <a:gd name="connsiteX27" fmla="*/ 162325 w 578320"/>
              <a:gd name="connsiteY27" fmla="*/ 363740 h 533197"/>
              <a:gd name="connsiteX28" fmla="*/ 162325 w 578320"/>
              <a:gd name="connsiteY28" fmla="*/ 376634 h 533197"/>
              <a:gd name="connsiteX29" fmla="*/ 166937 w 578320"/>
              <a:gd name="connsiteY29" fmla="*/ 391369 h 533197"/>
              <a:gd name="connsiteX30" fmla="*/ 151257 w 578320"/>
              <a:gd name="connsiteY30" fmla="*/ 411630 h 533197"/>
              <a:gd name="connsiteX31" fmla="*/ 137423 w 578320"/>
              <a:gd name="connsiteY31" fmla="*/ 440180 h 533197"/>
              <a:gd name="connsiteX32" fmla="*/ 167859 w 578320"/>
              <a:gd name="connsiteY32" fmla="*/ 475176 h 533197"/>
              <a:gd name="connsiteX33" fmla="*/ 216741 w 578320"/>
              <a:gd name="connsiteY33" fmla="*/ 518462 h 533197"/>
              <a:gd name="connsiteX34" fmla="*/ 123588 w 578320"/>
              <a:gd name="connsiteY34" fmla="*/ 533197 h 533197"/>
              <a:gd name="connsiteX35" fmla="*/ 116210 w 578320"/>
              <a:gd name="connsiteY35" fmla="*/ 486228 h 533197"/>
              <a:gd name="connsiteX36" fmla="*/ 119899 w 578320"/>
              <a:gd name="connsiteY36" fmla="*/ 479781 h 533197"/>
              <a:gd name="connsiteX37" fmla="*/ 119899 w 578320"/>
              <a:gd name="connsiteY37" fmla="*/ 477939 h 533197"/>
              <a:gd name="connsiteX38" fmla="*/ 109754 w 578320"/>
              <a:gd name="connsiteY38" fmla="*/ 466888 h 533197"/>
              <a:gd name="connsiteX39" fmla="*/ 106987 w 578320"/>
              <a:gd name="connsiteY39" fmla="*/ 466888 h 533197"/>
              <a:gd name="connsiteX40" fmla="*/ 96842 w 578320"/>
              <a:gd name="connsiteY40" fmla="*/ 477939 h 533197"/>
              <a:gd name="connsiteX41" fmla="*/ 96842 w 578320"/>
              <a:gd name="connsiteY41" fmla="*/ 479781 h 533197"/>
              <a:gd name="connsiteX42" fmla="*/ 100531 w 578320"/>
              <a:gd name="connsiteY42" fmla="*/ 486228 h 533197"/>
              <a:gd name="connsiteX43" fmla="*/ 93152 w 578320"/>
              <a:gd name="connsiteY43" fmla="*/ 533197 h 533197"/>
              <a:gd name="connsiteX44" fmla="*/ 0 w 578320"/>
              <a:gd name="connsiteY44" fmla="*/ 518462 h 533197"/>
              <a:gd name="connsiteX45" fmla="*/ 48882 w 578320"/>
              <a:gd name="connsiteY45" fmla="*/ 475176 h 533197"/>
              <a:gd name="connsiteX46" fmla="*/ 79318 w 578320"/>
              <a:gd name="connsiteY46" fmla="*/ 440180 h 533197"/>
              <a:gd name="connsiteX47" fmla="*/ 65483 w 578320"/>
              <a:gd name="connsiteY47" fmla="*/ 411630 h 533197"/>
              <a:gd name="connsiteX48" fmla="*/ 49804 w 578320"/>
              <a:gd name="connsiteY48" fmla="*/ 391369 h 533197"/>
              <a:gd name="connsiteX49" fmla="*/ 54416 w 578320"/>
              <a:gd name="connsiteY49" fmla="*/ 376634 h 533197"/>
              <a:gd name="connsiteX50" fmla="*/ 54416 w 578320"/>
              <a:gd name="connsiteY50" fmla="*/ 363740 h 533197"/>
              <a:gd name="connsiteX51" fmla="*/ 107909 w 578320"/>
              <a:gd name="connsiteY51" fmla="*/ 312166 h 533197"/>
              <a:gd name="connsiteX52" fmla="*/ 288717 w 578320"/>
              <a:gd name="connsiteY52" fmla="*/ 237601 h 533197"/>
              <a:gd name="connsiteX53" fmla="*/ 303485 w 578320"/>
              <a:gd name="connsiteY53" fmla="*/ 252338 h 533197"/>
              <a:gd name="connsiteX54" fmla="*/ 303485 w 578320"/>
              <a:gd name="connsiteY54" fmla="*/ 331547 h 533197"/>
              <a:gd name="connsiteX55" fmla="*/ 384708 w 578320"/>
              <a:gd name="connsiteY55" fmla="*/ 398782 h 533197"/>
              <a:gd name="connsiteX56" fmla="*/ 386554 w 578320"/>
              <a:gd name="connsiteY56" fmla="*/ 419045 h 533197"/>
              <a:gd name="connsiteX57" fmla="*/ 375478 w 578320"/>
              <a:gd name="connsiteY57" fmla="*/ 423650 h 533197"/>
              <a:gd name="connsiteX58" fmla="*/ 366248 w 578320"/>
              <a:gd name="connsiteY58" fmla="*/ 420887 h 533197"/>
              <a:gd name="connsiteX59" fmla="*/ 288717 w 578320"/>
              <a:gd name="connsiteY59" fmla="*/ 356415 h 533197"/>
              <a:gd name="connsiteX60" fmla="*/ 212108 w 578320"/>
              <a:gd name="connsiteY60" fmla="*/ 420887 h 533197"/>
              <a:gd name="connsiteX61" fmla="*/ 191802 w 578320"/>
              <a:gd name="connsiteY61" fmla="*/ 419045 h 533197"/>
              <a:gd name="connsiteX62" fmla="*/ 193648 w 578320"/>
              <a:gd name="connsiteY62" fmla="*/ 398782 h 533197"/>
              <a:gd name="connsiteX63" fmla="*/ 274872 w 578320"/>
              <a:gd name="connsiteY63" fmla="*/ 331547 h 533197"/>
              <a:gd name="connsiteX64" fmla="*/ 274872 w 578320"/>
              <a:gd name="connsiteY64" fmla="*/ 252338 h 533197"/>
              <a:gd name="connsiteX65" fmla="*/ 288717 w 578320"/>
              <a:gd name="connsiteY65" fmla="*/ 237601 h 533197"/>
              <a:gd name="connsiteX66" fmla="*/ 288699 w 578320"/>
              <a:gd name="connsiteY66" fmla="*/ 0 h 533197"/>
              <a:gd name="connsiteX67" fmla="*/ 343115 w 578320"/>
              <a:gd name="connsiteY67" fmla="*/ 50653 h 533197"/>
              <a:gd name="connsiteX68" fmla="*/ 343115 w 578320"/>
              <a:gd name="connsiteY68" fmla="*/ 63546 h 533197"/>
              <a:gd name="connsiteX69" fmla="*/ 346805 w 578320"/>
              <a:gd name="connsiteY69" fmla="*/ 78282 h 533197"/>
              <a:gd name="connsiteX70" fmla="*/ 332048 w 578320"/>
              <a:gd name="connsiteY70" fmla="*/ 98543 h 533197"/>
              <a:gd name="connsiteX71" fmla="*/ 318213 w 578320"/>
              <a:gd name="connsiteY71" fmla="*/ 127093 h 533197"/>
              <a:gd name="connsiteX72" fmla="*/ 348649 w 578320"/>
              <a:gd name="connsiteY72" fmla="*/ 163010 h 533197"/>
              <a:gd name="connsiteX73" fmla="*/ 397531 w 578320"/>
              <a:gd name="connsiteY73" fmla="*/ 206295 h 533197"/>
              <a:gd name="connsiteX74" fmla="*/ 304379 w 578320"/>
              <a:gd name="connsiteY74" fmla="*/ 220110 h 533197"/>
              <a:gd name="connsiteX75" fmla="*/ 297000 w 578320"/>
              <a:gd name="connsiteY75" fmla="*/ 173141 h 533197"/>
              <a:gd name="connsiteX76" fmla="*/ 300689 w 578320"/>
              <a:gd name="connsiteY76" fmla="*/ 167615 h 533197"/>
              <a:gd name="connsiteX77" fmla="*/ 300689 w 578320"/>
              <a:gd name="connsiteY77" fmla="*/ 164852 h 533197"/>
              <a:gd name="connsiteX78" fmla="*/ 290544 w 578320"/>
              <a:gd name="connsiteY78" fmla="*/ 154722 h 533197"/>
              <a:gd name="connsiteX79" fmla="*/ 287777 w 578320"/>
              <a:gd name="connsiteY79" fmla="*/ 154722 h 533197"/>
              <a:gd name="connsiteX80" fmla="*/ 277632 w 578320"/>
              <a:gd name="connsiteY80" fmla="*/ 164852 h 533197"/>
              <a:gd name="connsiteX81" fmla="*/ 277632 w 578320"/>
              <a:gd name="connsiteY81" fmla="*/ 167615 h 533197"/>
              <a:gd name="connsiteX82" fmla="*/ 281321 w 578320"/>
              <a:gd name="connsiteY82" fmla="*/ 173141 h 533197"/>
              <a:gd name="connsiteX83" fmla="*/ 273943 w 578320"/>
              <a:gd name="connsiteY83" fmla="*/ 221031 h 533197"/>
              <a:gd name="connsiteX84" fmla="*/ 180790 w 578320"/>
              <a:gd name="connsiteY84" fmla="*/ 206295 h 533197"/>
              <a:gd name="connsiteX85" fmla="*/ 228750 w 578320"/>
              <a:gd name="connsiteY85" fmla="*/ 163010 h 533197"/>
              <a:gd name="connsiteX86" fmla="*/ 260108 w 578320"/>
              <a:gd name="connsiteY86" fmla="*/ 127093 h 533197"/>
              <a:gd name="connsiteX87" fmla="*/ 246274 w 578320"/>
              <a:gd name="connsiteY87" fmla="*/ 98543 h 533197"/>
              <a:gd name="connsiteX88" fmla="*/ 230594 w 578320"/>
              <a:gd name="connsiteY88" fmla="*/ 78282 h 533197"/>
              <a:gd name="connsiteX89" fmla="*/ 235206 w 578320"/>
              <a:gd name="connsiteY89" fmla="*/ 63546 h 533197"/>
              <a:gd name="connsiteX90" fmla="*/ 235206 w 578320"/>
              <a:gd name="connsiteY90" fmla="*/ 50653 h 533197"/>
              <a:gd name="connsiteX91" fmla="*/ 288699 w 578320"/>
              <a:gd name="connsiteY91" fmla="*/ 0 h 533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578320" h="533197">
                <a:moveTo>
                  <a:pt x="469488" y="312166"/>
                </a:moveTo>
                <a:cubicBezTo>
                  <a:pt x="499002" y="312166"/>
                  <a:pt x="523904" y="335190"/>
                  <a:pt x="523904" y="363740"/>
                </a:cubicBezTo>
                <a:lnTo>
                  <a:pt x="523904" y="376634"/>
                </a:lnTo>
                <a:cubicBezTo>
                  <a:pt x="523904" y="376634"/>
                  <a:pt x="529438" y="381238"/>
                  <a:pt x="527594" y="391369"/>
                </a:cubicBezTo>
                <a:cubicBezTo>
                  <a:pt x="526671" y="404262"/>
                  <a:pt x="512837" y="411630"/>
                  <a:pt x="512837" y="411630"/>
                </a:cubicBezTo>
                <a:cubicBezTo>
                  <a:pt x="512837" y="411630"/>
                  <a:pt x="509147" y="430970"/>
                  <a:pt x="498080" y="440180"/>
                </a:cubicBezTo>
                <a:cubicBezTo>
                  <a:pt x="494391" y="467809"/>
                  <a:pt x="513759" y="470572"/>
                  <a:pt x="529438" y="475176"/>
                </a:cubicBezTo>
                <a:cubicBezTo>
                  <a:pt x="555263" y="483465"/>
                  <a:pt x="578320" y="485307"/>
                  <a:pt x="578320" y="518462"/>
                </a:cubicBezTo>
                <a:cubicBezTo>
                  <a:pt x="578320" y="525829"/>
                  <a:pt x="543273" y="532276"/>
                  <a:pt x="485168" y="533197"/>
                </a:cubicBezTo>
                <a:lnTo>
                  <a:pt x="477789" y="486228"/>
                </a:lnTo>
                <a:lnTo>
                  <a:pt x="481478" y="479781"/>
                </a:lnTo>
                <a:cubicBezTo>
                  <a:pt x="481478" y="478860"/>
                  <a:pt x="481478" y="477939"/>
                  <a:pt x="480556" y="477939"/>
                </a:cubicBezTo>
                <a:lnTo>
                  <a:pt x="471333" y="466888"/>
                </a:lnTo>
                <a:cubicBezTo>
                  <a:pt x="470411" y="465967"/>
                  <a:pt x="468566" y="465967"/>
                  <a:pt x="467644" y="466888"/>
                </a:cubicBezTo>
                <a:lnTo>
                  <a:pt x="458421" y="477939"/>
                </a:lnTo>
                <a:cubicBezTo>
                  <a:pt x="457499" y="477939"/>
                  <a:pt x="457499" y="478860"/>
                  <a:pt x="458421" y="479781"/>
                </a:cubicBezTo>
                <a:lnTo>
                  <a:pt x="462110" y="486228"/>
                </a:lnTo>
                <a:lnTo>
                  <a:pt x="454732" y="533197"/>
                </a:lnTo>
                <a:cubicBezTo>
                  <a:pt x="396627" y="532276"/>
                  <a:pt x="361579" y="525829"/>
                  <a:pt x="361579" y="518462"/>
                </a:cubicBezTo>
                <a:cubicBezTo>
                  <a:pt x="361579" y="485307"/>
                  <a:pt x="384637" y="483465"/>
                  <a:pt x="409539" y="475176"/>
                </a:cubicBezTo>
                <a:cubicBezTo>
                  <a:pt x="425218" y="470572"/>
                  <a:pt x="444586" y="466888"/>
                  <a:pt x="440897" y="440180"/>
                </a:cubicBezTo>
                <a:cubicBezTo>
                  <a:pt x="430752" y="430970"/>
                  <a:pt x="427063" y="411630"/>
                  <a:pt x="427063" y="411630"/>
                </a:cubicBezTo>
                <a:cubicBezTo>
                  <a:pt x="427063" y="411630"/>
                  <a:pt x="413228" y="404262"/>
                  <a:pt x="411383" y="391369"/>
                </a:cubicBezTo>
                <a:cubicBezTo>
                  <a:pt x="410461" y="381238"/>
                  <a:pt x="415995" y="376634"/>
                  <a:pt x="415995" y="376634"/>
                </a:cubicBezTo>
                <a:lnTo>
                  <a:pt x="415995" y="363740"/>
                </a:lnTo>
                <a:cubicBezTo>
                  <a:pt x="415995" y="335190"/>
                  <a:pt x="439975" y="312166"/>
                  <a:pt x="469488" y="312166"/>
                </a:cubicBezTo>
                <a:close/>
                <a:moveTo>
                  <a:pt x="107909" y="312166"/>
                </a:moveTo>
                <a:cubicBezTo>
                  <a:pt x="138345" y="312166"/>
                  <a:pt x="162325" y="335190"/>
                  <a:pt x="162325" y="363740"/>
                </a:cubicBezTo>
                <a:lnTo>
                  <a:pt x="162325" y="376634"/>
                </a:lnTo>
                <a:cubicBezTo>
                  <a:pt x="162325" y="376634"/>
                  <a:pt x="167859" y="381238"/>
                  <a:pt x="166937" y="391369"/>
                </a:cubicBezTo>
                <a:cubicBezTo>
                  <a:pt x="165092" y="404262"/>
                  <a:pt x="151257" y="411630"/>
                  <a:pt x="151257" y="411630"/>
                </a:cubicBezTo>
                <a:cubicBezTo>
                  <a:pt x="151257" y="411630"/>
                  <a:pt x="147568" y="430970"/>
                  <a:pt x="137423" y="440180"/>
                </a:cubicBezTo>
                <a:cubicBezTo>
                  <a:pt x="132811" y="467809"/>
                  <a:pt x="152180" y="470572"/>
                  <a:pt x="167859" y="475176"/>
                </a:cubicBezTo>
                <a:cubicBezTo>
                  <a:pt x="193684" y="483465"/>
                  <a:pt x="216741" y="485307"/>
                  <a:pt x="216741" y="518462"/>
                </a:cubicBezTo>
                <a:cubicBezTo>
                  <a:pt x="216741" y="525829"/>
                  <a:pt x="181693" y="532276"/>
                  <a:pt x="123588" y="533197"/>
                </a:cubicBezTo>
                <a:lnTo>
                  <a:pt x="116210" y="486228"/>
                </a:lnTo>
                <a:lnTo>
                  <a:pt x="119899" y="479781"/>
                </a:lnTo>
                <a:cubicBezTo>
                  <a:pt x="120821" y="478860"/>
                  <a:pt x="119899" y="477939"/>
                  <a:pt x="119899" y="477939"/>
                </a:cubicBezTo>
                <a:lnTo>
                  <a:pt x="109754" y="466888"/>
                </a:lnTo>
                <a:cubicBezTo>
                  <a:pt x="108832" y="465967"/>
                  <a:pt x="107909" y="465967"/>
                  <a:pt x="106987" y="466888"/>
                </a:cubicBezTo>
                <a:lnTo>
                  <a:pt x="96842" y="477939"/>
                </a:lnTo>
                <a:cubicBezTo>
                  <a:pt x="96842" y="477939"/>
                  <a:pt x="95919" y="478860"/>
                  <a:pt x="96842" y="479781"/>
                </a:cubicBezTo>
                <a:lnTo>
                  <a:pt x="100531" y="486228"/>
                </a:lnTo>
                <a:lnTo>
                  <a:pt x="93152" y="533197"/>
                </a:lnTo>
                <a:cubicBezTo>
                  <a:pt x="35047" y="532276"/>
                  <a:pt x="0" y="525829"/>
                  <a:pt x="0" y="518462"/>
                </a:cubicBezTo>
                <a:cubicBezTo>
                  <a:pt x="0" y="485307"/>
                  <a:pt x="23057" y="483465"/>
                  <a:pt x="48882" y="475176"/>
                </a:cubicBezTo>
                <a:cubicBezTo>
                  <a:pt x="64561" y="470572"/>
                  <a:pt x="83929" y="466888"/>
                  <a:pt x="79318" y="440180"/>
                </a:cubicBezTo>
                <a:cubicBezTo>
                  <a:pt x="69173" y="430970"/>
                  <a:pt x="65483" y="411630"/>
                  <a:pt x="65483" y="411630"/>
                </a:cubicBezTo>
                <a:cubicBezTo>
                  <a:pt x="65483" y="411630"/>
                  <a:pt x="51649" y="404262"/>
                  <a:pt x="49804" y="391369"/>
                </a:cubicBezTo>
                <a:cubicBezTo>
                  <a:pt x="48882" y="381238"/>
                  <a:pt x="54416" y="376634"/>
                  <a:pt x="54416" y="376634"/>
                </a:cubicBezTo>
                <a:lnTo>
                  <a:pt x="54416" y="363740"/>
                </a:lnTo>
                <a:cubicBezTo>
                  <a:pt x="54416" y="335190"/>
                  <a:pt x="78396" y="312166"/>
                  <a:pt x="107909" y="312166"/>
                </a:cubicBezTo>
                <a:close/>
                <a:moveTo>
                  <a:pt x="288717" y="237601"/>
                </a:moveTo>
                <a:cubicBezTo>
                  <a:pt x="297024" y="237601"/>
                  <a:pt x="303485" y="244048"/>
                  <a:pt x="303485" y="252338"/>
                </a:cubicBezTo>
                <a:lnTo>
                  <a:pt x="303485" y="331547"/>
                </a:lnTo>
                <a:lnTo>
                  <a:pt x="384708" y="398782"/>
                </a:lnTo>
                <a:cubicBezTo>
                  <a:pt x="390246" y="403387"/>
                  <a:pt x="391169" y="412598"/>
                  <a:pt x="386554" y="419045"/>
                </a:cubicBezTo>
                <a:cubicBezTo>
                  <a:pt x="383785" y="421808"/>
                  <a:pt x="379170" y="423650"/>
                  <a:pt x="375478" y="423650"/>
                </a:cubicBezTo>
                <a:cubicBezTo>
                  <a:pt x="371786" y="423650"/>
                  <a:pt x="369017" y="422729"/>
                  <a:pt x="366248" y="420887"/>
                </a:cubicBezTo>
                <a:lnTo>
                  <a:pt x="288717" y="356415"/>
                </a:lnTo>
                <a:lnTo>
                  <a:pt x="212108" y="420887"/>
                </a:lnTo>
                <a:cubicBezTo>
                  <a:pt x="205647" y="425492"/>
                  <a:pt x="196417" y="424571"/>
                  <a:pt x="191802" y="419045"/>
                </a:cubicBezTo>
                <a:cubicBezTo>
                  <a:pt x="186264" y="412598"/>
                  <a:pt x="187187" y="403387"/>
                  <a:pt x="193648" y="398782"/>
                </a:cubicBezTo>
                <a:lnTo>
                  <a:pt x="274872" y="331547"/>
                </a:lnTo>
                <a:lnTo>
                  <a:pt x="274872" y="252338"/>
                </a:lnTo>
                <a:cubicBezTo>
                  <a:pt x="274872" y="244048"/>
                  <a:pt x="281333" y="237601"/>
                  <a:pt x="288717" y="237601"/>
                </a:cubicBezTo>
                <a:close/>
                <a:moveTo>
                  <a:pt x="288699" y="0"/>
                </a:moveTo>
                <a:cubicBezTo>
                  <a:pt x="318213" y="0"/>
                  <a:pt x="343115" y="22103"/>
                  <a:pt x="343115" y="50653"/>
                </a:cubicBezTo>
                <a:lnTo>
                  <a:pt x="343115" y="63546"/>
                </a:lnTo>
                <a:cubicBezTo>
                  <a:pt x="343115" y="63546"/>
                  <a:pt x="348649" y="68151"/>
                  <a:pt x="346805" y="78282"/>
                </a:cubicBezTo>
                <a:cubicBezTo>
                  <a:pt x="345882" y="92096"/>
                  <a:pt x="332048" y="98543"/>
                  <a:pt x="332048" y="98543"/>
                </a:cubicBezTo>
                <a:cubicBezTo>
                  <a:pt x="332048" y="98543"/>
                  <a:pt x="328358" y="117883"/>
                  <a:pt x="318213" y="127093"/>
                </a:cubicBezTo>
                <a:cubicBezTo>
                  <a:pt x="313602" y="154722"/>
                  <a:pt x="332970" y="157484"/>
                  <a:pt x="348649" y="163010"/>
                </a:cubicBezTo>
                <a:cubicBezTo>
                  <a:pt x="374474" y="171299"/>
                  <a:pt x="397531" y="172220"/>
                  <a:pt x="397531" y="206295"/>
                </a:cubicBezTo>
                <a:cubicBezTo>
                  <a:pt x="397531" y="212742"/>
                  <a:pt x="362484" y="219189"/>
                  <a:pt x="304379" y="220110"/>
                </a:cubicBezTo>
                <a:lnTo>
                  <a:pt x="297000" y="173141"/>
                </a:lnTo>
                <a:lnTo>
                  <a:pt x="300689" y="167615"/>
                </a:lnTo>
                <a:cubicBezTo>
                  <a:pt x="300689" y="166694"/>
                  <a:pt x="300689" y="165773"/>
                  <a:pt x="300689" y="164852"/>
                </a:cubicBezTo>
                <a:lnTo>
                  <a:pt x="290544" y="154722"/>
                </a:lnTo>
                <a:cubicBezTo>
                  <a:pt x="289622" y="153801"/>
                  <a:pt x="287777" y="153801"/>
                  <a:pt x="287777" y="154722"/>
                </a:cubicBezTo>
                <a:lnTo>
                  <a:pt x="277632" y="164852"/>
                </a:lnTo>
                <a:cubicBezTo>
                  <a:pt x="276710" y="165773"/>
                  <a:pt x="276710" y="166694"/>
                  <a:pt x="277632" y="167615"/>
                </a:cubicBezTo>
                <a:lnTo>
                  <a:pt x="281321" y="173141"/>
                </a:lnTo>
                <a:lnTo>
                  <a:pt x="273943" y="221031"/>
                </a:lnTo>
                <a:cubicBezTo>
                  <a:pt x="215838" y="219189"/>
                  <a:pt x="180790" y="212742"/>
                  <a:pt x="180790" y="206295"/>
                </a:cubicBezTo>
                <a:cubicBezTo>
                  <a:pt x="180790" y="172220"/>
                  <a:pt x="203848" y="171299"/>
                  <a:pt x="228750" y="163010"/>
                </a:cubicBezTo>
                <a:cubicBezTo>
                  <a:pt x="244429" y="157484"/>
                  <a:pt x="264720" y="154722"/>
                  <a:pt x="260108" y="127093"/>
                </a:cubicBezTo>
                <a:cubicBezTo>
                  <a:pt x="249963" y="117883"/>
                  <a:pt x="246274" y="98543"/>
                  <a:pt x="246274" y="98543"/>
                </a:cubicBezTo>
                <a:cubicBezTo>
                  <a:pt x="246274" y="98543"/>
                  <a:pt x="232439" y="92096"/>
                  <a:pt x="230594" y="78282"/>
                </a:cubicBezTo>
                <a:cubicBezTo>
                  <a:pt x="229672" y="68151"/>
                  <a:pt x="235206" y="63546"/>
                  <a:pt x="235206" y="63546"/>
                </a:cubicBezTo>
                <a:lnTo>
                  <a:pt x="235206" y="50653"/>
                </a:lnTo>
                <a:cubicBezTo>
                  <a:pt x="235206" y="22103"/>
                  <a:pt x="259186" y="0"/>
                  <a:pt x="28869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圆角矩形 17"/>
          <p:cNvSpPr/>
          <p:nvPr/>
        </p:nvSpPr>
        <p:spPr>
          <a:xfrm>
            <a:off x="4657053" y="2277564"/>
            <a:ext cx="765275" cy="765275"/>
          </a:xfrm>
          <a:prstGeom prst="roundRect">
            <a:avLst/>
          </a:prstGeom>
          <a:solidFill>
            <a:srgbClr val="13346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圆角矩形 11"/>
          <p:cNvSpPr/>
          <p:nvPr/>
        </p:nvSpPr>
        <p:spPr>
          <a:xfrm>
            <a:off x="4833151" y="2453950"/>
            <a:ext cx="413078" cy="412502"/>
          </a:xfrm>
          <a:custGeom>
            <a:avLst/>
            <a:gdLst>
              <a:gd name="connsiteX0" fmla="*/ 145802 w 608415"/>
              <a:gd name="connsiteY0" fmla="*/ 316204 h 607568"/>
              <a:gd name="connsiteX1" fmla="*/ 335878 w 608415"/>
              <a:gd name="connsiteY1" fmla="*/ 316204 h 607568"/>
              <a:gd name="connsiteX2" fmla="*/ 355085 w 608415"/>
              <a:gd name="connsiteY2" fmla="*/ 335363 h 607568"/>
              <a:gd name="connsiteX3" fmla="*/ 335878 w 608415"/>
              <a:gd name="connsiteY3" fmla="*/ 354521 h 607568"/>
              <a:gd name="connsiteX4" fmla="*/ 145802 w 608415"/>
              <a:gd name="connsiteY4" fmla="*/ 354521 h 607568"/>
              <a:gd name="connsiteX5" fmla="*/ 126594 w 608415"/>
              <a:gd name="connsiteY5" fmla="*/ 335363 h 607568"/>
              <a:gd name="connsiteX6" fmla="*/ 145802 w 608415"/>
              <a:gd name="connsiteY6" fmla="*/ 316204 h 607568"/>
              <a:gd name="connsiteX7" fmla="*/ 145799 w 608415"/>
              <a:gd name="connsiteY7" fmla="*/ 252977 h 607568"/>
              <a:gd name="connsiteX8" fmla="*/ 430791 w 608415"/>
              <a:gd name="connsiteY8" fmla="*/ 252977 h 607568"/>
              <a:gd name="connsiteX9" fmla="*/ 449995 w 608415"/>
              <a:gd name="connsiteY9" fmla="*/ 272171 h 607568"/>
              <a:gd name="connsiteX10" fmla="*/ 430791 w 608415"/>
              <a:gd name="connsiteY10" fmla="*/ 291365 h 607568"/>
              <a:gd name="connsiteX11" fmla="*/ 145799 w 608415"/>
              <a:gd name="connsiteY11" fmla="*/ 291365 h 607568"/>
              <a:gd name="connsiteX12" fmla="*/ 126594 w 608415"/>
              <a:gd name="connsiteY12" fmla="*/ 272171 h 607568"/>
              <a:gd name="connsiteX13" fmla="*/ 145799 w 608415"/>
              <a:gd name="connsiteY13" fmla="*/ 252977 h 607568"/>
              <a:gd name="connsiteX14" fmla="*/ 145805 w 608415"/>
              <a:gd name="connsiteY14" fmla="*/ 189750 h 607568"/>
              <a:gd name="connsiteX15" fmla="*/ 209279 w 608415"/>
              <a:gd name="connsiteY15" fmla="*/ 189750 h 607568"/>
              <a:gd name="connsiteX16" fmla="*/ 228490 w 608415"/>
              <a:gd name="connsiteY16" fmla="*/ 208944 h 607568"/>
              <a:gd name="connsiteX17" fmla="*/ 209279 w 608415"/>
              <a:gd name="connsiteY17" fmla="*/ 228138 h 607568"/>
              <a:gd name="connsiteX18" fmla="*/ 145805 w 608415"/>
              <a:gd name="connsiteY18" fmla="*/ 228138 h 607568"/>
              <a:gd name="connsiteX19" fmla="*/ 126594 w 608415"/>
              <a:gd name="connsiteY19" fmla="*/ 208944 h 607568"/>
              <a:gd name="connsiteX20" fmla="*/ 145805 w 608415"/>
              <a:gd name="connsiteY20" fmla="*/ 189750 h 607568"/>
              <a:gd name="connsiteX21" fmla="*/ 70060 w 608415"/>
              <a:gd name="connsiteY21" fmla="*/ 133174 h 607568"/>
              <a:gd name="connsiteX22" fmla="*/ 70060 w 608415"/>
              <a:gd name="connsiteY22" fmla="*/ 442788 h 607568"/>
              <a:gd name="connsiteX23" fmla="*/ 538355 w 608415"/>
              <a:gd name="connsiteY23" fmla="*/ 442788 h 607568"/>
              <a:gd name="connsiteX24" fmla="*/ 538355 w 608415"/>
              <a:gd name="connsiteY24" fmla="*/ 133174 h 607568"/>
              <a:gd name="connsiteX25" fmla="*/ 38410 w 608415"/>
              <a:gd name="connsiteY25" fmla="*/ 69962 h 607568"/>
              <a:gd name="connsiteX26" fmla="*/ 38410 w 608415"/>
              <a:gd name="connsiteY26" fmla="*/ 94817 h 607568"/>
              <a:gd name="connsiteX27" fmla="*/ 570005 w 608415"/>
              <a:gd name="connsiteY27" fmla="*/ 94817 h 607568"/>
              <a:gd name="connsiteX28" fmla="*/ 570005 w 608415"/>
              <a:gd name="connsiteY28" fmla="*/ 69962 h 607568"/>
              <a:gd name="connsiteX29" fmla="*/ 304208 w 608415"/>
              <a:gd name="connsiteY29" fmla="*/ 0 h 607568"/>
              <a:gd name="connsiteX30" fmla="*/ 323413 w 608415"/>
              <a:gd name="connsiteY30" fmla="*/ 19178 h 607568"/>
              <a:gd name="connsiteX31" fmla="*/ 323413 w 608415"/>
              <a:gd name="connsiteY31" fmla="*/ 31606 h 607568"/>
              <a:gd name="connsiteX32" fmla="*/ 589210 w 608415"/>
              <a:gd name="connsiteY32" fmla="*/ 31606 h 607568"/>
              <a:gd name="connsiteX33" fmla="*/ 608415 w 608415"/>
              <a:gd name="connsiteY33" fmla="*/ 50784 h 607568"/>
              <a:gd name="connsiteX34" fmla="*/ 608415 w 608415"/>
              <a:gd name="connsiteY34" fmla="*/ 113995 h 607568"/>
              <a:gd name="connsiteX35" fmla="*/ 589210 w 608415"/>
              <a:gd name="connsiteY35" fmla="*/ 133174 h 607568"/>
              <a:gd name="connsiteX36" fmla="*/ 576765 w 608415"/>
              <a:gd name="connsiteY36" fmla="*/ 133174 h 607568"/>
              <a:gd name="connsiteX37" fmla="*/ 576765 w 608415"/>
              <a:gd name="connsiteY37" fmla="*/ 461967 h 607568"/>
              <a:gd name="connsiteX38" fmla="*/ 557560 w 608415"/>
              <a:gd name="connsiteY38" fmla="*/ 481145 h 607568"/>
              <a:gd name="connsiteX39" fmla="*/ 342618 w 608415"/>
              <a:gd name="connsiteY39" fmla="*/ 481145 h 607568"/>
              <a:gd name="connsiteX40" fmla="*/ 414521 w 608415"/>
              <a:gd name="connsiteY40" fmla="*/ 576883 h 607568"/>
              <a:gd name="connsiteX41" fmla="*/ 410680 w 608415"/>
              <a:gd name="connsiteY41" fmla="*/ 603733 h 607568"/>
              <a:gd name="connsiteX42" fmla="*/ 399157 w 608415"/>
              <a:gd name="connsiteY42" fmla="*/ 607568 h 607568"/>
              <a:gd name="connsiteX43" fmla="*/ 383793 w 608415"/>
              <a:gd name="connsiteY43" fmla="*/ 599897 h 607568"/>
              <a:gd name="connsiteX44" fmla="*/ 323413 w 608415"/>
              <a:gd name="connsiteY44" fmla="*/ 519348 h 607568"/>
              <a:gd name="connsiteX45" fmla="*/ 323413 w 608415"/>
              <a:gd name="connsiteY45" fmla="*/ 588390 h 607568"/>
              <a:gd name="connsiteX46" fmla="*/ 304208 w 608415"/>
              <a:gd name="connsiteY46" fmla="*/ 607568 h 607568"/>
              <a:gd name="connsiteX47" fmla="*/ 285003 w 608415"/>
              <a:gd name="connsiteY47" fmla="*/ 588390 h 607568"/>
              <a:gd name="connsiteX48" fmla="*/ 285003 w 608415"/>
              <a:gd name="connsiteY48" fmla="*/ 519348 h 607568"/>
              <a:gd name="connsiteX49" fmla="*/ 224622 w 608415"/>
              <a:gd name="connsiteY49" fmla="*/ 599897 h 607568"/>
              <a:gd name="connsiteX50" fmla="*/ 209258 w 608415"/>
              <a:gd name="connsiteY50" fmla="*/ 607568 h 607568"/>
              <a:gd name="connsiteX51" fmla="*/ 197735 w 608415"/>
              <a:gd name="connsiteY51" fmla="*/ 603733 h 607568"/>
              <a:gd name="connsiteX52" fmla="*/ 193894 w 608415"/>
              <a:gd name="connsiteY52" fmla="*/ 576883 h 607568"/>
              <a:gd name="connsiteX53" fmla="*/ 265798 w 608415"/>
              <a:gd name="connsiteY53" fmla="*/ 481145 h 607568"/>
              <a:gd name="connsiteX54" fmla="*/ 50855 w 608415"/>
              <a:gd name="connsiteY54" fmla="*/ 481145 h 607568"/>
              <a:gd name="connsiteX55" fmla="*/ 31650 w 608415"/>
              <a:gd name="connsiteY55" fmla="*/ 461967 h 607568"/>
              <a:gd name="connsiteX56" fmla="*/ 31650 w 608415"/>
              <a:gd name="connsiteY56" fmla="*/ 133174 h 607568"/>
              <a:gd name="connsiteX57" fmla="*/ 19205 w 608415"/>
              <a:gd name="connsiteY57" fmla="*/ 133174 h 607568"/>
              <a:gd name="connsiteX58" fmla="*/ 0 w 608415"/>
              <a:gd name="connsiteY58" fmla="*/ 113995 h 607568"/>
              <a:gd name="connsiteX59" fmla="*/ 0 w 608415"/>
              <a:gd name="connsiteY59" fmla="*/ 50784 h 607568"/>
              <a:gd name="connsiteX60" fmla="*/ 19205 w 608415"/>
              <a:gd name="connsiteY60" fmla="*/ 31606 h 607568"/>
              <a:gd name="connsiteX61" fmla="*/ 285003 w 608415"/>
              <a:gd name="connsiteY61" fmla="*/ 31606 h 607568"/>
              <a:gd name="connsiteX62" fmla="*/ 285003 w 608415"/>
              <a:gd name="connsiteY62" fmla="*/ 19178 h 607568"/>
              <a:gd name="connsiteX63" fmla="*/ 304208 w 608415"/>
              <a:gd name="connsiteY63" fmla="*/ 0 h 607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608415" h="607568">
                <a:moveTo>
                  <a:pt x="145802" y="316204"/>
                </a:moveTo>
                <a:lnTo>
                  <a:pt x="335878" y="316204"/>
                </a:lnTo>
                <a:cubicBezTo>
                  <a:pt x="346480" y="316204"/>
                  <a:pt x="355085" y="324787"/>
                  <a:pt x="355085" y="335363"/>
                </a:cubicBezTo>
                <a:cubicBezTo>
                  <a:pt x="355085" y="345938"/>
                  <a:pt x="346480" y="354521"/>
                  <a:pt x="335878" y="354521"/>
                </a:cubicBezTo>
                <a:lnTo>
                  <a:pt x="145802" y="354521"/>
                </a:lnTo>
                <a:cubicBezTo>
                  <a:pt x="135199" y="354521"/>
                  <a:pt x="126594" y="345938"/>
                  <a:pt x="126594" y="335363"/>
                </a:cubicBezTo>
                <a:cubicBezTo>
                  <a:pt x="126594" y="324787"/>
                  <a:pt x="135199" y="316204"/>
                  <a:pt x="145802" y="316204"/>
                </a:cubicBezTo>
                <a:close/>
                <a:moveTo>
                  <a:pt x="145799" y="252977"/>
                </a:moveTo>
                <a:lnTo>
                  <a:pt x="430791" y="252977"/>
                </a:lnTo>
                <a:cubicBezTo>
                  <a:pt x="441392" y="252977"/>
                  <a:pt x="449995" y="261576"/>
                  <a:pt x="449995" y="272171"/>
                </a:cubicBezTo>
                <a:cubicBezTo>
                  <a:pt x="449995" y="282766"/>
                  <a:pt x="441392" y="291365"/>
                  <a:pt x="430791" y="291365"/>
                </a:cubicBezTo>
                <a:lnTo>
                  <a:pt x="145799" y="291365"/>
                </a:lnTo>
                <a:cubicBezTo>
                  <a:pt x="135198" y="291365"/>
                  <a:pt x="126594" y="282766"/>
                  <a:pt x="126594" y="272171"/>
                </a:cubicBezTo>
                <a:cubicBezTo>
                  <a:pt x="126594" y="261576"/>
                  <a:pt x="135198" y="252977"/>
                  <a:pt x="145799" y="252977"/>
                </a:cubicBezTo>
                <a:close/>
                <a:moveTo>
                  <a:pt x="145805" y="189750"/>
                </a:moveTo>
                <a:lnTo>
                  <a:pt x="209279" y="189750"/>
                </a:lnTo>
                <a:cubicBezTo>
                  <a:pt x="219884" y="189750"/>
                  <a:pt x="228490" y="198349"/>
                  <a:pt x="228490" y="208944"/>
                </a:cubicBezTo>
                <a:cubicBezTo>
                  <a:pt x="228490" y="219539"/>
                  <a:pt x="219884" y="228138"/>
                  <a:pt x="209279" y="228138"/>
                </a:cubicBezTo>
                <a:lnTo>
                  <a:pt x="145805" y="228138"/>
                </a:lnTo>
                <a:cubicBezTo>
                  <a:pt x="135201" y="228138"/>
                  <a:pt x="126594" y="219539"/>
                  <a:pt x="126594" y="208944"/>
                </a:cubicBezTo>
                <a:cubicBezTo>
                  <a:pt x="126594" y="198349"/>
                  <a:pt x="135201" y="189750"/>
                  <a:pt x="145805" y="189750"/>
                </a:cubicBezTo>
                <a:close/>
                <a:moveTo>
                  <a:pt x="70060" y="133174"/>
                </a:moveTo>
                <a:lnTo>
                  <a:pt x="70060" y="442788"/>
                </a:lnTo>
                <a:lnTo>
                  <a:pt x="538355" y="442788"/>
                </a:lnTo>
                <a:lnTo>
                  <a:pt x="538355" y="133174"/>
                </a:lnTo>
                <a:close/>
                <a:moveTo>
                  <a:pt x="38410" y="69962"/>
                </a:moveTo>
                <a:lnTo>
                  <a:pt x="38410" y="94817"/>
                </a:lnTo>
                <a:lnTo>
                  <a:pt x="570005" y="94817"/>
                </a:lnTo>
                <a:lnTo>
                  <a:pt x="570005" y="69962"/>
                </a:lnTo>
                <a:close/>
                <a:moveTo>
                  <a:pt x="304208" y="0"/>
                </a:moveTo>
                <a:cubicBezTo>
                  <a:pt x="314809" y="0"/>
                  <a:pt x="323413" y="8592"/>
                  <a:pt x="323413" y="19178"/>
                </a:cubicBezTo>
                <a:lnTo>
                  <a:pt x="323413" y="31606"/>
                </a:lnTo>
                <a:lnTo>
                  <a:pt x="589210" y="31606"/>
                </a:lnTo>
                <a:cubicBezTo>
                  <a:pt x="599811" y="31606"/>
                  <a:pt x="608415" y="40197"/>
                  <a:pt x="608415" y="50784"/>
                </a:cubicBezTo>
                <a:lnTo>
                  <a:pt x="608415" y="113995"/>
                </a:lnTo>
                <a:cubicBezTo>
                  <a:pt x="608415" y="124582"/>
                  <a:pt x="599811" y="133174"/>
                  <a:pt x="589210" y="133174"/>
                </a:cubicBezTo>
                <a:lnTo>
                  <a:pt x="576765" y="133174"/>
                </a:lnTo>
                <a:lnTo>
                  <a:pt x="576765" y="461967"/>
                </a:lnTo>
                <a:cubicBezTo>
                  <a:pt x="576765" y="472553"/>
                  <a:pt x="568161" y="481145"/>
                  <a:pt x="557560" y="481145"/>
                </a:cubicBezTo>
                <a:lnTo>
                  <a:pt x="342618" y="481145"/>
                </a:lnTo>
                <a:lnTo>
                  <a:pt x="414521" y="576883"/>
                </a:lnTo>
                <a:cubicBezTo>
                  <a:pt x="420974" y="585321"/>
                  <a:pt x="419284" y="597442"/>
                  <a:pt x="410680" y="603733"/>
                </a:cubicBezTo>
                <a:cubicBezTo>
                  <a:pt x="407300" y="606341"/>
                  <a:pt x="403306" y="607568"/>
                  <a:pt x="399157" y="607568"/>
                </a:cubicBezTo>
                <a:cubicBezTo>
                  <a:pt x="393319" y="607568"/>
                  <a:pt x="387634" y="604960"/>
                  <a:pt x="383793" y="599897"/>
                </a:cubicBezTo>
                <a:lnTo>
                  <a:pt x="323413" y="519348"/>
                </a:lnTo>
                <a:lnTo>
                  <a:pt x="323413" y="588390"/>
                </a:lnTo>
                <a:cubicBezTo>
                  <a:pt x="323413" y="598976"/>
                  <a:pt x="314809" y="607568"/>
                  <a:pt x="304208" y="607568"/>
                </a:cubicBezTo>
                <a:cubicBezTo>
                  <a:pt x="293607" y="607568"/>
                  <a:pt x="285003" y="598976"/>
                  <a:pt x="285003" y="588390"/>
                </a:cubicBezTo>
                <a:lnTo>
                  <a:pt x="285003" y="519348"/>
                </a:lnTo>
                <a:lnTo>
                  <a:pt x="224622" y="599897"/>
                </a:lnTo>
                <a:cubicBezTo>
                  <a:pt x="220781" y="604960"/>
                  <a:pt x="215096" y="607568"/>
                  <a:pt x="209258" y="607568"/>
                </a:cubicBezTo>
                <a:cubicBezTo>
                  <a:pt x="205110" y="607568"/>
                  <a:pt x="201115" y="606341"/>
                  <a:pt x="197735" y="603733"/>
                </a:cubicBezTo>
                <a:cubicBezTo>
                  <a:pt x="189131" y="597442"/>
                  <a:pt x="187441" y="585321"/>
                  <a:pt x="193894" y="576883"/>
                </a:cubicBezTo>
                <a:lnTo>
                  <a:pt x="265798" y="481145"/>
                </a:lnTo>
                <a:lnTo>
                  <a:pt x="50855" y="481145"/>
                </a:lnTo>
                <a:cubicBezTo>
                  <a:pt x="40253" y="481145"/>
                  <a:pt x="31650" y="472553"/>
                  <a:pt x="31650" y="461967"/>
                </a:cubicBezTo>
                <a:lnTo>
                  <a:pt x="31650" y="133174"/>
                </a:lnTo>
                <a:lnTo>
                  <a:pt x="19205" y="133174"/>
                </a:lnTo>
                <a:cubicBezTo>
                  <a:pt x="8604" y="133174"/>
                  <a:pt x="0" y="124582"/>
                  <a:pt x="0" y="113995"/>
                </a:cubicBezTo>
                <a:lnTo>
                  <a:pt x="0" y="50784"/>
                </a:lnTo>
                <a:cubicBezTo>
                  <a:pt x="0" y="40197"/>
                  <a:pt x="8604" y="31606"/>
                  <a:pt x="19205" y="31606"/>
                </a:cubicBezTo>
                <a:lnTo>
                  <a:pt x="285003" y="31606"/>
                </a:lnTo>
                <a:lnTo>
                  <a:pt x="285003" y="19178"/>
                </a:lnTo>
                <a:cubicBezTo>
                  <a:pt x="285003" y="8592"/>
                  <a:pt x="293607" y="0"/>
                  <a:pt x="30420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0" name="圆角矩形 19"/>
          <p:cNvSpPr/>
          <p:nvPr/>
        </p:nvSpPr>
        <p:spPr>
          <a:xfrm>
            <a:off x="4660603" y="4699922"/>
            <a:ext cx="765275" cy="765275"/>
          </a:xfrm>
          <a:prstGeom prst="roundRect">
            <a:avLst/>
          </a:prstGeom>
          <a:solidFill>
            <a:srgbClr val="13346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圆角矩形 14"/>
          <p:cNvSpPr/>
          <p:nvPr/>
        </p:nvSpPr>
        <p:spPr>
          <a:xfrm>
            <a:off x="4836701" y="4884012"/>
            <a:ext cx="413078" cy="397094"/>
          </a:xfrm>
          <a:custGeom>
            <a:avLst/>
            <a:gdLst>
              <a:gd name="connsiteX0" fmla="*/ 241391 w 516922"/>
              <a:gd name="connsiteY0" fmla="*/ 466920 h 496921"/>
              <a:gd name="connsiteX1" fmla="*/ 374792 w 516922"/>
              <a:gd name="connsiteY1" fmla="*/ 466920 h 496921"/>
              <a:gd name="connsiteX2" fmla="*/ 394157 w 516922"/>
              <a:gd name="connsiteY2" fmla="*/ 492438 h 496921"/>
              <a:gd name="connsiteX3" fmla="*/ 241391 w 516922"/>
              <a:gd name="connsiteY3" fmla="*/ 492438 h 496921"/>
              <a:gd name="connsiteX4" fmla="*/ 45175 w 516922"/>
              <a:gd name="connsiteY4" fmla="*/ 266910 h 496921"/>
              <a:gd name="connsiteX5" fmla="*/ 178975 w 516922"/>
              <a:gd name="connsiteY5" fmla="*/ 266910 h 496921"/>
              <a:gd name="connsiteX6" fmla="*/ 178975 w 516922"/>
              <a:gd name="connsiteY6" fmla="*/ 312085 h 496921"/>
              <a:gd name="connsiteX7" fmla="*/ 45175 w 516922"/>
              <a:gd name="connsiteY7" fmla="*/ 312085 h 496921"/>
              <a:gd name="connsiteX8" fmla="*/ 45175 w 516922"/>
              <a:gd name="connsiteY8" fmla="*/ 167939 h 496921"/>
              <a:gd name="connsiteX9" fmla="*/ 178975 w 516922"/>
              <a:gd name="connsiteY9" fmla="*/ 167939 h 496921"/>
              <a:gd name="connsiteX10" fmla="*/ 178975 w 516922"/>
              <a:gd name="connsiteY10" fmla="*/ 213114 h 496921"/>
              <a:gd name="connsiteX11" fmla="*/ 45175 w 516922"/>
              <a:gd name="connsiteY11" fmla="*/ 213114 h 496921"/>
              <a:gd name="connsiteX12" fmla="*/ 254150 w 516922"/>
              <a:gd name="connsiteY12" fmla="*/ 92418 h 496921"/>
              <a:gd name="connsiteX13" fmla="*/ 497537 w 516922"/>
              <a:gd name="connsiteY13" fmla="*/ 92418 h 496921"/>
              <a:gd name="connsiteX14" fmla="*/ 516922 w 516922"/>
              <a:gd name="connsiteY14" fmla="*/ 111788 h 496921"/>
              <a:gd name="connsiteX15" fmla="*/ 516922 w 516922"/>
              <a:gd name="connsiteY15" fmla="*/ 402340 h 496921"/>
              <a:gd name="connsiteX16" fmla="*/ 497537 w 516922"/>
              <a:gd name="connsiteY16" fmla="*/ 421710 h 496921"/>
              <a:gd name="connsiteX17" fmla="*/ 359690 w 516922"/>
              <a:gd name="connsiteY17" fmla="*/ 421710 h 496921"/>
              <a:gd name="connsiteX18" fmla="*/ 359690 w 516922"/>
              <a:gd name="connsiteY18" fmla="*/ 458298 h 496921"/>
              <a:gd name="connsiteX19" fmla="*/ 254150 w 516922"/>
              <a:gd name="connsiteY19" fmla="*/ 458298 h 496921"/>
              <a:gd name="connsiteX20" fmla="*/ 254150 w 516922"/>
              <a:gd name="connsiteY20" fmla="*/ 382970 h 496921"/>
              <a:gd name="connsiteX21" fmla="*/ 478152 w 516922"/>
              <a:gd name="connsiteY21" fmla="*/ 382970 h 496921"/>
              <a:gd name="connsiteX22" fmla="*/ 478152 w 516922"/>
              <a:gd name="connsiteY22" fmla="*/ 131158 h 496921"/>
              <a:gd name="connsiteX23" fmla="*/ 254150 w 516922"/>
              <a:gd name="connsiteY23" fmla="*/ 131158 h 496921"/>
              <a:gd name="connsiteX24" fmla="*/ 45175 w 516922"/>
              <a:gd name="connsiteY24" fmla="*/ 75176 h 496921"/>
              <a:gd name="connsiteX25" fmla="*/ 178975 w 516922"/>
              <a:gd name="connsiteY25" fmla="*/ 75176 h 496921"/>
              <a:gd name="connsiteX26" fmla="*/ 178975 w 516922"/>
              <a:gd name="connsiteY26" fmla="*/ 120351 h 496921"/>
              <a:gd name="connsiteX27" fmla="*/ 45175 w 516922"/>
              <a:gd name="connsiteY27" fmla="*/ 120351 h 496921"/>
              <a:gd name="connsiteX28" fmla="*/ 28019 w 516922"/>
              <a:gd name="connsiteY28" fmla="*/ 27965 h 496921"/>
              <a:gd name="connsiteX29" fmla="*/ 28019 w 516922"/>
              <a:gd name="connsiteY29" fmla="*/ 466805 h 496921"/>
              <a:gd name="connsiteX30" fmla="*/ 196130 w 516922"/>
              <a:gd name="connsiteY30" fmla="*/ 466805 h 496921"/>
              <a:gd name="connsiteX31" fmla="*/ 196130 w 516922"/>
              <a:gd name="connsiteY31" fmla="*/ 27965 h 496921"/>
              <a:gd name="connsiteX32" fmla="*/ 28019 w 516922"/>
              <a:gd name="connsiteY32" fmla="*/ 0 h 496921"/>
              <a:gd name="connsiteX33" fmla="*/ 196130 w 516922"/>
              <a:gd name="connsiteY33" fmla="*/ 0 h 496921"/>
              <a:gd name="connsiteX34" fmla="*/ 224149 w 516922"/>
              <a:gd name="connsiteY34" fmla="*/ 27965 h 496921"/>
              <a:gd name="connsiteX35" fmla="*/ 224149 w 516922"/>
              <a:gd name="connsiteY35" fmla="*/ 466805 h 496921"/>
              <a:gd name="connsiteX36" fmla="*/ 196130 w 516922"/>
              <a:gd name="connsiteY36" fmla="*/ 496921 h 496921"/>
              <a:gd name="connsiteX37" fmla="*/ 28019 w 516922"/>
              <a:gd name="connsiteY37" fmla="*/ 496921 h 496921"/>
              <a:gd name="connsiteX38" fmla="*/ 0 w 516922"/>
              <a:gd name="connsiteY38" fmla="*/ 466805 h 496921"/>
              <a:gd name="connsiteX39" fmla="*/ 0 w 516922"/>
              <a:gd name="connsiteY39" fmla="*/ 27965 h 496921"/>
              <a:gd name="connsiteX40" fmla="*/ 28019 w 516922"/>
              <a:gd name="connsiteY40" fmla="*/ 0 h 496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516922" h="496921">
                <a:moveTo>
                  <a:pt x="241391" y="466920"/>
                </a:moveTo>
                <a:lnTo>
                  <a:pt x="374792" y="466920"/>
                </a:lnTo>
                <a:lnTo>
                  <a:pt x="394157" y="492438"/>
                </a:lnTo>
                <a:lnTo>
                  <a:pt x="241391" y="492438"/>
                </a:lnTo>
                <a:close/>
                <a:moveTo>
                  <a:pt x="45175" y="266910"/>
                </a:moveTo>
                <a:lnTo>
                  <a:pt x="178975" y="266910"/>
                </a:lnTo>
                <a:lnTo>
                  <a:pt x="178975" y="312085"/>
                </a:lnTo>
                <a:lnTo>
                  <a:pt x="45175" y="312085"/>
                </a:lnTo>
                <a:close/>
                <a:moveTo>
                  <a:pt x="45175" y="167939"/>
                </a:moveTo>
                <a:lnTo>
                  <a:pt x="178975" y="167939"/>
                </a:lnTo>
                <a:lnTo>
                  <a:pt x="178975" y="213114"/>
                </a:lnTo>
                <a:lnTo>
                  <a:pt x="45175" y="213114"/>
                </a:lnTo>
                <a:close/>
                <a:moveTo>
                  <a:pt x="254150" y="92418"/>
                </a:moveTo>
                <a:lnTo>
                  <a:pt x="497537" y="92418"/>
                </a:lnTo>
                <a:cubicBezTo>
                  <a:pt x="508307" y="92418"/>
                  <a:pt x="516922" y="101027"/>
                  <a:pt x="516922" y="111788"/>
                </a:cubicBezTo>
                <a:lnTo>
                  <a:pt x="516922" y="402340"/>
                </a:lnTo>
                <a:cubicBezTo>
                  <a:pt x="516922" y="413101"/>
                  <a:pt x="508307" y="421710"/>
                  <a:pt x="497537" y="421710"/>
                </a:cubicBezTo>
                <a:lnTo>
                  <a:pt x="359690" y="421710"/>
                </a:lnTo>
                <a:lnTo>
                  <a:pt x="359690" y="458298"/>
                </a:lnTo>
                <a:lnTo>
                  <a:pt x="254150" y="458298"/>
                </a:lnTo>
                <a:lnTo>
                  <a:pt x="254150" y="382970"/>
                </a:lnTo>
                <a:lnTo>
                  <a:pt x="478152" y="382970"/>
                </a:lnTo>
                <a:lnTo>
                  <a:pt x="478152" y="131158"/>
                </a:lnTo>
                <a:lnTo>
                  <a:pt x="254150" y="131158"/>
                </a:lnTo>
                <a:close/>
                <a:moveTo>
                  <a:pt x="45175" y="75176"/>
                </a:moveTo>
                <a:lnTo>
                  <a:pt x="178975" y="75176"/>
                </a:lnTo>
                <a:lnTo>
                  <a:pt x="178975" y="120351"/>
                </a:lnTo>
                <a:lnTo>
                  <a:pt x="45175" y="120351"/>
                </a:lnTo>
                <a:close/>
                <a:moveTo>
                  <a:pt x="28019" y="27965"/>
                </a:moveTo>
                <a:lnTo>
                  <a:pt x="28019" y="466805"/>
                </a:lnTo>
                <a:lnTo>
                  <a:pt x="196130" y="466805"/>
                </a:lnTo>
                <a:lnTo>
                  <a:pt x="196130" y="27965"/>
                </a:lnTo>
                <a:close/>
                <a:moveTo>
                  <a:pt x="28019" y="0"/>
                </a:moveTo>
                <a:lnTo>
                  <a:pt x="196130" y="0"/>
                </a:lnTo>
                <a:cubicBezTo>
                  <a:pt x="211217" y="0"/>
                  <a:pt x="224149" y="12907"/>
                  <a:pt x="224149" y="27965"/>
                </a:cubicBezTo>
                <a:lnTo>
                  <a:pt x="224149" y="466805"/>
                </a:lnTo>
                <a:cubicBezTo>
                  <a:pt x="224149" y="484014"/>
                  <a:pt x="211217" y="496921"/>
                  <a:pt x="196130" y="496921"/>
                </a:cubicBezTo>
                <a:lnTo>
                  <a:pt x="28019" y="496921"/>
                </a:lnTo>
                <a:cubicBezTo>
                  <a:pt x="12932" y="496921"/>
                  <a:pt x="0" y="484014"/>
                  <a:pt x="0" y="466805"/>
                </a:cubicBezTo>
                <a:lnTo>
                  <a:pt x="0" y="27965"/>
                </a:lnTo>
                <a:cubicBezTo>
                  <a:pt x="0" y="12907"/>
                  <a:pt x="12932" y="0"/>
                  <a:pt x="2801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1866656" y="2277564"/>
            <a:ext cx="2482850" cy="1132618"/>
            <a:chOff x="3769435" y="2412339"/>
            <a:chExt cx="2482850" cy="1132618"/>
          </a:xfrm>
        </p:grpSpPr>
        <p:sp>
          <p:nvSpPr>
            <p:cNvPr id="23" name="文本框 22"/>
            <p:cNvSpPr txBox="1"/>
            <p:nvPr/>
          </p:nvSpPr>
          <p:spPr>
            <a:xfrm>
              <a:off x="3769435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3769435" y="2750893"/>
              <a:ext cx="2482850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25" name="组合 21"/>
          <p:cNvGrpSpPr/>
          <p:nvPr/>
        </p:nvGrpSpPr>
        <p:grpSpPr>
          <a:xfrm>
            <a:off x="5731760" y="2297249"/>
            <a:ext cx="2482850" cy="1132618"/>
            <a:chOff x="3769435" y="2412339"/>
            <a:chExt cx="2482850" cy="1132618"/>
          </a:xfrm>
        </p:grpSpPr>
        <p:sp>
          <p:nvSpPr>
            <p:cNvPr id="26" name="文本框 25"/>
            <p:cNvSpPr txBox="1"/>
            <p:nvPr/>
          </p:nvSpPr>
          <p:spPr>
            <a:xfrm>
              <a:off x="3769435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3769435" y="2750893"/>
              <a:ext cx="2482850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28" name="组合 21"/>
          <p:cNvGrpSpPr/>
          <p:nvPr/>
        </p:nvGrpSpPr>
        <p:grpSpPr>
          <a:xfrm>
            <a:off x="1873790" y="4627743"/>
            <a:ext cx="2482850" cy="1132618"/>
            <a:chOff x="3769435" y="2412339"/>
            <a:chExt cx="2482850" cy="1132618"/>
          </a:xfrm>
        </p:grpSpPr>
        <p:sp>
          <p:nvSpPr>
            <p:cNvPr id="29" name="文本框 28"/>
            <p:cNvSpPr txBox="1"/>
            <p:nvPr/>
          </p:nvSpPr>
          <p:spPr>
            <a:xfrm>
              <a:off x="3769435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3769435" y="2750893"/>
              <a:ext cx="2482850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31" name="组合 21"/>
          <p:cNvGrpSpPr/>
          <p:nvPr/>
        </p:nvGrpSpPr>
        <p:grpSpPr>
          <a:xfrm>
            <a:off x="5738894" y="4647428"/>
            <a:ext cx="2482850" cy="1132618"/>
            <a:chOff x="3769435" y="2412339"/>
            <a:chExt cx="2482850" cy="1132618"/>
          </a:xfrm>
        </p:grpSpPr>
        <p:sp>
          <p:nvSpPr>
            <p:cNvPr id="32" name="文本框 31"/>
            <p:cNvSpPr txBox="1"/>
            <p:nvPr/>
          </p:nvSpPr>
          <p:spPr>
            <a:xfrm>
              <a:off x="3769435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3769435" y="2750893"/>
              <a:ext cx="2482850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24287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500"/>
                            </p:stCondLst>
                            <p:childTnLst>
                              <p:par>
                                <p:cTn id="6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500"/>
                            </p:stCondLst>
                            <p:childTnLst>
                              <p:par>
                                <p:cTn id="7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500"/>
                            </p:stCondLst>
                            <p:childTnLst>
                              <p:par>
                                <p:cTn id="7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31" t="20862" r="1041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" name="组 1"/>
          <p:cNvGrpSpPr/>
          <p:nvPr/>
        </p:nvGrpSpPr>
        <p:grpSpPr>
          <a:xfrm>
            <a:off x="575829" y="504909"/>
            <a:ext cx="3845979" cy="806375"/>
            <a:chOff x="3065809" y="2315308"/>
            <a:chExt cx="3845979" cy="806375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xmlns="" id="{D190CDAE-B969-411F-94D3-B350C9F2F014}"/>
                </a:ext>
              </a:extLst>
            </p:cNvPr>
            <p:cNvSpPr txBox="1"/>
            <p:nvPr/>
          </p:nvSpPr>
          <p:spPr>
            <a:xfrm>
              <a:off x="3065809" y="2392252"/>
              <a:ext cx="582211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2800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01</a:t>
              </a:r>
              <a:endParaRPr lang="zh-CN" altLang="en-US" sz="28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4C68AEBE-DC03-431D-BC9A-551112A8CAC5}"/>
                </a:ext>
              </a:extLst>
            </p:cNvPr>
            <p:cNvSpPr txBox="1"/>
            <p:nvPr/>
          </p:nvSpPr>
          <p:spPr>
            <a:xfrm>
              <a:off x="3648020" y="2315308"/>
              <a:ext cx="303516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600" b="1" dirty="0" smtClean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输入您的标题内容</a:t>
              </a:r>
              <a:endParaRPr lang="zh-CN" altLang="en-US" sz="1600" b="1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EF3E8810-8A50-4A53-B1C8-391FCFC3741D}"/>
                </a:ext>
              </a:extLst>
            </p:cNvPr>
            <p:cNvSpPr txBox="1"/>
            <p:nvPr/>
          </p:nvSpPr>
          <p:spPr>
            <a:xfrm>
              <a:off x="3648020" y="2678485"/>
              <a:ext cx="3263768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</a:t>
              </a:r>
            </a:p>
          </p:txBody>
        </p:sp>
      </p:grpSp>
      <p:sp>
        <p:nvSpPr>
          <p:cNvPr id="7" name="矩形 6"/>
          <p:cNvSpPr/>
          <p:nvPr/>
        </p:nvSpPr>
        <p:spPr>
          <a:xfrm>
            <a:off x="0" y="3776870"/>
            <a:ext cx="12192000" cy="3081130"/>
          </a:xfrm>
          <a:prstGeom prst="rect">
            <a:avLst/>
          </a:prstGeom>
          <a:solidFill>
            <a:schemeClr val="tx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椭圆 2"/>
          <p:cNvSpPr/>
          <p:nvPr/>
        </p:nvSpPr>
        <p:spPr>
          <a:xfrm>
            <a:off x="2290926" y="4471812"/>
            <a:ext cx="680146" cy="628106"/>
          </a:xfrm>
          <a:custGeom>
            <a:avLst/>
            <a:gdLst>
              <a:gd name="connsiteX0" fmla="*/ 186302 w 608697"/>
              <a:gd name="connsiteY0" fmla="*/ 63862 h 562124"/>
              <a:gd name="connsiteX1" fmla="*/ 204357 w 608697"/>
              <a:gd name="connsiteY1" fmla="*/ 81889 h 562124"/>
              <a:gd name="connsiteX2" fmla="*/ 186302 w 608697"/>
              <a:gd name="connsiteY2" fmla="*/ 99991 h 562124"/>
              <a:gd name="connsiteX3" fmla="*/ 99759 w 608697"/>
              <a:gd name="connsiteY3" fmla="*/ 186326 h 562124"/>
              <a:gd name="connsiteX4" fmla="*/ 81705 w 608697"/>
              <a:gd name="connsiteY4" fmla="*/ 204428 h 562124"/>
              <a:gd name="connsiteX5" fmla="*/ 63650 w 608697"/>
              <a:gd name="connsiteY5" fmla="*/ 186326 h 562124"/>
              <a:gd name="connsiteX6" fmla="*/ 186302 w 608697"/>
              <a:gd name="connsiteY6" fmla="*/ 63862 h 562124"/>
              <a:gd name="connsiteX7" fmla="*/ 175448 w 608697"/>
              <a:gd name="connsiteY7" fmla="*/ 36129 h 562124"/>
              <a:gd name="connsiteX8" fmla="*/ 36179 w 608697"/>
              <a:gd name="connsiteY8" fmla="*/ 175282 h 562124"/>
              <a:gd name="connsiteX9" fmla="*/ 276226 w 608697"/>
              <a:gd name="connsiteY9" fmla="*/ 490611 h 562124"/>
              <a:gd name="connsiteX10" fmla="*/ 276972 w 608697"/>
              <a:gd name="connsiteY10" fmla="*/ 491356 h 562124"/>
              <a:gd name="connsiteX11" fmla="*/ 304349 w 608697"/>
              <a:gd name="connsiteY11" fmla="*/ 518546 h 562124"/>
              <a:gd name="connsiteX12" fmla="*/ 331725 w 608697"/>
              <a:gd name="connsiteY12" fmla="*/ 491356 h 562124"/>
              <a:gd name="connsiteX13" fmla="*/ 332471 w 608697"/>
              <a:gd name="connsiteY13" fmla="*/ 490611 h 562124"/>
              <a:gd name="connsiteX14" fmla="*/ 572518 w 608697"/>
              <a:gd name="connsiteY14" fmla="*/ 175282 h 562124"/>
              <a:gd name="connsiteX15" fmla="*/ 433249 w 608697"/>
              <a:gd name="connsiteY15" fmla="*/ 36129 h 562124"/>
              <a:gd name="connsiteX16" fmla="*/ 318149 w 608697"/>
              <a:gd name="connsiteY16" fmla="*/ 89764 h 562124"/>
              <a:gd name="connsiteX17" fmla="*/ 304349 w 608697"/>
              <a:gd name="connsiteY17" fmla="*/ 96170 h 562124"/>
              <a:gd name="connsiteX18" fmla="*/ 290548 w 608697"/>
              <a:gd name="connsiteY18" fmla="*/ 89764 h 562124"/>
              <a:gd name="connsiteX19" fmla="*/ 175448 w 608697"/>
              <a:gd name="connsiteY19" fmla="*/ 36129 h 562124"/>
              <a:gd name="connsiteX20" fmla="*/ 175448 w 608697"/>
              <a:gd name="connsiteY20" fmla="*/ 0 h 562124"/>
              <a:gd name="connsiteX21" fmla="*/ 304349 w 608697"/>
              <a:gd name="connsiteY21" fmla="*/ 51847 h 562124"/>
              <a:gd name="connsiteX22" fmla="*/ 433249 w 608697"/>
              <a:gd name="connsiteY22" fmla="*/ 0 h 562124"/>
              <a:gd name="connsiteX23" fmla="*/ 608697 w 608697"/>
              <a:gd name="connsiteY23" fmla="*/ 175282 h 562124"/>
              <a:gd name="connsiteX24" fmla="*/ 537309 w 608697"/>
              <a:gd name="connsiteY24" fmla="*/ 342593 h 562124"/>
              <a:gd name="connsiteX25" fmla="*/ 356864 w 608697"/>
              <a:gd name="connsiteY25" fmla="*/ 517354 h 562124"/>
              <a:gd name="connsiteX26" fmla="*/ 317104 w 608697"/>
              <a:gd name="connsiteY26" fmla="*/ 556835 h 562124"/>
              <a:gd name="connsiteX27" fmla="*/ 304349 w 608697"/>
              <a:gd name="connsiteY27" fmla="*/ 562124 h 562124"/>
              <a:gd name="connsiteX28" fmla="*/ 291593 w 608697"/>
              <a:gd name="connsiteY28" fmla="*/ 556835 h 562124"/>
              <a:gd name="connsiteX29" fmla="*/ 251834 w 608697"/>
              <a:gd name="connsiteY29" fmla="*/ 517354 h 562124"/>
              <a:gd name="connsiteX30" fmla="*/ 71388 w 608697"/>
              <a:gd name="connsiteY30" fmla="*/ 342593 h 562124"/>
              <a:gd name="connsiteX31" fmla="*/ 0 w 608697"/>
              <a:gd name="connsiteY31" fmla="*/ 175282 h 562124"/>
              <a:gd name="connsiteX32" fmla="*/ 175448 w 608697"/>
              <a:gd name="connsiteY32" fmla="*/ 0 h 562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08697" h="562124">
                <a:moveTo>
                  <a:pt x="186302" y="63862"/>
                </a:moveTo>
                <a:cubicBezTo>
                  <a:pt x="196225" y="63862"/>
                  <a:pt x="204357" y="71907"/>
                  <a:pt x="204357" y="81889"/>
                </a:cubicBezTo>
                <a:cubicBezTo>
                  <a:pt x="204357" y="91871"/>
                  <a:pt x="196300" y="99991"/>
                  <a:pt x="186302" y="99991"/>
                </a:cubicBezTo>
                <a:cubicBezTo>
                  <a:pt x="137808" y="99991"/>
                  <a:pt x="99759" y="137907"/>
                  <a:pt x="99759" y="186326"/>
                </a:cubicBezTo>
                <a:cubicBezTo>
                  <a:pt x="99759" y="196308"/>
                  <a:pt x="91702" y="204428"/>
                  <a:pt x="81705" y="204428"/>
                </a:cubicBezTo>
                <a:cubicBezTo>
                  <a:pt x="71708" y="204428"/>
                  <a:pt x="63650" y="196308"/>
                  <a:pt x="63650" y="186326"/>
                </a:cubicBezTo>
                <a:cubicBezTo>
                  <a:pt x="63650" y="117645"/>
                  <a:pt x="117516" y="63862"/>
                  <a:pt x="186302" y="63862"/>
                </a:cubicBezTo>
                <a:close/>
                <a:moveTo>
                  <a:pt x="175448" y="36129"/>
                </a:moveTo>
                <a:cubicBezTo>
                  <a:pt x="97347" y="36129"/>
                  <a:pt x="36179" y="97213"/>
                  <a:pt x="36179" y="175282"/>
                </a:cubicBezTo>
                <a:cubicBezTo>
                  <a:pt x="36179" y="273687"/>
                  <a:pt x="122933" y="355182"/>
                  <a:pt x="276226" y="490611"/>
                </a:cubicBezTo>
                <a:cubicBezTo>
                  <a:pt x="276450" y="490834"/>
                  <a:pt x="276748" y="491132"/>
                  <a:pt x="276972" y="491356"/>
                </a:cubicBezTo>
                <a:lnTo>
                  <a:pt x="304349" y="518546"/>
                </a:lnTo>
                <a:lnTo>
                  <a:pt x="331725" y="491356"/>
                </a:lnTo>
                <a:cubicBezTo>
                  <a:pt x="331949" y="491132"/>
                  <a:pt x="332247" y="490834"/>
                  <a:pt x="332471" y="490611"/>
                </a:cubicBezTo>
                <a:cubicBezTo>
                  <a:pt x="485764" y="355182"/>
                  <a:pt x="572518" y="273762"/>
                  <a:pt x="572518" y="175282"/>
                </a:cubicBezTo>
                <a:cubicBezTo>
                  <a:pt x="572518" y="97213"/>
                  <a:pt x="511350" y="36129"/>
                  <a:pt x="433249" y="36129"/>
                </a:cubicBezTo>
                <a:cubicBezTo>
                  <a:pt x="390282" y="36129"/>
                  <a:pt x="346196" y="56689"/>
                  <a:pt x="318149" y="89764"/>
                </a:cubicBezTo>
                <a:cubicBezTo>
                  <a:pt x="314717" y="93861"/>
                  <a:pt x="309645" y="96170"/>
                  <a:pt x="304349" y="96170"/>
                </a:cubicBezTo>
                <a:cubicBezTo>
                  <a:pt x="299052" y="96170"/>
                  <a:pt x="293980" y="93861"/>
                  <a:pt x="290548" y="89764"/>
                </a:cubicBezTo>
                <a:cubicBezTo>
                  <a:pt x="262501" y="56689"/>
                  <a:pt x="218415" y="36129"/>
                  <a:pt x="175448" y="36129"/>
                </a:cubicBezTo>
                <a:close/>
                <a:moveTo>
                  <a:pt x="175448" y="0"/>
                </a:moveTo>
                <a:cubicBezTo>
                  <a:pt x="222891" y="0"/>
                  <a:pt x="269736" y="19145"/>
                  <a:pt x="304349" y="51847"/>
                </a:cubicBezTo>
                <a:cubicBezTo>
                  <a:pt x="338961" y="19145"/>
                  <a:pt x="385807" y="0"/>
                  <a:pt x="433249" y="0"/>
                </a:cubicBezTo>
                <a:cubicBezTo>
                  <a:pt x="531640" y="0"/>
                  <a:pt x="608697" y="77026"/>
                  <a:pt x="608697" y="175282"/>
                </a:cubicBezTo>
                <a:cubicBezTo>
                  <a:pt x="608697" y="230258"/>
                  <a:pt x="586020" y="283446"/>
                  <a:pt x="537309" y="342593"/>
                </a:cubicBezTo>
                <a:cubicBezTo>
                  <a:pt x="494865" y="394291"/>
                  <a:pt x="435711" y="447628"/>
                  <a:pt x="356864" y="517354"/>
                </a:cubicBezTo>
                <a:lnTo>
                  <a:pt x="317104" y="556835"/>
                </a:lnTo>
                <a:cubicBezTo>
                  <a:pt x="313598" y="560336"/>
                  <a:pt x="308973" y="562124"/>
                  <a:pt x="304349" y="562124"/>
                </a:cubicBezTo>
                <a:cubicBezTo>
                  <a:pt x="299724" y="562124"/>
                  <a:pt x="295099" y="560336"/>
                  <a:pt x="291593" y="556835"/>
                </a:cubicBezTo>
                <a:lnTo>
                  <a:pt x="251834" y="517354"/>
                </a:lnTo>
                <a:cubicBezTo>
                  <a:pt x="172986" y="447628"/>
                  <a:pt x="113832" y="394291"/>
                  <a:pt x="71388" y="342593"/>
                </a:cubicBezTo>
                <a:cubicBezTo>
                  <a:pt x="22677" y="283446"/>
                  <a:pt x="0" y="230258"/>
                  <a:pt x="0" y="175282"/>
                </a:cubicBezTo>
                <a:cubicBezTo>
                  <a:pt x="0" y="77026"/>
                  <a:pt x="77057" y="0"/>
                  <a:pt x="17544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000"/>
          </a:p>
        </p:txBody>
      </p:sp>
      <p:sp>
        <p:nvSpPr>
          <p:cNvPr id="9" name="矩形 8"/>
          <p:cNvSpPr/>
          <p:nvPr/>
        </p:nvSpPr>
        <p:spPr>
          <a:xfrm>
            <a:off x="1158040" y="5300662"/>
            <a:ext cx="2945920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标题文字添加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656878" y="5720792"/>
            <a:ext cx="1948243" cy="40187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</a:t>
            </a:r>
          </a:p>
        </p:txBody>
      </p:sp>
      <p:sp>
        <p:nvSpPr>
          <p:cNvPr id="11" name="椭圆 8"/>
          <p:cNvSpPr/>
          <p:nvPr/>
        </p:nvSpPr>
        <p:spPr>
          <a:xfrm>
            <a:off x="5822512" y="4445792"/>
            <a:ext cx="669734" cy="680146"/>
          </a:xfrm>
          <a:custGeom>
            <a:avLst/>
            <a:gdLst>
              <a:gd name="connsiteX0" fmla="*/ 87620 w 596114"/>
              <a:gd name="connsiteY0" fmla="*/ 437153 h 605381"/>
              <a:gd name="connsiteX1" fmla="*/ 147471 w 596114"/>
              <a:gd name="connsiteY1" fmla="*/ 437153 h 605381"/>
              <a:gd name="connsiteX2" fmla="*/ 155808 w 596114"/>
              <a:gd name="connsiteY2" fmla="*/ 476105 h 605381"/>
              <a:gd name="connsiteX3" fmla="*/ 87620 w 596114"/>
              <a:gd name="connsiteY3" fmla="*/ 476105 h 605381"/>
              <a:gd name="connsiteX4" fmla="*/ 68166 w 596114"/>
              <a:gd name="connsiteY4" fmla="*/ 456679 h 605381"/>
              <a:gd name="connsiteX5" fmla="*/ 87620 w 596114"/>
              <a:gd name="connsiteY5" fmla="*/ 437153 h 605381"/>
              <a:gd name="connsiteX6" fmla="*/ 241113 w 596114"/>
              <a:gd name="connsiteY6" fmla="*/ 372802 h 605381"/>
              <a:gd name="connsiteX7" fmla="*/ 230888 w 596114"/>
              <a:gd name="connsiteY7" fmla="*/ 419692 h 605381"/>
              <a:gd name="connsiteX8" fmla="*/ 277846 w 596114"/>
              <a:gd name="connsiteY8" fmla="*/ 409481 h 605381"/>
              <a:gd name="connsiteX9" fmla="*/ 87625 w 596114"/>
              <a:gd name="connsiteY9" fmla="*/ 339420 h 605381"/>
              <a:gd name="connsiteX10" fmla="*/ 168439 w 596114"/>
              <a:gd name="connsiteY10" fmla="*/ 339420 h 605381"/>
              <a:gd name="connsiteX11" fmla="*/ 160000 w 596114"/>
              <a:gd name="connsiteY11" fmla="*/ 378372 h 605381"/>
              <a:gd name="connsiteX12" fmla="*/ 87625 w 596114"/>
              <a:gd name="connsiteY12" fmla="*/ 378372 h 605381"/>
              <a:gd name="connsiteX13" fmla="*/ 68166 w 596114"/>
              <a:gd name="connsiteY13" fmla="*/ 358946 h 605381"/>
              <a:gd name="connsiteX14" fmla="*/ 87625 w 596114"/>
              <a:gd name="connsiteY14" fmla="*/ 339420 h 605381"/>
              <a:gd name="connsiteX15" fmla="*/ 87622 w 596114"/>
              <a:gd name="connsiteY15" fmla="*/ 241687 h 605381"/>
              <a:gd name="connsiteX16" fmla="*/ 239005 w 596114"/>
              <a:gd name="connsiteY16" fmla="*/ 241687 h 605381"/>
              <a:gd name="connsiteX17" fmla="*/ 199993 w 596114"/>
              <a:gd name="connsiteY17" fmla="*/ 280639 h 605381"/>
              <a:gd name="connsiteX18" fmla="*/ 87622 w 596114"/>
              <a:gd name="connsiteY18" fmla="*/ 280639 h 605381"/>
              <a:gd name="connsiteX19" fmla="*/ 68166 w 596114"/>
              <a:gd name="connsiteY19" fmla="*/ 261213 h 605381"/>
              <a:gd name="connsiteX20" fmla="*/ 87622 w 596114"/>
              <a:gd name="connsiteY20" fmla="*/ 241687 h 605381"/>
              <a:gd name="connsiteX21" fmla="*/ 87627 w 596114"/>
              <a:gd name="connsiteY21" fmla="*/ 143954 h 605381"/>
              <a:gd name="connsiteX22" fmla="*/ 336949 w 596114"/>
              <a:gd name="connsiteY22" fmla="*/ 143954 h 605381"/>
              <a:gd name="connsiteX23" fmla="*/ 297927 w 596114"/>
              <a:gd name="connsiteY23" fmla="*/ 182906 h 605381"/>
              <a:gd name="connsiteX24" fmla="*/ 87627 w 596114"/>
              <a:gd name="connsiteY24" fmla="*/ 182906 h 605381"/>
              <a:gd name="connsiteX25" fmla="*/ 68166 w 596114"/>
              <a:gd name="connsiteY25" fmla="*/ 163480 h 605381"/>
              <a:gd name="connsiteX26" fmla="*/ 87627 w 596114"/>
              <a:gd name="connsiteY26" fmla="*/ 143954 h 605381"/>
              <a:gd name="connsiteX27" fmla="*/ 515787 w 596114"/>
              <a:gd name="connsiteY27" fmla="*/ 93955 h 605381"/>
              <a:gd name="connsiteX28" fmla="*/ 484936 w 596114"/>
              <a:gd name="connsiteY28" fmla="*/ 106334 h 605381"/>
              <a:gd name="connsiteX29" fmla="*/ 257196 w 596114"/>
              <a:gd name="connsiteY29" fmla="*/ 333744 h 605381"/>
              <a:gd name="connsiteX30" fmla="*/ 316961 w 596114"/>
              <a:gd name="connsiteY30" fmla="*/ 393422 h 605381"/>
              <a:gd name="connsiteX31" fmla="*/ 544701 w 596114"/>
              <a:gd name="connsiteY31" fmla="*/ 166012 h 605381"/>
              <a:gd name="connsiteX32" fmla="*/ 546190 w 596114"/>
              <a:gd name="connsiteY32" fmla="*/ 107821 h 605381"/>
              <a:gd name="connsiteX33" fmla="*/ 515787 w 596114"/>
              <a:gd name="connsiteY33" fmla="*/ 93955 h 605381"/>
              <a:gd name="connsiteX34" fmla="*/ 515178 w 596114"/>
              <a:gd name="connsiteY34" fmla="*/ 54984 h 605381"/>
              <a:gd name="connsiteX35" fmla="*/ 573094 w 596114"/>
              <a:gd name="connsiteY35" fmla="*/ 79668 h 605381"/>
              <a:gd name="connsiteX36" fmla="*/ 572300 w 596114"/>
              <a:gd name="connsiteY36" fmla="*/ 193571 h 605381"/>
              <a:gd name="connsiteX37" fmla="*/ 330760 w 596114"/>
              <a:gd name="connsiteY37" fmla="*/ 434760 h 605381"/>
              <a:gd name="connsiteX38" fmla="*/ 321031 w 596114"/>
              <a:gd name="connsiteY38" fmla="*/ 440014 h 605381"/>
              <a:gd name="connsiteX39" fmla="*/ 209543 w 596114"/>
              <a:gd name="connsiteY39" fmla="*/ 464202 h 605381"/>
              <a:gd name="connsiteX40" fmla="*/ 191674 w 596114"/>
              <a:gd name="connsiteY40" fmla="*/ 458849 h 605381"/>
              <a:gd name="connsiteX41" fmla="*/ 186412 w 596114"/>
              <a:gd name="connsiteY41" fmla="*/ 441005 h 605381"/>
              <a:gd name="connsiteX42" fmla="*/ 210536 w 596114"/>
              <a:gd name="connsiteY42" fmla="*/ 329680 h 605381"/>
              <a:gd name="connsiteX43" fmla="*/ 215798 w 596114"/>
              <a:gd name="connsiteY43" fmla="*/ 319965 h 605381"/>
              <a:gd name="connsiteX44" fmla="*/ 457338 w 596114"/>
              <a:gd name="connsiteY44" fmla="*/ 78776 h 605381"/>
              <a:gd name="connsiteX45" fmla="*/ 515178 w 596114"/>
              <a:gd name="connsiteY45" fmla="*/ 54984 h 605381"/>
              <a:gd name="connsiteX46" fmla="*/ 42688 w 596114"/>
              <a:gd name="connsiteY46" fmla="*/ 0 h 605381"/>
              <a:gd name="connsiteX47" fmla="*/ 398388 w 596114"/>
              <a:gd name="connsiteY47" fmla="*/ 0 h 605381"/>
              <a:gd name="connsiteX48" fmla="*/ 441076 w 596114"/>
              <a:gd name="connsiteY48" fmla="*/ 41337 h 605381"/>
              <a:gd name="connsiteX49" fmla="*/ 402160 w 596114"/>
              <a:gd name="connsiteY49" fmla="*/ 78907 h 605381"/>
              <a:gd name="connsiteX50" fmla="*/ 402160 w 596114"/>
              <a:gd name="connsiteY50" fmla="*/ 42625 h 605381"/>
              <a:gd name="connsiteX51" fmla="*/ 398388 w 596114"/>
              <a:gd name="connsiteY51" fmla="*/ 38958 h 605381"/>
              <a:gd name="connsiteX52" fmla="*/ 42688 w 596114"/>
              <a:gd name="connsiteY52" fmla="*/ 38958 h 605381"/>
              <a:gd name="connsiteX53" fmla="*/ 39015 w 596114"/>
              <a:gd name="connsiteY53" fmla="*/ 42625 h 605381"/>
              <a:gd name="connsiteX54" fmla="*/ 39015 w 596114"/>
              <a:gd name="connsiteY54" fmla="*/ 562656 h 605381"/>
              <a:gd name="connsiteX55" fmla="*/ 42688 w 596114"/>
              <a:gd name="connsiteY55" fmla="*/ 566423 h 605381"/>
              <a:gd name="connsiteX56" fmla="*/ 398388 w 596114"/>
              <a:gd name="connsiteY56" fmla="*/ 566423 h 605381"/>
              <a:gd name="connsiteX57" fmla="*/ 402160 w 596114"/>
              <a:gd name="connsiteY57" fmla="*/ 562656 h 605381"/>
              <a:gd name="connsiteX58" fmla="*/ 402160 w 596114"/>
              <a:gd name="connsiteY58" fmla="*/ 418622 h 605381"/>
              <a:gd name="connsiteX59" fmla="*/ 441175 w 596114"/>
              <a:gd name="connsiteY59" fmla="*/ 379664 h 605381"/>
              <a:gd name="connsiteX60" fmla="*/ 441175 w 596114"/>
              <a:gd name="connsiteY60" fmla="*/ 562656 h 605381"/>
              <a:gd name="connsiteX61" fmla="*/ 398388 w 596114"/>
              <a:gd name="connsiteY61" fmla="*/ 605381 h 605381"/>
              <a:gd name="connsiteX62" fmla="*/ 42688 w 596114"/>
              <a:gd name="connsiteY62" fmla="*/ 605381 h 605381"/>
              <a:gd name="connsiteX63" fmla="*/ 0 w 596114"/>
              <a:gd name="connsiteY63" fmla="*/ 562656 h 605381"/>
              <a:gd name="connsiteX64" fmla="*/ 0 w 596114"/>
              <a:gd name="connsiteY64" fmla="*/ 42625 h 605381"/>
              <a:gd name="connsiteX65" fmla="*/ 42688 w 596114"/>
              <a:gd name="connsiteY65" fmla="*/ 0 h 605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596114" h="605381">
                <a:moveTo>
                  <a:pt x="87620" y="437153"/>
                </a:moveTo>
                <a:lnTo>
                  <a:pt x="147471" y="437153"/>
                </a:lnTo>
                <a:cubicBezTo>
                  <a:pt x="145585" y="450930"/>
                  <a:pt x="148562" y="464608"/>
                  <a:pt x="155808" y="476105"/>
                </a:cubicBezTo>
                <a:lnTo>
                  <a:pt x="87620" y="476105"/>
                </a:lnTo>
                <a:cubicBezTo>
                  <a:pt x="76900" y="476105"/>
                  <a:pt x="68166" y="467383"/>
                  <a:pt x="68166" y="456679"/>
                </a:cubicBezTo>
                <a:cubicBezTo>
                  <a:pt x="68166" y="445875"/>
                  <a:pt x="76900" y="437153"/>
                  <a:pt x="87620" y="437153"/>
                </a:cubicBezTo>
                <a:close/>
                <a:moveTo>
                  <a:pt x="241113" y="372802"/>
                </a:moveTo>
                <a:lnTo>
                  <a:pt x="230888" y="419692"/>
                </a:lnTo>
                <a:lnTo>
                  <a:pt x="277846" y="409481"/>
                </a:lnTo>
                <a:close/>
                <a:moveTo>
                  <a:pt x="87625" y="339420"/>
                </a:moveTo>
                <a:lnTo>
                  <a:pt x="168439" y="339420"/>
                </a:lnTo>
                <a:lnTo>
                  <a:pt x="160000" y="378372"/>
                </a:lnTo>
                <a:lnTo>
                  <a:pt x="87625" y="378372"/>
                </a:lnTo>
                <a:cubicBezTo>
                  <a:pt x="76903" y="378372"/>
                  <a:pt x="68166" y="369650"/>
                  <a:pt x="68166" y="358946"/>
                </a:cubicBezTo>
                <a:cubicBezTo>
                  <a:pt x="68166" y="348142"/>
                  <a:pt x="76903" y="339420"/>
                  <a:pt x="87625" y="339420"/>
                </a:cubicBezTo>
                <a:close/>
                <a:moveTo>
                  <a:pt x="87622" y="241687"/>
                </a:moveTo>
                <a:lnTo>
                  <a:pt x="239005" y="241687"/>
                </a:lnTo>
                <a:lnTo>
                  <a:pt x="199993" y="280639"/>
                </a:lnTo>
                <a:lnTo>
                  <a:pt x="87622" y="280639"/>
                </a:lnTo>
                <a:cubicBezTo>
                  <a:pt x="76902" y="280639"/>
                  <a:pt x="68166" y="271917"/>
                  <a:pt x="68166" y="261213"/>
                </a:cubicBezTo>
                <a:cubicBezTo>
                  <a:pt x="68166" y="250409"/>
                  <a:pt x="76902" y="241687"/>
                  <a:pt x="87622" y="241687"/>
                </a:cubicBezTo>
                <a:close/>
                <a:moveTo>
                  <a:pt x="87627" y="143954"/>
                </a:moveTo>
                <a:lnTo>
                  <a:pt x="336949" y="143954"/>
                </a:lnTo>
                <a:lnTo>
                  <a:pt x="297927" y="182906"/>
                </a:lnTo>
                <a:lnTo>
                  <a:pt x="87627" y="182906"/>
                </a:lnTo>
                <a:cubicBezTo>
                  <a:pt x="76904" y="182906"/>
                  <a:pt x="68166" y="174184"/>
                  <a:pt x="68166" y="163480"/>
                </a:cubicBezTo>
                <a:cubicBezTo>
                  <a:pt x="68166" y="152676"/>
                  <a:pt x="76904" y="143954"/>
                  <a:pt x="87627" y="143954"/>
                </a:cubicBezTo>
                <a:close/>
                <a:moveTo>
                  <a:pt x="515787" y="93955"/>
                </a:moveTo>
                <a:cubicBezTo>
                  <a:pt x="504643" y="93695"/>
                  <a:pt x="493425" y="97809"/>
                  <a:pt x="484936" y="106334"/>
                </a:cubicBezTo>
                <a:lnTo>
                  <a:pt x="257196" y="333744"/>
                </a:lnTo>
                <a:lnTo>
                  <a:pt x="316961" y="393422"/>
                </a:lnTo>
                <a:lnTo>
                  <a:pt x="544701" y="166012"/>
                </a:lnTo>
                <a:cubicBezTo>
                  <a:pt x="560784" y="149953"/>
                  <a:pt x="561082" y="124376"/>
                  <a:pt x="546190" y="107821"/>
                </a:cubicBezTo>
                <a:cubicBezTo>
                  <a:pt x="538000" y="98850"/>
                  <a:pt x="526930" y="94215"/>
                  <a:pt x="515787" y="93955"/>
                </a:cubicBezTo>
                <a:close/>
                <a:moveTo>
                  <a:pt x="515178" y="54984"/>
                </a:moveTo>
                <a:cubicBezTo>
                  <a:pt x="536138" y="55083"/>
                  <a:pt x="557110" y="63262"/>
                  <a:pt x="573094" y="79668"/>
                </a:cubicBezTo>
                <a:cubicBezTo>
                  <a:pt x="603870" y="111291"/>
                  <a:pt x="603969" y="161948"/>
                  <a:pt x="572300" y="193571"/>
                </a:cubicBezTo>
                <a:lnTo>
                  <a:pt x="330760" y="434760"/>
                </a:lnTo>
                <a:cubicBezTo>
                  <a:pt x="328179" y="437337"/>
                  <a:pt x="324704" y="439221"/>
                  <a:pt x="321031" y="440014"/>
                </a:cubicBezTo>
                <a:lnTo>
                  <a:pt x="209543" y="464202"/>
                </a:lnTo>
                <a:cubicBezTo>
                  <a:pt x="203090" y="465590"/>
                  <a:pt x="196340" y="463607"/>
                  <a:pt x="191674" y="458849"/>
                </a:cubicBezTo>
                <a:cubicBezTo>
                  <a:pt x="186908" y="454190"/>
                  <a:pt x="185022" y="447350"/>
                  <a:pt x="186412" y="441005"/>
                </a:cubicBezTo>
                <a:lnTo>
                  <a:pt x="210536" y="329680"/>
                </a:lnTo>
                <a:cubicBezTo>
                  <a:pt x="211330" y="325913"/>
                  <a:pt x="213217" y="322542"/>
                  <a:pt x="215798" y="319965"/>
                </a:cubicBezTo>
                <a:cubicBezTo>
                  <a:pt x="225825" y="310051"/>
                  <a:pt x="439369" y="96719"/>
                  <a:pt x="457338" y="78776"/>
                </a:cubicBezTo>
                <a:cubicBezTo>
                  <a:pt x="473271" y="62865"/>
                  <a:pt x="494219" y="54885"/>
                  <a:pt x="515178" y="54984"/>
                </a:cubicBezTo>
                <a:close/>
                <a:moveTo>
                  <a:pt x="42688" y="0"/>
                </a:moveTo>
                <a:lnTo>
                  <a:pt x="398388" y="0"/>
                </a:lnTo>
                <a:cubicBezTo>
                  <a:pt x="421519" y="0"/>
                  <a:pt x="440381" y="18438"/>
                  <a:pt x="441076" y="41337"/>
                </a:cubicBezTo>
                <a:lnTo>
                  <a:pt x="402160" y="78907"/>
                </a:lnTo>
                <a:lnTo>
                  <a:pt x="402160" y="42625"/>
                </a:lnTo>
                <a:cubicBezTo>
                  <a:pt x="402160" y="40643"/>
                  <a:pt x="400473" y="38958"/>
                  <a:pt x="398388" y="38958"/>
                </a:cubicBezTo>
                <a:lnTo>
                  <a:pt x="42688" y="38958"/>
                </a:lnTo>
                <a:cubicBezTo>
                  <a:pt x="40702" y="38958"/>
                  <a:pt x="39015" y="40643"/>
                  <a:pt x="39015" y="42625"/>
                </a:cubicBezTo>
                <a:lnTo>
                  <a:pt x="39015" y="562656"/>
                </a:lnTo>
                <a:cubicBezTo>
                  <a:pt x="39015" y="564738"/>
                  <a:pt x="40702" y="566423"/>
                  <a:pt x="42688" y="566423"/>
                </a:cubicBezTo>
                <a:lnTo>
                  <a:pt x="398388" y="566423"/>
                </a:lnTo>
                <a:cubicBezTo>
                  <a:pt x="400473" y="566423"/>
                  <a:pt x="402160" y="564738"/>
                  <a:pt x="402160" y="562656"/>
                </a:cubicBezTo>
                <a:lnTo>
                  <a:pt x="402160" y="418622"/>
                </a:lnTo>
                <a:lnTo>
                  <a:pt x="441175" y="379664"/>
                </a:lnTo>
                <a:lnTo>
                  <a:pt x="441175" y="562656"/>
                </a:lnTo>
                <a:cubicBezTo>
                  <a:pt x="441175" y="586249"/>
                  <a:pt x="422015" y="605381"/>
                  <a:pt x="398388" y="605381"/>
                </a:cubicBezTo>
                <a:lnTo>
                  <a:pt x="42688" y="605381"/>
                </a:lnTo>
                <a:cubicBezTo>
                  <a:pt x="19160" y="605381"/>
                  <a:pt x="0" y="586249"/>
                  <a:pt x="0" y="562656"/>
                </a:cubicBezTo>
                <a:lnTo>
                  <a:pt x="0" y="42625"/>
                </a:lnTo>
                <a:cubicBezTo>
                  <a:pt x="0" y="19132"/>
                  <a:pt x="19160" y="0"/>
                  <a:pt x="426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000"/>
          </a:p>
        </p:txBody>
      </p:sp>
      <p:sp>
        <p:nvSpPr>
          <p:cNvPr id="12" name="矩形 11"/>
          <p:cNvSpPr/>
          <p:nvPr/>
        </p:nvSpPr>
        <p:spPr>
          <a:xfrm>
            <a:off x="4684420" y="5300662"/>
            <a:ext cx="2945920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标题文字添加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5183258" y="5720792"/>
            <a:ext cx="1948243" cy="40187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</a:t>
            </a:r>
          </a:p>
        </p:txBody>
      </p:sp>
      <p:sp>
        <p:nvSpPr>
          <p:cNvPr id="14" name="椭圆 13"/>
          <p:cNvSpPr/>
          <p:nvPr/>
        </p:nvSpPr>
        <p:spPr>
          <a:xfrm>
            <a:off x="9343686" y="4470713"/>
            <a:ext cx="680146" cy="630305"/>
          </a:xfrm>
          <a:custGeom>
            <a:avLst/>
            <a:gdLst>
              <a:gd name="T0" fmla="*/ 5404 w 6827"/>
              <a:gd name="T1" fmla="*/ 0 h 6336"/>
              <a:gd name="T2" fmla="*/ 1422 w 6827"/>
              <a:gd name="T3" fmla="*/ 0 h 6336"/>
              <a:gd name="T4" fmla="*/ 0 w 6827"/>
              <a:gd name="T5" fmla="*/ 1422 h 6336"/>
              <a:gd name="T6" fmla="*/ 0 w 6827"/>
              <a:gd name="T7" fmla="*/ 3698 h 6336"/>
              <a:gd name="T8" fmla="*/ 1422 w 6827"/>
              <a:gd name="T9" fmla="*/ 5120 h 6336"/>
              <a:gd name="T10" fmla="*/ 2276 w 6827"/>
              <a:gd name="T11" fmla="*/ 5120 h 6336"/>
              <a:gd name="T12" fmla="*/ 2560 w 6827"/>
              <a:gd name="T13" fmla="*/ 4836 h 6336"/>
              <a:gd name="T14" fmla="*/ 2276 w 6827"/>
              <a:gd name="T15" fmla="*/ 4551 h 6336"/>
              <a:gd name="T16" fmla="*/ 1422 w 6827"/>
              <a:gd name="T17" fmla="*/ 4551 h 6336"/>
              <a:gd name="T18" fmla="*/ 569 w 6827"/>
              <a:gd name="T19" fmla="*/ 3698 h 6336"/>
              <a:gd name="T20" fmla="*/ 569 w 6827"/>
              <a:gd name="T21" fmla="*/ 1422 h 6336"/>
              <a:gd name="T22" fmla="*/ 1422 w 6827"/>
              <a:gd name="T23" fmla="*/ 569 h 6336"/>
              <a:gd name="T24" fmla="*/ 5404 w 6827"/>
              <a:gd name="T25" fmla="*/ 569 h 6336"/>
              <a:gd name="T26" fmla="*/ 6258 w 6827"/>
              <a:gd name="T27" fmla="*/ 1422 h 6336"/>
              <a:gd name="T28" fmla="*/ 6258 w 6827"/>
              <a:gd name="T29" fmla="*/ 3698 h 6336"/>
              <a:gd name="T30" fmla="*/ 5404 w 6827"/>
              <a:gd name="T31" fmla="*/ 4551 h 6336"/>
              <a:gd name="T32" fmla="*/ 5404 w 6827"/>
              <a:gd name="T33" fmla="*/ 3698 h 6336"/>
              <a:gd name="T34" fmla="*/ 4962 w 6827"/>
              <a:gd name="T35" fmla="*/ 3461 h 6336"/>
              <a:gd name="T36" fmla="*/ 3256 w 6827"/>
              <a:gd name="T37" fmla="*/ 4599 h 6336"/>
              <a:gd name="T38" fmla="*/ 3256 w 6827"/>
              <a:gd name="T39" fmla="*/ 5072 h 6336"/>
              <a:gd name="T40" fmla="*/ 4962 w 6827"/>
              <a:gd name="T41" fmla="*/ 6210 h 6336"/>
              <a:gd name="T42" fmla="*/ 5404 w 6827"/>
              <a:gd name="T43" fmla="*/ 5974 h 6336"/>
              <a:gd name="T44" fmla="*/ 5404 w 6827"/>
              <a:gd name="T45" fmla="*/ 5120 h 6336"/>
              <a:gd name="T46" fmla="*/ 6827 w 6827"/>
              <a:gd name="T47" fmla="*/ 3698 h 6336"/>
              <a:gd name="T48" fmla="*/ 6827 w 6827"/>
              <a:gd name="T49" fmla="*/ 1422 h 6336"/>
              <a:gd name="T50" fmla="*/ 5404 w 6827"/>
              <a:gd name="T51" fmla="*/ 0 h 6336"/>
              <a:gd name="T52" fmla="*/ 4836 w 6827"/>
              <a:gd name="T53" fmla="*/ 5442 h 6336"/>
              <a:gd name="T54" fmla="*/ 3926 w 6827"/>
              <a:gd name="T55" fmla="*/ 4836 h 6336"/>
              <a:gd name="T56" fmla="*/ 4836 w 6827"/>
              <a:gd name="T57" fmla="*/ 4229 h 6336"/>
              <a:gd name="T58" fmla="*/ 4836 w 6827"/>
              <a:gd name="T59" fmla="*/ 5442 h 6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6827" h="6336">
                <a:moveTo>
                  <a:pt x="5404" y="0"/>
                </a:moveTo>
                <a:lnTo>
                  <a:pt x="1422" y="0"/>
                </a:lnTo>
                <a:cubicBezTo>
                  <a:pt x="637" y="0"/>
                  <a:pt x="0" y="637"/>
                  <a:pt x="0" y="1422"/>
                </a:cubicBezTo>
                <a:lnTo>
                  <a:pt x="0" y="3698"/>
                </a:lnTo>
                <a:cubicBezTo>
                  <a:pt x="0" y="4483"/>
                  <a:pt x="637" y="5120"/>
                  <a:pt x="1422" y="5120"/>
                </a:cubicBezTo>
                <a:lnTo>
                  <a:pt x="2276" y="5120"/>
                </a:lnTo>
                <a:cubicBezTo>
                  <a:pt x="2433" y="5120"/>
                  <a:pt x="2560" y="4993"/>
                  <a:pt x="2560" y="4836"/>
                </a:cubicBezTo>
                <a:cubicBezTo>
                  <a:pt x="2560" y="4679"/>
                  <a:pt x="2433" y="4551"/>
                  <a:pt x="2276" y="4551"/>
                </a:cubicBezTo>
                <a:lnTo>
                  <a:pt x="1422" y="4551"/>
                </a:lnTo>
                <a:cubicBezTo>
                  <a:pt x="951" y="4551"/>
                  <a:pt x="569" y="4169"/>
                  <a:pt x="569" y="3698"/>
                </a:cubicBezTo>
                <a:lnTo>
                  <a:pt x="569" y="1422"/>
                </a:lnTo>
                <a:cubicBezTo>
                  <a:pt x="569" y="951"/>
                  <a:pt x="951" y="569"/>
                  <a:pt x="1422" y="569"/>
                </a:cubicBezTo>
                <a:lnTo>
                  <a:pt x="5404" y="569"/>
                </a:lnTo>
                <a:cubicBezTo>
                  <a:pt x="5876" y="569"/>
                  <a:pt x="6258" y="951"/>
                  <a:pt x="6258" y="1422"/>
                </a:cubicBezTo>
                <a:lnTo>
                  <a:pt x="6258" y="3698"/>
                </a:lnTo>
                <a:cubicBezTo>
                  <a:pt x="6258" y="4169"/>
                  <a:pt x="5876" y="4551"/>
                  <a:pt x="5404" y="4551"/>
                </a:cubicBezTo>
                <a:lnTo>
                  <a:pt x="5404" y="3698"/>
                </a:lnTo>
                <a:cubicBezTo>
                  <a:pt x="5404" y="3471"/>
                  <a:pt x="5151" y="3335"/>
                  <a:pt x="4962" y="3461"/>
                </a:cubicBezTo>
                <a:lnTo>
                  <a:pt x="3256" y="4599"/>
                </a:lnTo>
                <a:cubicBezTo>
                  <a:pt x="3087" y="4712"/>
                  <a:pt x="3087" y="4960"/>
                  <a:pt x="3256" y="5072"/>
                </a:cubicBezTo>
                <a:lnTo>
                  <a:pt x="4962" y="6210"/>
                </a:lnTo>
                <a:cubicBezTo>
                  <a:pt x="5151" y="6336"/>
                  <a:pt x="5404" y="6201"/>
                  <a:pt x="5404" y="5974"/>
                </a:cubicBezTo>
                <a:lnTo>
                  <a:pt x="5404" y="5120"/>
                </a:lnTo>
                <a:cubicBezTo>
                  <a:pt x="6190" y="5120"/>
                  <a:pt x="6827" y="4483"/>
                  <a:pt x="6827" y="3698"/>
                </a:cubicBezTo>
                <a:lnTo>
                  <a:pt x="6827" y="1422"/>
                </a:lnTo>
                <a:cubicBezTo>
                  <a:pt x="6827" y="637"/>
                  <a:pt x="6190" y="0"/>
                  <a:pt x="5404" y="0"/>
                </a:cubicBezTo>
                <a:close/>
                <a:moveTo>
                  <a:pt x="4836" y="5442"/>
                </a:moveTo>
                <a:lnTo>
                  <a:pt x="3926" y="4836"/>
                </a:lnTo>
                <a:lnTo>
                  <a:pt x="4836" y="4229"/>
                </a:lnTo>
                <a:lnTo>
                  <a:pt x="4836" y="54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000"/>
          </a:p>
        </p:txBody>
      </p:sp>
      <p:sp>
        <p:nvSpPr>
          <p:cNvPr id="15" name="矩形 14"/>
          <p:cNvSpPr/>
          <p:nvPr/>
        </p:nvSpPr>
        <p:spPr>
          <a:xfrm>
            <a:off x="8210800" y="5300662"/>
            <a:ext cx="2945920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rPr>
              <a:t>标题文字添加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8709638" y="5720792"/>
            <a:ext cx="1948243" cy="40187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</a:t>
            </a:r>
          </a:p>
        </p:txBody>
      </p:sp>
    </p:spTree>
    <p:extLst>
      <p:ext uri="{BB962C8B-B14F-4D97-AF65-F5344CB8AC3E}">
        <p14:creationId xmlns:p14="http://schemas.microsoft.com/office/powerpoint/2010/main" val="1682311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 animBg="1"/>
      <p:bldP spid="12" grpId="0"/>
      <p:bldP spid="13" grpId="0"/>
      <p:bldP spid="14" grpId="0" animBg="1"/>
      <p:bldP spid="15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575829" y="504909"/>
            <a:ext cx="3845979" cy="806375"/>
            <a:chOff x="3065809" y="2315308"/>
            <a:chExt cx="3845979" cy="806375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xmlns="" id="{D190CDAE-B969-411F-94D3-B350C9F2F014}"/>
                </a:ext>
              </a:extLst>
            </p:cNvPr>
            <p:cNvSpPr txBox="1"/>
            <p:nvPr/>
          </p:nvSpPr>
          <p:spPr>
            <a:xfrm>
              <a:off x="3065809" y="2392252"/>
              <a:ext cx="582211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2800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01</a:t>
              </a:r>
              <a:endParaRPr lang="zh-CN" altLang="en-US" sz="28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4C68AEBE-DC03-431D-BC9A-551112A8CAC5}"/>
                </a:ext>
              </a:extLst>
            </p:cNvPr>
            <p:cNvSpPr txBox="1"/>
            <p:nvPr/>
          </p:nvSpPr>
          <p:spPr>
            <a:xfrm>
              <a:off x="3648020" y="2315308"/>
              <a:ext cx="303516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600" b="1" dirty="0" smtClean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输入您的标题内容</a:t>
              </a:r>
              <a:endParaRPr lang="zh-CN" altLang="en-US" sz="1600" b="1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EF3E8810-8A50-4A53-B1C8-391FCFC3741D}"/>
                </a:ext>
              </a:extLst>
            </p:cNvPr>
            <p:cNvSpPr txBox="1"/>
            <p:nvPr/>
          </p:nvSpPr>
          <p:spPr>
            <a:xfrm>
              <a:off x="3648020" y="2678485"/>
              <a:ext cx="3263768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</a:t>
              </a:r>
            </a:p>
          </p:txBody>
        </p:sp>
      </p:grpSp>
      <p:grpSp>
        <p:nvGrpSpPr>
          <p:cNvPr id="6" name="组合 16"/>
          <p:cNvGrpSpPr/>
          <p:nvPr/>
        </p:nvGrpSpPr>
        <p:grpSpPr>
          <a:xfrm>
            <a:off x="6478477" y="1514877"/>
            <a:ext cx="4428824" cy="1483484"/>
            <a:chOff x="1541719" y="2219860"/>
            <a:chExt cx="4428824" cy="1483484"/>
          </a:xfrm>
        </p:grpSpPr>
        <p:sp>
          <p:nvSpPr>
            <p:cNvPr id="7" name="文本框 6"/>
            <p:cNvSpPr txBox="1"/>
            <p:nvPr/>
          </p:nvSpPr>
          <p:spPr>
            <a:xfrm>
              <a:off x="2689241" y="2219860"/>
              <a:ext cx="21337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541719" y="2687681"/>
              <a:ext cx="442882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fieldThe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 user can demonstrate on a projector or computer, or presentation and make it film to be used in a wider field</a:t>
              </a:r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934" y="2256619"/>
            <a:ext cx="4963232" cy="2808978"/>
          </a:xfrm>
          <a:prstGeom prst="rect">
            <a:avLst/>
          </a:prstGeom>
        </p:spPr>
      </p:pic>
      <p:grpSp>
        <p:nvGrpSpPr>
          <p:cNvPr id="10" name="组合 16"/>
          <p:cNvGrpSpPr/>
          <p:nvPr/>
        </p:nvGrpSpPr>
        <p:grpSpPr>
          <a:xfrm>
            <a:off x="6478477" y="4134761"/>
            <a:ext cx="4428824" cy="1483484"/>
            <a:chOff x="1541719" y="2219860"/>
            <a:chExt cx="4428824" cy="1483484"/>
          </a:xfrm>
        </p:grpSpPr>
        <p:sp>
          <p:nvSpPr>
            <p:cNvPr id="11" name="文本框 10"/>
            <p:cNvSpPr txBox="1"/>
            <p:nvPr/>
          </p:nvSpPr>
          <p:spPr>
            <a:xfrm>
              <a:off x="2689241" y="2219860"/>
              <a:ext cx="21337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541719" y="2687681"/>
              <a:ext cx="442882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fieldThe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 user can demonstrate on a projector or computer, or presentation and make it film 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87667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3886200"/>
            <a:ext cx="12192000" cy="2971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1376" y="473043"/>
            <a:ext cx="5389248" cy="3050086"/>
          </a:xfrm>
          <a:prstGeom prst="rect">
            <a:avLst/>
          </a:prstGeom>
        </p:spPr>
      </p:pic>
      <p:grpSp>
        <p:nvGrpSpPr>
          <p:cNvPr id="4" name="组 3"/>
          <p:cNvGrpSpPr/>
          <p:nvPr/>
        </p:nvGrpSpPr>
        <p:grpSpPr>
          <a:xfrm>
            <a:off x="793122" y="4517522"/>
            <a:ext cx="7127196" cy="1261884"/>
            <a:chOff x="3108290" y="2038310"/>
            <a:chExt cx="7127196" cy="1261884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D190CDAE-B969-411F-94D3-B350C9F2F014}"/>
                </a:ext>
              </a:extLst>
            </p:cNvPr>
            <p:cNvSpPr txBox="1"/>
            <p:nvPr/>
          </p:nvSpPr>
          <p:spPr>
            <a:xfrm>
              <a:off x="3108290" y="2192198"/>
              <a:ext cx="1124027" cy="110799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6600" dirty="0" smtClean="0">
                  <a:solidFill>
                    <a:srgbClr val="133465"/>
                  </a:solidFill>
                  <a:latin typeface="Century Gothic" panose="020B0502020202020204" pitchFamily="34" charset="0"/>
                </a:rPr>
                <a:t>02</a:t>
              </a:r>
              <a:endParaRPr lang="zh-CN" altLang="en-US" sz="6600" dirty="0">
                <a:solidFill>
                  <a:srgbClr val="133465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xmlns="" id="{4C68AEBE-DC03-431D-BC9A-551112A8CAC5}"/>
                </a:ext>
              </a:extLst>
            </p:cNvPr>
            <p:cNvSpPr txBox="1"/>
            <p:nvPr/>
          </p:nvSpPr>
          <p:spPr>
            <a:xfrm>
              <a:off x="4608986" y="2038310"/>
              <a:ext cx="56265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4000" b="1" dirty="0" smtClean="0">
                  <a:solidFill>
                    <a:srgbClr val="133465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输入您的标题内容</a:t>
              </a:r>
              <a:endParaRPr lang="zh-CN" altLang="en-US" sz="4000" b="1" dirty="0">
                <a:solidFill>
                  <a:srgbClr val="133465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EF3E8810-8A50-4A53-B1C8-391FCFC3741D}"/>
              </a:ext>
            </a:extLst>
          </p:cNvPr>
          <p:cNvSpPr txBox="1"/>
          <p:nvPr/>
        </p:nvSpPr>
        <p:spPr>
          <a:xfrm>
            <a:off x="2293818" y="5522733"/>
            <a:ext cx="8864602" cy="5133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in a wider </a:t>
            </a:r>
            <a:r>
              <a:rPr lang="en-US" altLang="zh-CN" sz="1200" dirty="0" err="1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ea typeface="+mj-ea"/>
              </a:rPr>
              <a:t>fieldThe</a:t>
            </a: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ea typeface="+mj-ea"/>
              </a:rPr>
              <a:t> user can demonstrate on a projector or computer, it into a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812937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575828" y="504909"/>
            <a:ext cx="3845980" cy="806375"/>
            <a:chOff x="3065808" y="2315308"/>
            <a:chExt cx="3845980" cy="806375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xmlns="" id="{D190CDAE-B969-411F-94D3-B350C9F2F014}"/>
                </a:ext>
              </a:extLst>
            </p:cNvPr>
            <p:cNvSpPr txBox="1"/>
            <p:nvPr/>
          </p:nvSpPr>
          <p:spPr>
            <a:xfrm>
              <a:off x="3065808" y="2392252"/>
              <a:ext cx="582212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2800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02</a:t>
              </a:r>
              <a:endParaRPr lang="zh-CN" altLang="en-US" sz="28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4C68AEBE-DC03-431D-BC9A-551112A8CAC5}"/>
                </a:ext>
              </a:extLst>
            </p:cNvPr>
            <p:cNvSpPr txBox="1"/>
            <p:nvPr/>
          </p:nvSpPr>
          <p:spPr>
            <a:xfrm>
              <a:off x="3648020" y="2315308"/>
              <a:ext cx="303516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600" b="1" dirty="0" smtClean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输入您的标题内容</a:t>
              </a:r>
              <a:endParaRPr lang="zh-CN" altLang="en-US" sz="1600" b="1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EF3E8810-8A50-4A53-B1C8-391FCFC3741D}"/>
                </a:ext>
              </a:extLst>
            </p:cNvPr>
            <p:cNvSpPr txBox="1"/>
            <p:nvPr/>
          </p:nvSpPr>
          <p:spPr>
            <a:xfrm>
              <a:off x="3648020" y="2678485"/>
              <a:ext cx="3263768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</a:t>
              </a:r>
            </a:p>
          </p:txBody>
        </p:sp>
      </p:grpSp>
      <p:grpSp>
        <p:nvGrpSpPr>
          <p:cNvPr id="6" name="组合 4"/>
          <p:cNvGrpSpPr/>
          <p:nvPr/>
        </p:nvGrpSpPr>
        <p:grpSpPr>
          <a:xfrm>
            <a:off x="1158040" y="1920016"/>
            <a:ext cx="3188662" cy="895624"/>
            <a:chOff x="6365893" y="1960674"/>
            <a:chExt cx="2857329" cy="895624"/>
          </a:xfrm>
        </p:grpSpPr>
        <p:sp>
          <p:nvSpPr>
            <p:cNvPr id="7" name="矩形 6"/>
            <p:cNvSpPr/>
            <p:nvPr/>
          </p:nvSpPr>
          <p:spPr>
            <a:xfrm>
              <a:off x="6365893" y="1960674"/>
              <a:ext cx="2241974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6365893" y="2342888"/>
              <a:ext cx="2857329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</p:grpSp>
      <p:grpSp>
        <p:nvGrpSpPr>
          <p:cNvPr id="9" name="组合 7"/>
          <p:cNvGrpSpPr/>
          <p:nvPr/>
        </p:nvGrpSpPr>
        <p:grpSpPr>
          <a:xfrm>
            <a:off x="1158040" y="3442517"/>
            <a:ext cx="3188662" cy="895624"/>
            <a:chOff x="6365893" y="1960674"/>
            <a:chExt cx="2857329" cy="895624"/>
          </a:xfrm>
        </p:grpSpPr>
        <p:sp>
          <p:nvSpPr>
            <p:cNvPr id="10" name="矩形 9"/>
            <p:cNvSpPr/>
            <p:nvPr/>
          </p:nvSpPr>
          <p:spPr>
            <a:xfrm>
              <a:off x="6365893" y="1960674"/>
              <a:ext cx="2241974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6365893" y="2342888"/>
              <a:ext cx="2857329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</p:grpSp>
      <p:grpSp>
        <p:nvGrpSpPr>
          <p:cNvPr id="12" name="组合 10"/>
          <p:cNvGrpSpPr/>
          <p:nvPr/>
        </p:nvGrpSpPr>
        <p:grpSpPr>
          <a:xfrm>
            <a:off x="1158040" y="4965017"/>
            <a:ext cx="3188662" cy="895624"/>
            <a:chOff x="6365893" y="1960674"/>
            <a:chExt cx="2857329" cy="895624"/>
          </a:xfrm>
        </p:grpSpPr>
        <p:sp>
          <p:nvSpPr>
            <p:cNvPr id="13" name="矩形 12"/>
            <p:cNvSpPr/>
            <p:nvPr/>
          </p:nvSpPr>
          <p:spPr>
            <a:xfrm>
              <a:off x="6365893" y="1960674"/>
              <a:ext cx="2241974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6365893" y="2342888"/>
              <a:ext cx="2857329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</p:grp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73" r="30173"/>
          <a:stretch/>
        </p:blipFill>
        <p:spPr>
          <a:xfrm>
            <a:off x="6286836" y="667724"/>
            <a:ext cx="3892588" cy="5522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617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 5"/>
          <p:cNvGrpSpPr/>
          <p:nvPr/>
        </p:nvGrpSpPr>
        <p:grpSpPr>
          <a:xfrm>
            <a:off x="575828" y="504909"/>
            <a:ext cx="3845980" cy="806375"/>
            <a:chOff x="3065808" y="2315308"/>
            <a:chExt cx="3845980" cy="806375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xmlns="" id="{D190CDAE-B969-411F-94D3-B350C9F2F014}"/>
                </a:ext>
              </a:extLst>
            </p:cNvPr>
            <p:cNvSpPr txBox="1"/>
            <p:nvPr/>
          </p:nvSpPr>
          <p:spPr>
            <a:xfrm>
              <a:off x="3065808" y="2392252"/>
              <a:ext cx="582212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2800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02</a:t>
              </a:r>
              <a:endParaRPr lang="zh-CN" altLang="en-US" sz="28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xmlns="" id="{4C68AEBE-DC03-431D-BC9A-551112A8CAC5}"/>
                </a:ext>
              </a:extLst>
            </p:cNvPr>
            <p:cNvSpPr txBox="1"/>
            <p:nvPr/>
          </p:nvSpPr>
          <p:spPr>
            <a:xfrm>
              <a:off x="3648020" y="2315308"/>
              <a:ext cx="303516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600" b="1" dirty="0" smtClean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输入您的标题内容</a:t>
              </a:r>
              <a:endParaRPr lang="zh-CN" altLang="en-US" sz="1600" b="1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xmlns="" id="{EF3E8810-8A50-4A53-B1C8-391FCFC3741D}"/>
                </a:ext>
              </a:extLst>
            </p:cNvPr>
            <p:cNvSpPr txBox="1"/>
            <p:nvPr/>
          </p:nvSpPr>
          <p:spPr>
            <a:xfrm>
              <a:off x="3648020" y="2678485"/>
              <a:ext cx="3263768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</a:t>
              </a:r>
            </a:p>
          </p:txBody>
        </p:sp>
      </p:grpSp>
      <p:grpSp>
        <p:nvGrpSpPr>
          <p:cNvPr id="10" name="组合 16"/>
          <p:cNvGrpSpPr/>
          <p:nvPr/>
        </p:nvGrpSpPr>
        <p:grpSpPr>
          <a:xfrm>
            <a:off x="1063911" y="1745304"/>
            <a:ext cx="4428824" cy="1344863"/>
            <a:chOff x="1541719" y="2219860"/>
            <a:chExt cx="4428824" cy="1344863"/>
          </a:xfrm>
        </p:grpSpPr>
        <p:sp>
          <p:nvSpPr>
            <p:cNvPr id="11" name="文本框 10"/>
            <p:cNvSpPr txBox="1"/>
            <p:nvPr/>
          </p:nvSpPr>
          <p:spPr>
            <a:xfrm>
              <a:off x="1541719" y="2219860"/>
              <a:ext cx="21337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541719" y="2964559"/>
              <a:ext cx="4428824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100" b="1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</a:t>
              </a:r>
              <a:r>
                <a:rPr lang="en-US" altLang="zh-CN" sz="1100" b="1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wider</a:t>
              </a:r>
              <a:endParaRPr lang="en-US" altLang="zh-CN" sz="1100" b="1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1063911" y="3993116"/>
            <a:ext cx="4428824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presentation and make it film to be used in a wider </a:t>
            </a:r>
            <a:r>
              <a:rPr lang="en-US" altLang="zh-CN" sz="1000" dirty="0" err="1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fieldThe</a:t>
            </a:r>
            <a:r>
              <a: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 user can demonstrate on a projector or computer, or presentation and make it film to be used in a wider field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6591608B-F8A2-41F6-96E8-C7CD236529C4}"/>
              </a:ext>
            </a:extLst>
          </p:cNvPr>
          <p:cNvSpPr txBox="1"/>
          <p:nvPr/>
        </p:nvSpPr>
        <p:spPr>
          <a:xfrm>
            <a:off x="302559" y="6152843"/>
            <a:ext cx="4834217" cy="4431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in a wider field</a:t>
            </a:r>
          </a:p>
        </p:txBody>
      </p:sp>
      <p:cxnSp>
        <p:nvCxnSpPr>
          <p:cNvPr id="15" name="直线连接符 14"/>
          <p:cNvCxnSpPr/>
          <p:nvPr/>
        </p:nvCxnSpPr>
        <p:spPr>
          <a:xfrm>
            <a:off x="6468035" y="1311284"/>
            <a:ext cx="0" cy="554671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组 18"/>
          <p:cNvGrpSpPr/>
          <p:nvPr/>
        </p:nvGrpSpPr>
        <p:grpSpPr>
          <a:xfrm>
            <a:off x="6254089" y="1279279"/>
            <a:ext cx="427892" cy="427892"/>
            <a:chOff x="6279456" y="1257096"/>
            <a:chExt cx="427892" cy="427892"/>
          </a:xfrm>
        </p:grpSpPr>
        <p:sp>
          <p:nvSpPr>
            <p:cNvPr id="16" name="椭圆 15"/>
            <p:cNvSpPr/>
            <p:nvPr/>
          </p:nvSpPr>
          <p:spPr>
            <a:xfrm>
              <a:off x="6279456" y="1257096"/>
              <a:ext cx="427892" cy="4278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椭圆 8"/>
            <p:cNvSpPr/>
            <p:nvPr/>
          </p:nvSpPr>
          <p:spPr>
            <a:xfrm>
              <a:off x="6407966" y="1365250"/>
              <a:ext cx="208972" cy="212222"/>
            </a:xfrm>
            <a:custGeom>
              <a:avLst/>
              <a:gdLst>
                <a:gd name="connsiteX0" fmla="*/ 87620 w 596114"/>
                <a:gd name="connsiteY0" fmla="*/ 437153 h 605381"/>
                <a:gd name="connsiteX1" fmla="*/ 147471 w 596114"/>
                <a:gd name="connsiteY1" fmla="*/ 437153 h 605381"/>
                <a:gd name="connsiteX2" fmla="*/ 155808 w 596114"/>
                <a:gd name="connsiteY2" fmla="*/ 476105 h 605381"/>
                <a:gd name="connsiteX3" fmla="*/ 87620 w 596114"/>
                <a:gd name="connsiteY3" fmla="*/ 476105 h 605381"/>
                <a:gd name="connsiteX4" fmla="*/ 68166 w 596114"/>
                <a:gd name="connsiteY4" fmla="*/ 456679 h 605381"/>
                <a:gd name="connsiteX5" fmla="*/ 87620 w 596114"/>
                <a:gd name="connsiteY5" fmla="*/ 437153 h 605381"/>
                <a:gd name="connsiteX6" fmla="*/ 241113 w 596114"/>
                <a:gd name="connsiteY6" fmla="*/ 372802 h 605381"/>
                <a:gd name="connsiteX7" fmla="*/ 230888 w 596114"/>
                <a:gd name="connsiteY7" fmla="*/ 419692 h 605381"/>
                <a:gd name="connsiteX8" fmla="*/ 277846 w 596114"/>
                <a:gd name="connsiteY8" fmla="*/ 409481 h 605381"/>
                <a:gd name="connsiteX9" fmla="*/ 87625 w 596114"/>
                <a:gd name="connsiteY9" fmla="*/ 339420 h 605381"/>
                <a:gd name="connsiteX10" fmla="*/ 168439 w 596114"/>
                <a:gd name="connsiteY10" fmla="*/ 339420 h 605381"/>
                <a:gd name="connsiteX11" fmla="*/ 160000 w 596114"/>
                <a:gd name="connsiteY11" fmla="*/ 378372 h 605381"/>
                <a:gd name="connsiteX12" fmla="*/ 87625 w 596114"/>
                <a:gd name="connsiteY12" fmla="*/ 378372 h 605381"/>
                <a:gd name="connsiteX13" fmla="*/ 68166 w 596114"/>
                <a:gd name="connsiteY13" fmla="*/ 358946 h 605381"/>
                <a:gd name="connsiteX14" fmla="*/ 87625 w 596114"/>
                <a:gd name="connsiteY14" fmla="*/ 339420 h 605381"/>
                <a:gd name="connsiteX15" fmla="*/ 87622 w 596114"/>
                <a:gd name="connsiteY15" fmla="*/ 241687 h 605381"/>
                <a:gd name="connsiteX16" fmla="*/ 239005 w 596114"/>
                <a:gd name="connsiteY16" fmla="*/ 241687 h 605381"/>
                <a:gd name="connsiteX17" fmla="*/ 199993 w 596114"/>
                <a:gd name="connsiteY17" fmla="*/ 280639 h 605381"/>
                <a:gd name="connsiteX18" fmla="*/ 87622 w 596114"/>
                <a:gd name="connsiteY18" fmla="*/ 280639 h 605381"/>
                <a:gd name="connsiteX19" fmla="*/ 68166 w 596114"/>
                <a:gd name="connsiteY19" fmla="*/ 261213 h 605381"/>
                <a:gd name="connsiteX20" fmla="*/ 87622 w 596114"/>
                <a:gd name="connsiteY20" fmla="*/ 241687 h 605381"/>
                <a:gd name="connsiteX21" fmla="*/ 87627 w 596114"/>
                <a:gd name="connsiteY21" fmla="*/ 143954 h 605381"/>
                <a:gd name="connsiteX22" fmla="*/ 336949 w 596114"/>
                <a:gd name="connsiteY22" fmla="*/ 143954 h 605381"/>
                <a:gd name="connsiteX23" fmla="*/ 297927 w 596114"/>
                <a:gd name="connsiteY23" fmla="*/ 182906 h 605381"/>
                <a:gd name="connsiteX24" fmla="*/ 87627 w 596114"/>
                <a:gd name="connsiteY24" fmla="*/ 182906 h 605381"/>
                <a:gd name="connsiteX25" fmla="*/ 68166 w 596114"/>
                <a:gd name="connsiteY25" fmla="*/ 163480 h 605381"/>
                <a:gd name="connsiteX26" fmla="*/ 87627 w 596114"/>
                <a:gd name="connsiteY26" fmla="*/ 143954 h 605381"/>
                <a:gd name="connsiteX27" fmla="*/ 515787 w 596114"/>
                <a:gd name="connsiteY27" fmla="*/ 93955 h 605381"/>
                <a:gd name="connsiteX28" fmla="*/ 484936 w 596114"/>
                <a:gd name="connsiteY28" fmla="*/ 106334 h 605381"/>
                <a:gd name="connsiteX29" fmla="*/ 257196 w 596114"/>
                <a:gd name="connsiteY29" fmla="*/ 333744 h 605381"/>
                <a:gd name="connsiteX30" fmla="*/ 316961 w 596114"/>
                <a:gd name="connsiteY30" fmla="*/ 393422 h 605381"/>
                <a:gd name="connsiteX31" fmla="*/ 544701 w 596114"/>
                <a:gd name="connsiteY31" fmla="*/ 166012 h 605381"/>
                <a:gd name="connsiteX32" fmla="*/ 546190 w 596114"/>
                <a:gd name="connsiteY32" fmla="*/ 107821 h 605381"/>
                <a:gd name="connsiteX33" fmla="*/ 515787 w 596114"/>
                <a:gd name="connsiteY33" fmla="*/ 93955 h 605381"/>
                <a:gd name="connsiteX34" fmla="*/ 515178 w 596114"/>
                <a:gd name="connsiteY34" fmla="*/ 54984 h 605381"/>
                <a:gd name="connsiteX35" fmla="*/ 573094 w 596114"/>
                <a:gd name="connsiteY35" fmla="*/ 79668 h 605381"/>
                <a:gd name="connsiteX36" fmla="*/ 572300 w 596114"/>
                <a:gd name="connsiteY36" fmla="*/ 193571 h 605381"/>
                <a:gd name="connsiteX37" fmla="*/ 330760 w 596114"/>
                <a:gd name="connsiteY37" fmla="*/ 434760 h 605381"/>
                <a:gd name="connsiteX38" fmla="*/ 321031 w 596114"/>
                <a:gd name="connsiteY38" fmla="*/ 440014 h 605381"/>
                <a:gd name="connsiteX39" fmla="*/ 209543 w 596114"/>
                <a:gd name="connsiteY39" fmla="*/ 464202 h 605381"/>
                <a:gd name="connsiteX40" fmla="*/ 191674 w 596114"/>
                <a:gd name="connsiteY40" fmla="*/ 458849 h 605381"/>
                <a:gd name="connsiteX41" fmla="*/ 186412 w 596114"/>
                <a:gd name="connsiteY41" fmla="*/ 441005 h 605381"/>
                <a:gd name="connsiteX42" fmla="*/ 210536 w 596114"/>
                <a:gd name="connsiteY42" fmla="*/ 329680 h 605381"/>
                <a:gd name="connsiteX43" fmla="*/ 215798 w 596114"/>
                <a:gd name="connsiteY43" fmla="*/ 319965 h 605381"/>
                <a:gd name="connsiteX44" fmla="*/ 457338 w 596114"/>
                <a:gd name="connsiteY44" fmla="*/ 78776 h 605381"/>
                <a:gd name="connsiteX45" fmla="*/ 515178 w 596114"/>
                <a:gd name="connsiteY45" fmla="*/ 54984 h 605381"/>
                <a:gd name="connsiteX46" fmla="*/ 42688 w 596114"/>
                <a:gd name="connsiteY46" fmla="*/ 0 h 605381"/>
                <a:gd name="connsiteX47" fmla="*/ 398388 w 596114"/>
                <a:gd name="connsiteY47" fmla="*/ 0 h 605381"/>
                <a:gd name="connsiteX48" fmla="*/ 441076 w 596114"/>
                <a:gd name="connsiteY48" fmla="*/ 41337 h 605381"/>
                <a:gd name="connsiteX49" fmla="*/ 402160 w 596114"/>
                <a:gd name="connsiteY49" fmla="*/ 78907 h 605381"/>
                <a:gd name="connsiteX50" fmla="*/ 402160 w 596114"/>
                <a:gd name="connsiteY50" fmla="*/ 42625 h 605381"/>
                <a:gd name="connsiteX51" fmla="*/ 398388 w 596114"/>
                <a:gd name="connsiteY51" fmla="*/ 38958 h 605381"/>
                <a:gd name="connsiteX52" fmla="*/ 42688 w 596114"/>
                <a:gd name="connsiteY52" fmla="*/ 38958 h 605381"/>
                <a:gd name="connsiteX53" fmla="*/ 39015 w 596114"/>
                <a:gd name="connsiteY53" fmla="*/ 42625 h 605381"/>
                <a:gd name="connsiteX54" fmla="*/ 39015 w 596114"/>
                <a:gd name="connsiteY54" fmla="*/ 562656 h 605381"/>
                <a:gd name="connsiteX55" fmla="*/ 42688 w 596114"/>
                <a:gd name="connsiteY55" fmla="*/ 566423 h 605381"/>
                <a:gd name="connsiteX56" fmla="*/ 398388 w 596114"/>
                <a:gd name="connsiteY56" fmla="*/ 566423 h 605381"/>
                <a:gd name="connsiteX57" fmla="*/ 402160 w 596114"/>
                <a:gd name="connsiteY57" fmla="*/ 562656 h 605381"/>
                <a:gd name="connsiteX58" fmla="*/ 402160 w 596114"/>
                <a:gd name="connsiteY58" fmla="*/ 418622 h 605381"/>
                <a:gd name="connsiteX59" fmla="*/ 441175 w 596114"/>
                <a:gd name="connsiteY59" fmla="*/ 379664 h 605381"/>
                <a:gd name="connsiteX60" fmla="*/ 441175 w 596114"/>
                <a:gd name="connsiteY60" fmla="*/ 562656 h 605381"/>
                <a:gd name="connsiteX61" fmla="*/ 398388 w 596114"/>
                <a:gd name="connsiteY61" fmla="*/ 605381 h 605381"/>
                <a:gd name="connsiteX62" fmla="*/ 42688 w 596114"/>
                <a:gd name="connsiteY62" fmla="*/ 605381 h 605381"/>
                <a:gd name="connsiteX63" fmla="*/ 0 w 596114"/>
                <a:gd name="connsiteY63" fmla="*/ 562656 h 605381"/>
                <a:gd name="connsiteX64" fmla="*/ 0 w 596114"/>
                <a:gd name="connsiteY64" fmla="*/ 42625 h 605381"/>
                <a:gd name="connsiteX65" fmla="*/ 42688 w 596114"/>
                <a:gd name="connsiteY65" fmla="*/ 0 h 605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96114" h="605381">
                  <a:moveTo>
                    <a:pt x="87620" y="437153"/>
                  </a:moveTo>
                  <a:lnTo>
                    <a:pt x="147471" y="437153"/>
                  </a:lnTo>
                  <a:cubicBezTo>
                    <a:pt x="145585" y="450930"/>
                    <a:pt x="148562" y="464608"/>
                    <a:pt x="155808" y="476105"/>
                  </a:cubicBezTo>
                  <a:lnTo>
                    <a:pt x="87620" y="476105"/>
                  </a:lnTo>
                  <a:cubicBezTo>
                    <a:pt x="76900" y="476105"/>
                    <a:pt x="68166" y="467383"/>
                    <a:pt x="68166" y="456679"/>
                  </a:cubicBezTo>
                  <a:cubicBezTo>
                    <a:pt x="68166" y="445875"/>
                    <a:pt x="76900" y="437153"/>
                    <a:pt x="87620" y="437153"/>
                  </a:cubicBezTo>
                  <a:close/>
                  <a:moveTo>
                    <a:pt x="241113" y="372802"/>
                  </a:moveTo>
                  <a:lnTo>
                    <a:pt x="230888" y="419692"/>
                  </a:lnTo>
                  <a:lnTo>
                    <a:pt x="277846" y="409481"/>
                  </a:lnTo>
                  <a:close/>
                  <a:moveTo>
                    <a:pt x="87625" y="339420"/>
                  </a:moveTo>
                  <a:lnTo>
                    <a:pt x="168439" y="339420"/>
                  </a:lnTo>
                  <a:lnTo>
                    <a:pt x="160000" y="378372"/>
                  </a:lnTo>
                  <a:lnTo>
                    <a:pt x="87625" y="378372"/>
                  </a:lnTo>
                  <a:cubicBezTo>
                    <a:pt x="76903" y="378372"/>
                    <a:pt x="68166" y="369650"/>
                    <a:pt x="68166" y="358946"/>
                  </a:cubicBezTo>
                  <a:cubicBezTo>
                    <a:pt x="68166" y="348142"/>
                    <a:pt x="76903" y="339420"/>
                    <a:pt x="87625" y="339420"/>
                  </a:cubicBezTo>
                  <a:close/>
                  <a:moveTo>
                    <a:pt x="87622" y="241687"/>
                  </a:moveTo>
                  <a:lnTo>
                    <a:pt x="239005" y="241687"/>
                  </a:lnTo>
                  <a:lnTo>
                    <a:pt x="199993" y="280639"/>
                  </a:lnTo>
                  <a:lnTo>
                    <a:pt x="87622" y="280639"/>
                  </a:lnTo>
                  <a:cubicBezTo>
                    <a:pt x="76902" y="280639"/>
                    <a:pt x="68166" y="271917"/>
                    <a:pt x="68166" y="261213"/>
                  </a:cubicBezTo>
                  <a:cubicBezTo>
                    <a:pt x="68166" y="250409"/>
                    <a:pt x="76902" y="241687"/>
                    <a:pt x="87622" y="241687"/>
                  </a:cubicBezTo>
                  <a:close/>
                  <a:moveTo>
                    <a:pt x="87627" y="143954"/>
                  </a:moveTo>
                  <a:lnTo>
                    <a:pt x="336949" y="143954"/>
                  </a:lnTo>
                  <a:lnTo>
                    <a:pt x="297927" y="182906"/>
                  </a:lnTo>
                  <a:lnTo>
                    <a:pt x="87627" y="182906"/>
                  </a:lnTo>
                  <a:cubicBezTo>
                    <a:pt x="76904" y="182906"/>
                    <a:pt x="68166" y="174184"/>
                    <a:pt x="68166" y="163480"/>
                  </a:cubicBezTo>
                  <a:cubicBezTo>
                    <a:pt x="68166" y="152676"/>
                    <a:pt x="76904" y="143954"/>
                    <a:pt x="87627" y="143954"/>
                  </a:cubicBezTo>
                  <a:close/>
                  <a:moveTo>
                    <a:pt x="515787" y="93955"/>
                  </a:moveTo>
                  <a:cubicBezTo>
                    <a:pt x="504643" y="93695"/>
                    <a:pt x="493425" y="97809"/>
                    <a:pt x="484936" y="106334"/>
                  </a:cubicBezTo>
                  <a:lnTo>
                    <a:pt x="257196" y="333744"/>
                  </a:lnTo>
                  <a:lnTo>
                    <a:pt x="316961" y="393422"/>
                  </a:lnTo>
                  <a:lnTo>
                    <a:pt x="544701" y="166012"/>
                  </a:lnTo>
                  <a:cubicBezTo>
                    <a:pt x="560784" y="149953"/>
                    <a:pt x="561082" y="124376"/>
                    <a:pt x="546190" y="107821"/>
                  </a:cubicBezTo>
                  <a:cubicBezTo>
                    <a:pt x="538000" y="98850"/>
                    <a:pt x="526930" y="94215"/>
                    <a:pt x="515787" y="93955"/>
                  </a:cubicBezTo>
                  <a:close/>
                  <a:moveTo>
                    <a:pt x="515178" y="54984"/>
                  </a:moveTo>
                  <a:cubicBezTo>
                    <a:pt x="536138" y="55083"/>
                    <a:pt x="557110" y="63262"/>
                    <a:pt x="573094" y="79668"/>
                  </a:cubicBezTo>
                  <a:cubicBezTo>
                    <a:pt x="603870" y="111291"/>
                    <a:pt x="603969" y="161948"/>
                    <a:pt x="572300" y="193571"/>
                  </a:cubicBezTo>
                  <a:lnTo>
                    <a:pt x="330760" y="434760"/>
                  </a:lnTo>
                  <a:cubicBezTo>
                    <a:pt x="328179" y="437337"/>
                    <a:pt x="324704" y="439221"/>
                    <a:pt x="321031" y="440014"/>
                  </a:cubicBezTo>
                  <a:lnTo>
                    <a:pt x="209543" y="464202"/>
                  </a:lnTo>
                  <a:cubicBezTo>
                    <a:pt x="203090" y="465590"/>
                    <a:pt x="196340" y="463607"/>
                    <a:pt x="191674" y="458849"/>
                  </a:cubicBezTo>
                  <a:cubicBezTo>
                    <a:pt x="186908" y="454190"/>
                    <a:pt x="185022" y="447350"/>
                    <a:pt x="186412" y="441005"/>
                  </a:cubicBezTo>
                  <a:lnTo>
                    <a:pt x="210536" y="329680"/>
                  </a:lnTo>
                  <a:cubicBezTo>
                    <a:pt x="211330" y="325913"/>
                    <a:pt x="213217" y="322542"/>
                    <a:pt x="215798" y="319965"/>
                  </a:cubicBezTo>
                  <a:cubicBezTo>
                    <a:pt x="225825" y="310051"/>
                    <a:pt x="439369" y="96719"/>
                    <a:pt x="457338" y="78776"/>
                  </a:cubicBezTo>
                  <a:cubicBezTo>
                    <a:pt x="473271" y="62865"/>
                    <a:pt x="494219" y="54885"/>
                    <a:pt x="515178" y="54984"/>
                  </a:cubicBezTo>
                  <a:close/>
                  <a:moveTo>
                    <a:pt x="42688" y="0"/>
                  </a:moveTo>
                  <a:lnTo>
                    <a:pt x="398388" y="0"/>
                  </a:lnTo>
                  <a:cubicBezTo>
                    <a:pt x="421519" y="0"/>
                    <a:pt x="440381" y="18438"/>
                    <a:pt x="441076" y="41337"/>
                  </a:cubicBezTo>
                  <a:lnTo>
                    <a:pt x="402160" y="78907"/>
                  </a:lnTo>
                  <a:lnTo>
                    <a:pt x="402160" y="42625"/>
                  </a:lnTo>
                  <a:cubicBezTo>
                    <a:pt x="402160" y="40643"/>
                    <a:pt x="400473" y="38958"/>
                    <a:pt x="398388" y="38958"/>
                  </a:cubicBezTo>
                  <a:lnTo>
                    <a:pt x="42688" y="38958"/>
                  </a:lnTo>
                  <a:cubicBezTo>
                    <a:pt x="40702" y="38958"/>
                    <a:pt x="39015" y="40643"/>
                    <a:pt x="39015" y="42625"/>
                  </a:cubicBezTo>
                  <a:lnTo>
                    <a:pt x="39015" y="562656"/>
                  </a:lnTo>
                  <a:cubicBezTo>
                    <a:pt x="39015" y="564738"/>
                    <a:pt x="40702" y="566423"/>
                    <a:pt x="42688" y="566423"/>
                  </a:cubicBezTo>
                  <a:lnTo>
                    <a:pt x="398388" y="566423"/>
                  </a:lnTo>
                  <a:cubicBezTo>
                    <a:pt x="400473" y="566423"/>
                    <a:pt x="402160" y="564738"/>
                    <a:pt x="402160" y="562656"/>
                  </a:cubicBezTo>
                  <a:lnTo>
                    <a:pt x="402160" y="418622"/>
                  </a:lnTo>
                  <a:lnTo>
                    <a:pt x="441175" y="379664"/>
                  </a:lnTo>
                  <a:lnTo>
                    <a:pt x="441175" y="562656"/>
                  </a:lnTo>
                  <a:cubicBezTo>
                    <a:pt x="441175" y="586249"/>
                    <a:pt x="422015" y="605381"/>
                    <a:pt x="398388" y="605381"/>
                  </a:cubicBezTo>
                  <a:lnTo>
                    <a:pt x="42688" y="605381"/>
                  </a:lnTo>
                  <a:cubicBezTo>
                    <a:pt x="19160" y="605381"/>
                    <a:pt x="0" y="586249"/>
                    <a:pt x="0" y="562656"/>
                  </a:cubicBezTo>
                  <a:lnTo>
                    <a:pt x="0" y="42625"/>
                  </a:lnTo>
                  <a:cubicBezTo>
                    <a:pt x="0" y="19132"/>
                    <a:pt x="19160" y="0"/>
                    <a:pt x="42688" y="0"/>
                  </a:cubicBezTo>
                  <a:close/>
                </a:path>
              </a:pathLst>
            </a:custGeom>
            <a:solidFill>
              <a:srgbClr val="1334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000"/>
            </a:p>
          </p:txBody>
        </p:sp>
      </p:grpSp>
      <p:grpSp>
        <p:nvGrpSpPr>
          <p:cNvPr id="22" name="组 21"/>
          <p:cNvGrpSpPr/>
          <p:nvPr/>
        </p:nvGrpSpPr>
        <p:grpSpPr>
          <a:xfrm>
            <a:off x="6354931" y="2317942"/>
            <a:ext cx="523150" cy="236640"/>
            <a:chOff x="6354931" y="2853527"/>
            <a:chExt cx="523150" cy="236640"/>
          </a:xfrm>
        </p:grpSpPr>
        <p:sp>
          <p:nvSpPr>
            <p:cNvPr id="17" name="椭圆 16"/>
            <p:cNvSpPr/>
            <p:nvPr/>
          </p:nvSpPr>
          <p:spPr>
            <a:xfrm>
              <a:off x="6354931" y="2853527"/>
              <a:ext cx="236640" cy="23664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三角形 20"/>
            <p:cNvSpPr/>
            <p:nvPr/>
          </p:nvSpPr>
          <p:spPr>
            <a:xfrm rot="16200000">
              <a:off x="6761253" y="2917760"/>
              <a:ext cx="125482" cy="108174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23" name="组合 4"/>
          <p:cNvGrpSpPr/>
          <p:nvPr/>
        </p:nvGrpSpPr>
        <p:grpSpPr>
          <a:xfrm>
            <a:off x="7276452" y="2042191"/>
            <a:ext cx="3188662" cy="895624"/>
            <a:chOff x="6365893" y="1960674"/>
            <a:chExt cx="2857329" cy="895624"/>
          </a:xfrm>
        </p:grpSpPr>
        <p:sp>
          <p:nvSpPr>
            <p:cNvPr id="24" name="矩形 23"/>
            <p:cNvSpPr/>
            <p:nvPr/>
          </p:nvSpPr>
          <p:spPr>
            <a:xfrm>
              <a:off x="6365893" y="1960674"/>
              <a:ext cx="2241974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6365893" y="2342888"/>
              <a:ext cx="2857329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</p:grpSp>
      <p:grpSp>
        <p:nvGrpSpPr>
          <p:cNvPr id="26" name="组 25"/>
          <p:cNvGrpSpPr/>
          <p:nvPr/>
        </p:nvGrpSpPr>
        <p:grpSpPr>
          <a:xfrm>
            <a:off x="6343814" y="3998759"/>
            <a:ext cx="523150" cy="236640"/>
            <a:chOff x="6354931" y="2853527"/>
            <a:chExt cx="523150" cy="236640"/>
          </a:xfrm>
        </p:grpSpPr>
        <p:sp>
          <p:nvSpPr>
            <p:cNvPr id="27" name="椭圆 26"/>
            <p:cNvSpPr/>
            <p:nvPr/>
          </p:nvSpPr>
          <p:spPr>
            <a:xfrm>
              <a:off x="6354931" y="2853527"/>
              <a:ext cx="236640" cy="23664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8" name="三角形 27"/>
            <p:cNvSpPr/>
            <p:nvPr/>
          </p:nvSpPr>
          <p:spPr>
            <a:xfrm rot="16200000">
              <a:off x="6761253" y="2917760"/>
              <a:ext cx="125482" cy="108174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29" name="组合 4"/>
          <p:cNvGrpSpPr/>
          <p:nvPr/>
        </p:nvGrpSpPr>
        <p:grpSpPr>
          <a:xfrm>
            <a:off x="7265335" y="3723008"/>
            <a:ext cx="3188662" cy="895624"/>
            <a:chOff x="6365893" y="1960674"/>
            <a:chExt cx="2857329" cy="895624"/>
          </a:xfrm>
        </p:grpSpPr>
        <p:sp>
          <p:nvSpPr>
            <p:cNvPr id="30" name="矩形 29"/>
            <p:cNvSpPr/>
            <p:nvPr/>
          </p:nvSpPr>
          <p:spPr>
            <a:xfrm>
              <a:off x="6365893" y="1960674"/>
              <a:ext cx="2241974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6365893" y="2342888"/>
              <a:ext cx="2857329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</p:grpSp>
      <p:grpSp>
        <p:nvGrpSpPr>
          <p:cNvPr id="32" name="组 31"/>
          <p:cNvGrpSpPr/>
          <p:nvPr/>
        </p:nvGrpSpPr>
        <p:grpSpPr>
          <a:xfrm>
            <a:off x="6343814" y="5629102"/>
            <a:ext cx="523150" cy="236640"/>
            <a:chOff x="6354931" y="2853527"/>
            <a:chExt cx="523150" cy="236640"/>
          </a:xfrm>
        </p:grpSpPr>
        <p:sp>
          <p:nvSpPr>
            <p:cNvPr id="33" name="椭圆 32"/>
            <p:cNvSpPr/>
            <p:nvPr/>
          </p:nvSpPr>
          <p:spPr>
            <a:xfrm>
              <a:off x="6354931" y="2853527"/>
              <a:ext cx="236640" cy="23664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4" name="三角形 33"/>
            <p:cNvSpPr/>
            <p:nvPr/>
          </p:nvSpPr>
          <p:spPr>
            <a:xfrm rot="16200000">
              <a:off x="6761253" y="2917760"/>
              <a:ext cx="125482" cy="108174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35" name="组合 4"/>
          <p:cNvGrpSpPr/>
          <p:nvPr/>
        </p:nvGrpSpPr>
        <p:grpSpPr>
          <a:xfrm>
            <a:off x="7265335" y="5353351"/>
            <a:ext cx="3188662" cy="895624"/>
            <a:chOff x="6365893" y="1960674"/>
            <a:chExt cx="2857329" cy="895624"/>
          </a:xfrm>
        </p:grpSpPr>
        <p:sp>
          <p:nvSpPr>
            <p:cNvPr id="36" name="矩形 35"/>
            <p:cNvSpPr/>
            <p:nvPr/>
          </p:nvSpPr>
          <p:spPr>
            <a:xfrm>
              <a:off x="6365893" y="1960674"/>
              <a:ext cx="2241974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6365893" y="2342888"/>
              <a:ext cx="2857329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9101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 5"/>
          <p:cNvGrpSpPr/>
          <p:nvPr/>
        </p:nvGrpSpPr>
        <p:grpSpPr>
          <a:xfrm>
            <a:off x="575828" y="504909"/>
            <a:ext cx="3845980" cy="806375"/>
            <a:chOff x="3065808" y="2315308"/>
            <a:chExt cx="3845980" cy="806375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xmlns="" id="{D190CDAE-B969-411F-94D3-B350C9F2F014}"/>
                </a:ext>
              </a:extLst>
            </p:cNvPr>
            <p:cNvSpPr txBox="1"/>
            <p:nvPr/>
          </p:nvSpPr>
          <p:spPr>
            <a:xfrm>
              <a:off x="3065808" y="2392252"/>
              <a:ext cx="582212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2800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02</a:t>
              </a:r>
              <a:endParaRPr lang="zh-CN" altLang="en-US" sz="28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xmlns="" id="{4C68AEBE-DC03-431D-BC9A-551112A8CAC5}"/>
                </a:ext>
              </a:extLst>
            </p:cNvPr>
            <p:cNvSpPr txBox="1"/>
            <p:nvPr/>
          </p:nvSpPr>
          <p:spPr>
            <a:xfrm>
              <a:off x="3648020" y="2315308"/>
              <a:ext cx="303516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600" b="1" dirty="0" smtClean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输入您的标题内容</a:t>
              </a:r>
              <a:endParaRPr lang="zh-CN" altLang="en-US" sz="1600" b="1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xmlns="" id="{EF3E8810-8A50-4A53-B1C8-391FCFC3741D}"/>
                </a:ext>
              </a:extLst>
            </p:cNvPr>
            <p:cNvSpPr txBox="1"/>
            <p:nvPr/>
          </p:nvSpPr>
          <p:spPr>
            <a:xfrm>
              <a:off x="3648020" y="2678485"/>
              <a:ext cx="3263768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</a:t>
              </a: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934" y="2043953"/>
            <a:ext cx="5787085" cy="3472251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575828" y="1761565"/>
            <a:ext cx="2866619" cy="1694329"/>
          </a:xfrm>
          <a:prstGeom prst="rect">
            <a:avLst/>
          </a:prstGeom>
          <a:solidFill>
            <a:srgbClr val="13346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10" name="组合 4"/>
          <p:cNvGrpSpPr/>
          <p:nvPr/>
        </p:nvGrpSpPr>
        <p:grpSpPr>
          <a:xfrm>
            <a:off x="697538" y="2043953"/>
            <a:ext cx="2501951" cy="1081224"/>
            <a:chOff x="6365893" y="1960674"/>
            <a:chExt cx="2241974" cy="1081224"/>
          </a:xfrm>
        </p:grpSpPr>
        <p:sp>
          <p:nvSpPr>
            <p:cNvPr id="11" name="矩形 10"/>
            <p:cNvSpPr/>
            <p:nvPr/>
          </p:nvSpPr>
          <p:spPr>
            <a:xfrm>
              <a:off x="6365893" y="1960674"/>
              <a:ext cx="2241974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6365893" y="2388129"/>
              <a:ext cx="2241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</p:grpSp>
      <p:grpSp>
        <p:nvGrpSpPr>
          <p:cNvPr id="13" name="组合 16"/>
          <p:cNvGrpSpPr/>
          <p:nvPr/>
        </p:nvGrpSpPr>
        <p:grpSpPr>
          <a:xfrm>
            <a:off x="7276453" y="2043953"/>
            <a:ext cx="4428824" cy="1344863"/>
            <a:chOff x="1541719" y="2219860"/>
            <a:chExt cx="4428824" cy="1344863"/>
          </a:xfrm>
        </p:grpSpPr>
        <p:sp>
          <p:nvSpPr>
            <p:cNvPr id="14" name="文本框 13"/>
            <p:cNvSpPr txBox="1"/>
            <p:nvPr/>
          </p:nvSpPr>
          <p:spPr>
            <a:xfrm>
              <a:off x="1541719" y="2219860"/>
              <a:ext cx="21337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541719" y="2964559"/>
              <a:ext cx="4428824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100" b="1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</a:t>
              </a:r>
              <a:r>
                <a:rPr lang="en-US" altLang="zh-CN" sz="1100" b="1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wider</a:t>
              </a:r>
              <a:endParaRPr lang="en-US" altLang="zh-CN" sz="1100" b="1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7276453" y="4291765"/>
            <a:ext cx="4428824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presentation and make it film to be used in a wider </a:t>
            </a:r>
            <a:r>
              <a:rPr lang="en-US" altLang="zh-CN" sz="1000" dirty="0" err="1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fieldThe</a:t>
            </a:r>
            <a:r>
              <a: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 user can demonstrate on a projector or computer, or presentation and make it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1389766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575828" y="504909"/>
            <a:ext cx="3845980" cy="806375"/>
            <a:chOff x="3065808" y="2315308"/>
            <a:chExt cx="3845980" cy="806375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xmlns="" id="{D190CDAE-B969-411F-94D3-B350C9F2F014}"/>
                </a:ext>
              </a:extLst>
            </p:cNvPr>
            <p:cNvSpPr txBox="1"/>
            <p:nvPr/>
          </p:nvSpPr>
          <p:spPr>
            <a:xfrm>
              <a:off x="3065808" y="2392252"/>
              <a:ext cx="582212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2800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02</a:t>
              </a:r>
              <a:endParaRPr lang="zh-CN" altLang="en-US" sz="28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4C68AEBE-DC03-431D-BC9A-551112A8CAC5}"/>
                </a:ext>
              </a:extLst>
            </p:cNvPr>
            <p:cNvSpPr txBox="1"/>
            <p:nvPr/>
          </p:nvSpPr>
          <p:spPr>
            <a:xfrm>
              <a:off x="3648020" y="2315308"/>
              <a:ext cx="303516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600" b="1" dirty="0" smtClean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输入您的标题内容</a:t>
              </a:r>
              <a:endParaRPr lang="zh-CN" altLang="en-US" sz="1600" b="1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EF3E8810-8A50-4A53-B1C8-391FCFC3741D}"/>
                </a:ext>
              </a:extLst>
            </p:cNvPr>
            <p:cNvSpPr txBox="1"/>
            <p:nvPr/>
          </p:nvSpPr>
          <p:spPr>
            <a:xfrm>
              <a:off x="3648020" y="2678485"/>
              <a:ext cx="3263768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</a:t>
              </a:r>
            </a:p>
          </p:txBody>
        </p:sp>
      </p:grpSp>
      <p:sp>
        <p:nvSpPr>
          <p:cNvPr id="6" name="矩形 5"/>
          <p:cNvSpPr/>
          <p:nvPr/>
        </p:nvSpPr>
        <p:spPr>
          <a:xfrm>
            <a:off x="1158040" y="1801906"/>
            <a:ext cx="2611125" cy="4343400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12700" algn="ctr" rotWithShape="0">
              <a:schemeClr val="bg1">
                <a:alpha val="5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421808" y="1801906"/>
            <a:ext cx="2611125" cy="4343400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12700" algn="ctr" rotWithShape="0">
              <a:schemeClr val="bg1">
                <a:alpha val="5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7685576" y="1801906"/>
            <a:ext cx="2611125" cy="4343400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12700" algn="ctr" rotWithShape="0">
              <a:schemeClr val="bg1">
                <a:alpha val="5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Freeform: Shape 25"/>
          <p:cNvSpPr>
            <a:spLocks/>
          </p:cNvSpPr>
          <p:nvPr/>
        </p:nvSpPr>
        <p:spPr bwMode="auto">
          <a:xfrm>
            <a:off x="2203220" y="2799313"/>
            <a:ext cx="649716" cy="600004"/>
          </a:xfrm>
          <a:custGeom>
            <a:avLst/>
            <a:gdLst>
              <a:gd name="connsiteX0" fmla="*/ 186302 w 608697"/>
              <a:gd name="connsiteY0" fmla="*/ 63862 h 562124"/>
              <a:gd name="connsiteX1" fmla="*/ 204357 w 608697"/>
              <a:gd name="connsiteY1" fmla="*/ 81889 h 562124"/>
              <a:gd name="connsiteX2" fmla="*/ 186302 w 608697"/>
              <a:gd name="connsiteY2" fmla="*/ 99991 h 562124"/>
              <a:gd name="connsiteX3" fmla="*/ 99759 w 608697"/>
              <a:gd name="connsiteY3" fmla="*/ 186326 h 562124"/>
              <a:gd name="connsiteX4" fmla="*/ 81705 w 608697"/>
              <a:gd name="connsiteY4" fmla="*/ 204428 h 562124"/>
              <a:gd name="connsiteX5" fmla="*/ 63650 w 608697"/>
              <a:gd name="connsiteY5" fmla="*/ 186326 h 562124"/>
              <a:gd name="connsiteX6" fmla="*/ 186302 w 608697"/>
              <a:gd name="connsiteY6" fmla="*/ 63862 h 562124"/>
              <a:gd name="connsiteX7" fmla="*/ 175448 w 608697"/>
              <a:gd name="connsiteY7" fmla="*/ 36129 h 562124"/>
              <a:gd name="connsiteX8" fmla="*/ 36179 w 608697"/>
              <a:gd name="connsiteY8" fmla="*/ 175282 h 562124"/>
              <a:gd name="connsiteX9" fmla="*/ 276226 w 608697"/>
              <a:gd name="connsiteY9" fmla="*/ 490611 h 562124"/>
              <a:gd name="connsiteX10" fmla="*/ 276972 w 608697"/>
              <a:gd name="connsiteY10" fmla="*/ 491356 h 562124"/>
              <a:gd name="connsiteX11" fmla="*/ 304349 w 608697"/>
              <a:gd name="connsiteY11" fmla="*/ 518546 h 562124"/>
              <a:gd name="connsiteX12" fmla="*/ 331725 w 608697"/>
              <a:gd name="connsiteY12" fmla="*/ 491356 h 562124"/>
              <a:gd name="connsiteX13" fmla="*/ 332471 w 608697"/>
              <a:gd name="connsiteY13" fmla="*/ 490611 h 562124"/>
              <a:gd name="connsiteX14" fmla="*/ 572518 w 608697"/>
              <a:gd name="connsiteY14" fmla="*/ 175282 h 562124"/>
              <a:gd name="connsiteX15" fmla="*/ 433249 w 608697"/>
              <a:gd name="connsiteY15" fmla="*/ 36129 h 562124"/>
              <a:gd name="connsiteX16" fmla="*/ 318149 w 608697"/>
              <a:gd name="connsiteY16" fmla="*/ 89764 h 562124"/>
              <a:gd name="connsiteX17" fmla="*/ 304349 w 608697"/>
              <a:gd name="connsiteY17" fmla="*/ 96170 h 562124"/>
              <a:gd name="connsiteX18" fmla="*/ 290548 w 608697"/>
              <a:gd name="connsiteY18" fmla="*/ 89764 h 562124"/>
              <a:gd name="connsiteX19" fmla="*/ 175448 w 608697"/>
              <a:gd name="connsiteY19" fmla="*/ 36129 h 562124"/>
              <a:gd name="connsiteX20" fmla="*/ 175448 w 608697"/>
              <a:gd name="connsiteY20" fmla="*/ 0 h 562124"/>
              <a:gd name="connsiteX21" fmla="*/ 304349 w 608697"/>
              <a:gd name="connsiteY21" fmla="*/ 51847 h 562124"/>
              <a:gd name="connsiteX22" fmla="*/ 433249 w 608697"/>
              <a:gd name="connsiteY22" fmla="*/ 0 h 562124"/>
              <a:gd name="connsiteX23" fmla="*/ 608697 w 608697"/>
              <a:gd name="connsiteY23" fmla="*/ 175282 h 562124"/>
              <a:gd name="connsiteX24" fmla="*/ 537309 w 608697"/>
              <a:gd name="connsiteY24" fmla="*/ 342593 h 562124"/>
              <a:gd name="connsiteX25" fmla="*/ 356864 w 608697"/>
              <a:gd name="connsiteY25" fmla="*/ 517354 h 562124"/>
              <a:gd name="connsiteX26" fmla="*/ 317104 w 608697"/>
              <a:gd name="connsiteY26" fmla="*/ 556835 h 562124"/>
              <a:gd name="connsiteX27" fmla="*/ 304349 w 608697"/>
              <a:gd name="connsiteY27" fmla="*/ 562124 h 562124"/>
              <a:gd name="connsiteX28" fmla="*/ 291593 w 608697"/>
              <a:gd name="connsiteY28" fmla="*/ 556835 h 562124"/>
              <a:gd name="connsiteX29" fmla="*/ 251834 w 608697"/>
              <a:gd name="connsiteY29" fmla="*/ 517354 h 562124"/>
              <a:gd name="connsiteX30" fmla="*/ 71388 w 608697"/>
              <a:gd name="connsiteY30" fmla="*/ 342593 h 562124"/>
              <a:gd name="connsiteX31" fmla="*/ 0 w 608697"/>
              <a:gd name="connsiteY31" fmla="*/ 175282 h 562124"/>
              <a:gd name="connsiteX32" fmla="*/ 175448 w 608697"/>
              <a:gd name="connsiteY32" fmla="*/ 0 h 562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08697" h="562124">
                <a:moveTo>
                  <a:pt x="186302" y="63862"/>
                </a:moveTo>
                <a:cubicBezTo>
                  <a:pt x="196225" y="63862"/>
                  <a:pt x="204357" y="71907"/>
                  <a:pt x="204357" y="81889"/>
                </a:cubicBezTo>
                <a:cubicBezTo>
                  <a:pt x="204357" y="91871"/>
                  <a:pt x="196300" y="99991"/>
                  <a:pt x="186302" y="99991"/>
                </a:cubicBezTo>
                <a:cubicBezTo>
                  <a:pt x="137808" y="99991"/>
                  <a:pt x="99759" y="137907"/>
                  <a:pt x="99759" y="186326"/>
                </a:cubicBezTo>
                <a:cubicBezTo>
                  <a:pt x="99759" y="196308"/>
                  <a:pt x="91702" y="204428"/>
                  <a:pt x="81705" y="204428"/>
                </a:cubicBezTo>
                <a:cubicBezTo>
                  <a:pt x="71708" y="204428"/>
                  <a:pt x="63650" y="196308"/>
                  <a:pt x="63650" y="186326"/>
                </a:cubicBezTo>
                <a:cubicBezTo>
                  <a:pt x="63650" y="117645"/>
                  <a:pt x="117516" y="63862"/>
                  <a:pt x="186302" y="63862"/>
                </a:cubicBezTo>
                <a:close/>
                <a:moveTo>
                  <a:pt x="175448" y="36129"/>
                </a:moveTo>
                <a:cubicBezTo>
                  <a:pt x="97347" y="36129"/>
                  <a:pt x="36179" y="97213"/>
                  <a:pt x="36179" y="175282"/>
                </a:cubicBezTo>
                <a:cubicBezTo>
                  <a:pt x="36179" y="273687"/>
                  <a:pt x="122933" y="355182"/>
                  <a:pt x="276226" y="490611"/>
                </a:cubicBezTo>
                <a:cubicBezTo>
                  <a:pt x="276450" y="490834"/>
                  <a:pt x="276748" y="491132"/>
                  <a:pt x="276972" y="491356"/>
                </a:cubicBezTo>
                <a:lnTo>
                  <a:pt x="304349" y="518546"/>
                </a:lnTo>
                <a:lnTo>
                  <a:pt x="331725" y="491356"/>
                </a:lnTo>
                <a:cubicBezTo>
                  <a:pt x="331949" y="491132"/>
                  <a:pt x="332247" y="490834"/>
                  <a:pt x="332471" y="490611"/>
                </a:cubicBezTo>
                <a:cubicBezTo>
                  <a:pt x="485764" y="355182"/>
                  <a:pt x="572518" y="273762"/>
                  <a:pt x="572518" y="175282"/>
                </a:cubicBezTo>
                <a:cubicBezTo>
                  <a:pt x="572518" y="97213"/>
                  <a:pt x="511350" y="36129"/>
                  <a:pt x="433249" y="36129"/>
                </a:cubicBezTo>
                <a:cubicBezTo>
                  <a:pt x="390282" y="36129"/>
                  <a:pt x="346196" y="56689"/>
                  <a:pt x="318149" y="89764"/>
                </a:cubicBezTo>
                <a:cubicBezTo>
                  <a:pt x="314717" y="93861"/>
                  <a:pt x="309645" y="96170"/>
                  <a:pt x="304349" y="96170"/>
                </a:cubicBezTo>
                <a:cubicBezTo>
                  <a:pt x="299052" y="96170"/>
                  <a:pt x="293980" y="93861"/>
                  <a:pt x="290548" y="89764"/>
                </a:cubicBezTo>
                <a:cubicBezTo>
                  <a:pt x="262501" y="56689"/>
                  <a:pt x="218415" y="36129"/>
                  <a:pt x="175448" y="36129"/>
                </a:cubicBezTo>
                <a:close/>
                <a:moveTo>
                  <a:pt x="175448" y="0"/>
                </a:moveTo>
                <a:cubicBezTo>
                  <a:pt x="222891" y="0"/>
                  <a:pt x="269736" y="19145"/>
                  <a:pt x="304349" y="51847"/>
                </a:cubicBezTo>
                <a:cubicBezTo>
                  <a:pt x="338961" y="19145"/>
                  <a:pt x="385807" y="0"/>
                  <a:pt x="433249" y="0"/>
                </a:cubicBezTo>
                <a:cubicBezTo>
                  <a:pt x="531640" y="0"/>
                  <a:pt x="608697" y="77026"/>
                  <a:pt x="608697" y="175282"/>
                </a:cubicBezTo>
                <a:cubicBezTo>
                  <a:pt x="608697" y="230258"/>
                  <a:pt x="586020" y="283446"/>
                  <a:pt x="537309" y="342593"/>
                </a:cubicBezTo>
                <a:cubicBezTo>
                  <a:pt x="494865" y="394291"/>
                  <a:pt x="435711" y="447628"/>
                  <a:pt x="356864" y="517354"/>
                </a:cubicBezTo>
                <a:lnTo>
                  <a:pt x="317104" y="556835"/>
                </a:lnTo>
                <a:cubicBezTo>
                  <a:pt x="313598" y="560336"/>
                  <a:pt x="308973" y="562124"/>
                  <a:pt x="304349" y="562124"/>
                </a:cubicBezTo>
                <a:cubicBezTo>
                  <a:pt x="299724" y="562124"/>
                  <a:pt x="295099" y="560336"/>
                  <a:pt x="291593" y="556835"/>
                </a:cubicBezTo>
                <a:lnTo>
                  <a:pt x="251834" y="517354"/>
                </a:lnTo>
                <a:cubicBezTo>
                  <a:pt x="172986" y="447628"/>
                  <a:pt x="113832" y="394291"/>
                  <a:pt x="71388" y="342593"/>
                </a:cubicBezTo>
                <a:cubicBezTo>
                  <a:pt x="22677" y="283446"/>
                  <a:pt x="0" y="230258"/>
                  <a:pt x="0" y="175282"/>
                </a:cubicBezTo>
                <a:cubicBezTo>
                  <a:pt x="0" y="77026"/>
                  <a:pt x="77057" y="0"/>
                  <a:pt x="17544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solidFill>
                <a:schemeClr val="bg1"/>
              </a:solidFill>
            </a:endParaRPr>
          </a:p>
        </p:txBody>
      </p:sp>
      <p:sp>
        <p:nvSpPr>
          <p:cNvPr id="21" name="TextBox 12"/>
          <p:cNvSpPr txBox="1">
            <a:spLocks/>
          </p:cNvSpPr>
          <p:nvPr/>
        </p:nvSpPr>
        <p:spPr bwMode="auto">
          <a:xfrm>
            <a:off x="2132273" y="4121641"/>
            <a:ext cx="640971" cy="393812"/>
          </a:xfrm>
          <a:prstGeom prst="rect">
            <a:avLst/>
          </a:prstGeom>
          <a:noFill/>
          <a:extLst/>
        </p:spPr>
        <p:txBody>
          <a:bodyPr wrap="none" lIns="0" tIns="0" rIns="0" bIns="0" anchor="ctr">
            <a:normAutofit/>
          </a:bodyPr>
          <a:lstStyle/>
          <a:p>
            <a:r>
              <a:rPr lang="en-US" altLang="ko-KR" sz="2400" b="0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2015</a:t>
            </a:r>
          </a:p>
        </p:txBody>
      </p:sp>
      <p:sp>
        <p:nvSpPr>
          <p:cNvPr id="22" name="Freeform: Shape 27"/>
          <p:cNvSpPr>
            <a:spLocks/>
          </p:cNvSpPr>
          <p:nvPr/>
        </p:nvSpPr>
        <p:spPr bwMode="auto">
          <a:xfrm>
            <a:off x="5443880" y="2777400"/>
            <a:ext cx="649716" cy="643830"/>
          </a:xfrm>
          <a:custGeom>
            <a:avLst/>
            <a:gdLst>
              <a:gd name="T0" fmla="*/ 6848 w 6914"/>
              <a:gd name="T1" fmla="*/ 2638 h 6861"/>
              <a:gd name="T2" fmla="*/ 6360 w 6914"/>
              <a:gd name="T3" fmla="*/ 2276 h 6861"/>
              <a:gd name="T4" fmla="*/ 4507 w 6914"/>
              <a:gd name="T5" fmla="*/ 2276 h 6861"/>
              <a:gd name="T6" fmla="*/ 3944 w 6914"/>
              <a:gd name="T7" fmla="*/ 360 h 6861"/>
              <a:gd name="T8" fmla="*/ 3459 w 6914"/>
              <a:gd name="T9" fmla="*/ 0 h 6861"/>
              <a:gd name="T10" fmla="*/ 2970 w 6914"/>
              <a:gd name="T11" fmla="*/ 357 h 6861"/>
              <a:gd name="T12" fmla="*/ 2389 w 6914"/>
              <a:gd name="T13" fmla="*/ 2276 h 6861"/>
              <a:gd name="T14" fmla="*/ 554 w 6914"/>
              <a:gd name="T15" fmla="*/ 2276 h 6861"/>
              <a:gd name="T16" fmla="*/ 65 w 6914"/>
              <a:gd name="T17" fmla="*/ 2639 h 6861"/>
              <a:gd name="T18" fmla="*/ 266 w 6914"/>
              <a:gd name="T19" fmla="*/ 3207 h 6861"/>
              <a:gd name="T20" fmla="*/ 1767 w 6914"/>
              <a:gd name="T21" fmla="*/ 4329 h 6861"/>
              <a:gd name="T22" fmla="*/ 1186 w 6914"/>
              <a:gd name="T23" fmla="*/ 6162 h 6861"/>
              <a:gd name="T24" fmla="*/ 1382 w 6914"/>
              <a:gd name="T25" fmla="*/ 6736 h 6861"/>
              <a:gd name="T26" fmla="*/ 1983 w 6914"/>
              <a:gd name="T27" fmla="*/ 6722 h 6861"/>
              <a:gd name="T28" fmla="*/ 3119 w 6914"/>
              <a:gd name="T29" fmla="*/ 5944 h 6861"/>
              <a:gd name="T30" fmla="*/ 3149 w 6914"/>
              <a:gd name="T31" fmla="*/ 5786 h 6861"/>
              <a:gd name="T32" fmla="*/ 2991 w 6914"/>
              <a:gd name="T33" fmla="*/ 5757 h 6861"/>
              <a:gd name="T34" fmla="*/ 1848 w 6914"/>
              <a:gd name="T35" fmla="*/ 6539 h 6861"/>
              <a:gd name="T36" fmla="*/ 1512 w 6914"/>
              <a:gd name="T37" fmla="*/ 6549 h 6861"/>
              <a:gd name="T38" fmla="*/ 1403 w 6914"/>
              <a:gd name="T39" fmla="*/ 6231 h 6861"/>
              <a:gd name="T40" fmla="*/ 2008 w 6914"/>
              <a:gd name="T41" fmla="*/ 4321 h 6861"/>
              <a:gd name="T42" fmla="*/ 1968 w 6914"/>
              <a:gd name="T43" fmla="*/ 4195 h 6861"/>
              <a:gd name="T44" fmla="*/ 397 w 6914"/>
              <a:gd name="T45" fmla="*/ 3021 h 6861"/>
              <a:gd name="T46" fmla="*/ 283 w 6914"/>
              <a:gd name="T47" fmla="*/ 2704 h 6861"/>
              <a:gd name="T48" fmla="*/ 554 w 6914"/>
              <a:gd name="T49" fmla="*/ 2504 h 6861"/>
              <a:gd name="T50" fmla="*/ 2473 w 6914"/>
              <a:gd name="T51" fmla="*/ 2504 h 6861"/>
              <a:gd name="T52" fmla="*/ 2582 w 6914"/>
              <a:gd name="T53" fmla="*/ 2423 h 6861"/>
              <a:gd name="T54" fmla="*/ 3187 w 6914"/>
              <a:gd name="T55" fmla="*/ 425 h 6861"/>
              <a:gd name="T56" fmla="*/ 3458 w 6914"/>
              <a:gd name="T57" fmla="*/ 228 h 6861"/>
              <a:gd name="T58" fmla="*/ 3727 w 6914"/>
              <a:gd name="T59" fmla="*/ 426 h 6861"/>
              <a:gd name="T60" fmla="*/ 4313 w 6914"/>
              <a:gd name="T61" fmla="*/ 2422 h 6861"/>
              <a:gd name="T62" fmla="*/ 4422 w 6914"/>
              <a:gd name="T63" fmla="*/ 2504 h 6861"/>
              <a:gd name="T64" fmla="*/ 6360 w 6914"/>
              <a:gd name="T65" fmla="*/ 2504 h 6861"/>
              <a:gd name="T66" fmla="*/ 6631 w 6914"/>
              <a:gd name="T67" fmla="*/ 2704 h 6861"/>
              <a:gd name="T68" fmla="*/ 6512 w 6914"/>
              <a:gd name="T69" fmla="*/ 3025 h 6861"/>
              <a:gd name="T70" fmla="*/ 4946 w 6914"/>
              <a:gd name="T71" fmla="*/ 4195 h 6861"/>
              <a:gd name="T72" fmla="*/ 4906 w 6914"/>
              <a:gd name="T73" fmla="*/ 4321 h 6861"/>
              <a:gd name="T74" fmla="*/ 5510 w 6914"/>
              <a:gd name="T75" fmla="*/ 6231 h 6861"/>
              <a:gd name="T76" fmla="*/ 5402 w 6914"/>
              <a:gd name="T77" fmla="*/ 6549 h 6861"/>
              <a:gd name="T78" fmla="*/ 5059 w 6914"/>
              <a:gd name="T79" fmla="*/ 6534 h 6861"/>
              <a:gd name="T80" fmla="*/ 3182 w 6914"/>
              <a:gd name="T81" fmla="*/ 5254 h 6861"/>
              <a:gd name="T82" fmla="*/ 3024 w 6914"/>
              <a:gd name="T83" fmla="*/ 5284 h 6861"/>
              <a:gd name="T84" fmla="*/ 3054 w 6914"/>
              <a:gd name="T85" fmla="*/ 5442 h 6861"/>
              <a:gd name="T86" fmla="*/ 4925 w 6914"/>
              <a:gd name="T87" fmla="*/ 6717 h 6861"/>
              <a:gd name="T88" fmla="*/ 5241 w 6914"/>
              <a:gd name="T89" fmla="*/ 6827 h 6861"/>
              <a:gd name="T90" fmla="*/ 5531 w 6914"/>
              <a:gd name="T91" fmla="*/ 6736 h 6861"/>
              <a:gd name="T92" fmla="*/ 5727 w 6914"/>
              <a:gd name="T93" fmla="*/ 6162 h 6861"/>
              <a:gd name="T94" fmla="*/ 5147 w 6914"/>
              <a:gd name="T95" fmla="*/ 4329 h 6861"/>
              <a:gd name="T96" fmla="*/ 6643 w 6914"/>
              <a:gd name="T97" fmla="*/ 3211 h 6861"/>
              <a:gd name="T98" fmla="*/ 6848 w 6914"/>
              <a:gd name="T99" fmla="*/ 2638 h 68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6914" h="6861">
                <a:moveTo>
                  <a:pt x="6848" y="2638"/>
                </a:moveTo>
                <a:cubicBezTo>
                  <a:pt x="6783" y="2422"/>
                  <a:pt x="6586" y="2276"/>
                  <a:pt x="6360" y="2276"/>
                </a:cubicBezTo>
                <a:lnTo>
                  <a:pt x="4507" y="2276"/>
                </a:lnTo>
                <a:lnTo>
                  <a:pt x="3944" y="360"/>
                </a:lnTo>
                <a:cubicBezTo>
                  <a:pt x="3878" y="146"/>
                  <a:pt x="3683" y="1"/>
                  <a:pt x="3459" y="0"/>
                </a:cubicBezTo>
                <a:cubicBezTo>
                  <a:pt x="3234" y="0"/>
                  <a:pt x="3038" y="143"/>
                  <a:pt x="2970" y="357"/>
                </a:cubicBezTo>
                <a:lnTo>
                  <a:pt x="2389" y="2276"/>
                </a:lnTo>
                <a:lnTo>
                  <a:pt x="554" y="2276"/>
                </a:lnTo>
                <a:cubicBezTo>
                  <a:pt x="327" y="2276"/>
                  <a:pt x="131" y="2422"/>
                  <a:pt x="65" y="2639"/>
                </a:cubicBezTo>
                <a:cubicBezTo>
                  <a:pt x="0" y="2855"/>
                  <a:pt x="82" y="3085"/>
                  <a:pt x="266" y="3207"/>
                </a:cubicBezTo>
                <a:lnTo>
                  <a:pt x="1767" y="4329"/>
                </a:lnTo>
                <a:lnTo>
                  <a:pt x="1186" y="6162"/>
                </a:lnTo>
                <a:cubicBezTo>
                  <a:pt x="1118" y="6377"/>
                  <a:pt x="1196" y="6608"/>
                  <a:pt x="1382" y="6736"/>
                </a:cubicBezTo>
                <a:cubicBezTo>
                  <a:pt x="1562" y="6861"/>
                  <a:pt x="1823" y="6849"/>
                  <a:pt x="1983" y="6722"/>
                </a:cubicBezTo>
                <a:lnTo>
                  <a:pt x="3119" y="5944"/>
                </a:lnTo>
                <a:cubicBezTo>
                  <a:pt x="3171" y="5909"/>
                  <a:pt x="3184" y="5838"/>
                  <a:pt x="3149" y="5786"/>
                </a:cubicBezTo>
                <a:cubicBezTo>
                  <a:pt x="3113" y="5735"/>
                  <a:pt x="3043" y="5721"/>
                  <a:pt x="2991" y="5757"/>
                </a:cubicBezTo>
                <a:lnTo>
                  <a:pt x="1848" y="6539"/>
                </a:lnTo>
                <a:cubicBezTo>
                  <a:pt x="1753" y="6614"/>
                  <a:pt x="1611" y="6618"/>
                  <a:pt x="1512" y="6549"/>
                </a:cubicBezTo>
                <a:cubicBezTo>
                  <a:pt x="1409" y="6478"/>
                  <a:pt x="1365" y="6350"/>
                  <a:pt x="1403" y="6231"/>
                </a:cubicBezTo>
                <a:lnTo>
                  <a:pt x="2008" y="4321"/>
                </a:lnTo>
                <a:cubicBezTo>
                  <a:pt x="2023" y="4275"/>
                  <a:pt x="2006" y="4224"/>
                  <a:pt x="1968" y="4195"/>
                </a:cubicBezTo>
                <a:lnTo>
                  <a:pt x="397" y="3021"/>
                </a:lnTo>
                <a:cubicBezTo>
                  <a:pt x="293" y="2952"/>
                  <a:pt x="247" y="2825"/>
                  <a:pt x="283" y="2704"/>
                </a:cubicBezTo>
                <a:cubicBezTo>
                  <a:pt x="319" y="2584"/>
                  <a:pt x="428" y="2504"/>
                  <a:pt x="554" y="2504"/>
                </a:cubicBezTo>
                <a:lnTo>
                  <a:pt x="2473" y="2504"/>
                </a:lnTo>
                <a:cubicBezTo>
                  <a:pt x="2523" y="2504"/>
                  <a:pt x="2567" y="2471"/>
                  <a:pt x="2582" y="2423"/>
                </a:cubicBezTo>
                <a:lnTo>
                  <a:pt x="3187" y="425"/>
                </a:lnTo>
                <a:cubicBezTo>
                  <a:pt x="3225" y="307"/>
                  <a:pt x="3334" y="228"/>
                  <a:pt x="3458" y="228"/>
                </a:cubicBezTo>
                <a:cubicBezTo>
                  <a:pt x="3582" y="229"/>
                  <a:pt x="3690" y="309"/>
                  <a:pt x="3727" y="426"/>
                </a:cubicBezTo>
                <a:lnTo>
                  <a:pt x="4313" y="2422"/>
                </a:lnTo>
                <a:cubicBezTo>
                  <a:pt x="4327" y="2470"/>
                  <a:pt x="4372" y="2504"/>
                  <a:pt x="4422" y="2504"/>
                </a:cubicBezTo>
                <a:lnTo>
                  <a:pt x="6360" y="2504"/>
                </a:lnTo>
                <a:cubicBezTo>
                  <a:pt x="6485" y="2504"/>
                  <a:pt x="6594" y="2584"/>
                  <a:pt x="6631" y="2704"/>
                </a:cubicBezTo>
                <a:cubicBezTo>
                  <a:pt x="6667" y="2825"/>
                  <a:pt x="6621" y="2952"/>
                  <a:pt x="6512" y="3025"/>
                </a:cubicBezTo>
                <a:lnTo>
                  <a:pt x="4946" y="4195"/>
                </a:lnTo>
                <a:cubicBezTo>
                  <a:pt x="4907" y="4224"/>
                  <a:pt x="4891" y="4275"/>
                  <a:pt x="4906" y="4321"/>
                </a:cubicBezTo>
                <a:lnTo>
                  <a:pt x="5510" y="6231"/>
                </a:lnTo>
                <a:cubicBezTo>
                  <a:pt x="5549" y="6350"/>
                  <a:pt x="5505" y="6478"/>
                  <a:pt x="5402" y="6549"/>
                </a:cubicBezTo>
                <a:cubicBezTo>
                  <a:pt x="5303" y="6618"/>
                  <a:pt x="5167" y="6618"/>
                  <a:pt x="5059" y="6534"/>
                </a:cubicBezTo>
                <a:lnTo>
                  <a:pt x="3182" y="5254"/>
                </a:lnTo>
                <a:cubicBezTo>
                  <a:pt x="3130" y="5219"/>
                  <a:pt x="3059" y="5232"/>
                  <a:pt x="3024" y="5284"/>
                </a:cubicBezTo>
                <a:cubicBezTo>
                  <a:pt x="2988" y="5336"/>
                  <a:pt x="3002" y="5407"/>
                  <a:pt x="3054" y="5442"/>
                </a:cubicBezTo>
                <a:lnTo>
                  <a:pt x="4925" y="6717"/>
                </a:lnTo>
                <a:cubicBezTo>
                  <a:pt x="5014" y="6788"/>
                  <a:pt x="5127" y="6827"/>
                  <a:pt x="5241" y="6827"/>
                </a:cubicBezTo>
                <a:cubicBezTo>
                  <a:pt x="5345" y="6827"/>
                  <a:pt x="5446" y="6796"/>
                  <a:pt x="5531" y="6736"/>
                </a:cubicBezTo>
                <a:cubicBezTo>
                  <a:pt x="5717" y="6608"/>
                  <a:pt x="5796" y="6377"/>
                  <a:pt x="5727" y="6162"/>
                </a:cubicBezTo>
                <a:lnTo>
                  <a:pt x="5147" y="4329"/>
                </a:lnTo>
                <a:lnTo>
                  <a:pt x="6643" y="3211"/>
                </a:lnTo>
                <a:cubicBezTo>
                  <a:pt x="6831" y="3085"/>
                  <a:pt x="6914" y="2855"/>
                  <a:pt x="6848" y="263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solidFill>
                <a:schemeClr val="bg1"/>
              </a:solidFill>
            </a:endParaRPr>
          </a:p>
        </p:txBody>
      </p:sp>
      <p:sp>
        <p:nvSpPr>
          <p:cNvPr id="23" name="TextBox 9"/>
          <p:cNvSpPr txBox="1">
            <a:spLocks/>
          </p:cNvSpPr>
          <p:nvPr/>
        </p:nvSpPr>
        <p:spPr bwMode="auto">
          <a:xfrm>
            <a:off x="5447397" y="4123952"/>
            <a:ext cx="642679" cy="393812"/>
          </a:xfrm>
          <a:prstGeom prst="rect">
            <a:avLst/>
          </a:prstGeom>
          <a:noFill/>
          <a:extLst/>
        </p:spPr>
        <p:txBody>
          <a:bodyPr wrap="none" lIns="0" tIns="0" rIns="0" bIns="0" anchor="ctr">
            <a:normAutofit/>
          </a:bodyPr>
          <a:lstStyle/>
          <a:p>
            <a:r>
              <a:rPr lang="en-US" altLang="ko-KR" sz="2400" b="0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2016</a:t>
            </a:r>
          </a:p>
        </p:txBody>
      </p:sp>
      <p:sp>
        <p:nvSpPr>
          <p:cNvPr id="24" name="Freeform: Shape 28"/>
          <p:cNvSpPr>
            <a:spLocks/>
          </p:cNvSpPr>
          <p:nvPr/>
        </p:nvSpPr>
        <p:spPr bwMode="auto">
          <a:xfrm>
            <a:off x="8696927" y="2836373"/>
            <a:ext cx="649716" cy="525885"/>
          </a:xfrm>
          <a:custGeom>
            <a:avLst/>
            <a:gdLst>
              <a:gd name="connsiteX0" fmla="*/ 355420 w 607568"/>
              <a:gd name="connsiteY0" fmla="*/ 250307 h 491771"/>
              <a:gd name="connsiteX1" fmla="*/ 352312 w 607568"/>
              <a:gd name="connsiteY1" fmla="*/ 251812 h 491771"/>
              <a:gd name="connsiteX2" fmla="*/ 321042 w 607568"/>
              <a:gd name="connsiteY2" fmla="*/ 289814 h 491771"/>
              <a:gd name="connsiteX3" fmla="*/ 321513 w 607568"/>
              <a:gd name="connsiteY3" fmla="*/ 295364 h 491771"/>
              <a:gd name="connsiteX4" fmla="*/ 369736 w 607568"/>
              <a:gd name="connsiteY4" fmla="*/ 338257 h 491771"/>
              <a:gd name="connsiteX5" fmla="*/ 371997 w 607568"/>
              <a:gd name="connsiteY5" fmla="*/ 339104 h 491771"/>
              <a:gd name="connsiteX6" fmla="*/ 373127 w 607568"/>
              <a:gd name="connsiteY6" fmla="*/ 338916 h 491771"/>
              <a:gd name="connsiteX7" fmla="*/ 375293 w 607568"/>
              <a:gd name="connsiteY7" fmla="*/ 336282 h 491771"/>
              <a:gd name="connsiteX8" fmla="*/ 383676 w 607568"/>
              <a:gd name="connsiteY8" fmla="*/ 279467 h 491771"/>
              <a:gd name="connsiteX9" fmla="*/ 376424 w 607568"/>
              <a:gd name="connsiteY9" fmla="*/ 263287 h 491771"/>
              <a:gd name="connsiteX10" fmla="*/ 357681 w 607568"/>
              <a:gd name="connsiteY10" fmla="*/ 250965 h 491771"/>
              <a:gd name="connsiteX11" fmla="*/ 355420 w 607568"/>
              <a:gd name="connsiteY11" fmla="*/ 250307 h 491771"/>
              <a:gd name="connsiteX12" fmla="*/ 258879 w 607568"/>
              <a:gd name="connsiteY12" fmla="*/ 250307 h 491771"/>
              <a:gd name="connsiteX13" fmla="*/ 256712 w 607568"/>
              <a:gd name="connsiteY13" fmla="*/ 250965 h 491771"/>
              <a:gd name="connsiteX14" fmla="*/ 237969 w 607568"/>
              <a:gd name="connsiteY14" fmla="*/ 263287 h 491771"/>
              <a:gd name="connsiteX15" fmla="*/ 230717 w 607568"/>
              <a:gd name="connsiteY15" fmla="*/ 279467 h 491771"/>
              <a:gd name="connsiteX16" fmla="*/ 239100 w 607568"/>
              <a:gd name="connsiteY16" fmla="*/ 336282 h 491771"/>
              <a:gd name="connsiteX17" fmla="*/ 241266 w 607568"/>
              <a:gd name="connsiteY17" fmla="*/ 338916 h 491771"/>
              <a:gd name="connsiteX18" fmla="*/ 242396 w 607568"/>
              <a:gd name="connsiteY18" fmla="*/ 339104 h 491771"/>
              <a:gd name="connsiteX19" fmla="*/ 244657 w 607568"/>
              <a:gd name="connsiteY19" fmla="*/ 338257 h 491771"/>
              <a:gd name="connsiteX20" fmla="*/ 292880 w 607568"/>
              <a:gd name="connsiteY20" fmla="*/ 295364 h 491771"/>
              <a:gd name="connsiteX21" fmla="*/ 293351 w 607568"/>
              <a:gd name="connsiteY21" fmla="*/ 289814 h 491771"/>
              <a:gd name="connsiteX22" fmla="*/ 261987 w 607568"/>
              <a:gd name="connsiteY22" fmla="*/ 251812 h 491771"/>
              <a:gd name="connsiteX23" fmla="*/ 258879 w 607568"/>
              <a:gd name="connsiteY23" fmla="*/ 250307 h 491771"/>
              <a:gd name="connsiteX24" fmla="*/ 500465 w 607568"/>
              <a:gd name="connsiteY24" fmla="*/ 66049 h 491771"/>
              <a:gd name="connsiteX25" fmla="*/ 565743 w 607568"/>
              <a:gd name="connsiteY25" fmla="*/ 130673 h 491771"/>
              <a:gd name="connsiteX26" fmla="*/ 566120 w 607568"/>
              <a:gd name="connsiteY26" fmla="*/ 130673 h 491771"/>
              <a:gd name="connsiteX27" fmla="*/ 580250 w 607568"/>
              <a:gd name="connsiteY27" fmla="*/ 160962 h 491771"/>
              <a:gd name="connsiteX28" fmla="*/ 560939 w 607568"/>
              <a:gd name="connsiteY28" fmla="*/ 182503 h 491771"/>
              <a:gd name="connsiteX29" fmla="*/ 531927 w 607568"/>
              <a:gd name="connsiteY29" fmla="*/ 223799 h 491771"/>
              <a:gd name="connsiteX30" fmla="*/ 528253 w 607568"/>
              <a:gd name="connsiteY30" fmla="*/ 234240 h 491771"/>
              <a:gd name="connsiteX31" fmla="*/ 530797 w 607568"/>
              <a:gd name="connsiteY31" fmla="*/ 246281 h 491771"/>
              <a:gd name="connsiteX32" fmla="*/ 545868 w 607568"/>
              <a:gd name="connsiteY32" fmla="*/ 261143 h 491771"/>
              <a:gd name="connsiteX33" fmla="*/ 558961 w 607568"/>
              <a:gd name="connsiteY33" fmla="*/ 263777 h 491771"/>
              <a:gd name="connsiteX34" fmla="*/ 597299 w 607568"/>
              <a:gd name="connsiteY34" fmla="*/ 301968 h 491771"/>
              <a:gd name="connsiteX35" fmla="*/ 607002 w 607568"/>
              <a:gd name="connsiteY35" fmla="*/ 350788 h 491771"/>
              <a:gd name="connsiteX36" fmla="*/ 601256 w 607568"/>
              <a:gd name="connsiteY36" fmla="*/ 373835 h 491771"/>
              <a:gd name="connsiteX37" fmla="*/ 579685 w 607568"/>
              <a:gd name="connsiteY37" fmla="*/ 384088 h 491771"/>
              <a:gd name="connsiteX38" fmla="*/ 490386 w 607568"/>
              <a:gd name="connsiteY38" fmla="*/ 384088 h 491771"/>
              <a:gd name="connsiteX39" fmla="*/ 467685 w 607568"/>
              <a:gd name="connsiteY39" fmla="*/ 310058 h 491771"/>
              <a:gd name="connsiteX40" fmla="*/ 431702 w 607568"/>
              <a:gd name="connsiteY40" fmla="*/ 267445 h 491771"/>
              <a:gd name="connsiteX41" fmla="*/ 441969 w 607568"/>
              <a:gd name="connsiteY41" fmla="*/ 263777 h 491771"/>
              <a:gd name="connsiteX42" fmla="*/ 455157 w 607568"/>
              <a:gd name="connsiteY42" fmla="*/ 261237 h 491771"/>
              <a:gd name="connsiteX43" fmla="*/ 470228 w 607568"/>
              <a:gd name="connsiteY43" fmla="*/ 246281 h 491771"/>
              <a:gd name="connsiteX44" fmla="*/ 472677 w 607568"/>
              <a:gd name="connsiteY44" fmla="*/ 234240 h 491771"/>
              <a:gd name="connsiteX45" fmla="*/ 469098 w 607568"/>
              <a:gd name="connsiteY45" fmla="*/ 223893 h 491771"/>
              <a:gd name="connsiteX46" fmla="*/ 439991 w 607568"/>
              <a:gd name="connsiteY46" fmla="*/ 182503 h 491771"/>
              <a:gd name="connsiteX47" fmla="*/ 426144 w 607568"/>
              <a:gd name="connsiteY47" fmla="*/ 172720 h 491771"/>
              <a:gd name="connsiteX48" fmla="*/ 441404 w 607568"/>
              <a:gd name="connsiteY48" fmla="*/ 143278 h 491771"/>
              <a:gd name="connsiteX49" fmla="*/ 439708 w 607568"/>
              <a:gd name="connsiteY49" fmla="*/ 107438 h 491771"/>
              <a:gd name="connsiteX50" fmla="*/ 500465 w 607568"/>
              <a:gd name="connsiteY50" fmla="*/ 66049 h 491771"/>
              <a:gd name="connsiteX51" fmla="*/ 107100 w 607568"/>
              <a:gd name="connsiteY51" fmla="*/ 66049 h 491771"/>
              <a:gd name="connsiteX52" fmla="*/ 171341 w 607568"/>
              <a:gd name="connsiteY52" fmla="*/ 123618 h 491771"/>
              <a:gd name="connsiteX53" fmla="*/ 172849 w 607568"/>
              <a:gd name="connsiteY53" fmla="*/ 143278 h 491771"/>
              <a:gd name="connsiteX54" fmla="*/ 184246 w 607568"/>
              <a:gd name="connsiteY54" fmla="*/ 168205 h 491771"/>
              <a:gd name="connsiteX55" fmla="*/ 167574 w 607568"/>
              <a:gd name="connsiteY55" fmla="*/ 182503 h 491771"/>
              <a:gd name="connsiteX56" fmla="*/ 138468 w 607568"/>
              <a:gd name="connsiteY56" fmla="*/ 223799 h 491771"/>
              <a:gd name="connsiteX57" fmla="*/ 134794 w 607568"/>
              <a:gd name="connsiteY57" fmla="*/ 234240 h 491771"/>
              <a:gd name="connsiteX58" fmla="*/ 137337 w 607568"/>
              <a:gd name="connsiteY58" fmla="*/ 246281 h 491771"/>
              <a:gd name="connsiteX59" fmla="*/ 152408 w 607568"/>
              <a:gd name="connsiteY59" fmla="*/ 261143 h 491771"/>
              <a:gd name="connsiteX60" fmla="*/ 165596 w 607568"/>
              <a:gd name="connsiteY60" fmla="*/ 263777 h 491771"/>
              <a:gd name="connsiteX61" fmla="*/ 179442 w 607568"/>
              <a:gd name="connsiteY61" fmla="*/ 268856 h 491771"/>
              <a:gd name="connsiteX62" fmla="*/ 146662 w 607568"/>
              <a:gd name="connsiteY62" fmla="*/ 310058 h 491771"/>
              <a:gd name="connsiteX63" fmla="*/ 123867 w 607568"/>
              <a:gd name="connsiteY63" fmla="*/ 384088 h 491771"/>
              <a:gd name="connsiteX64" fmla="*/ 27883 w 607568"/>
              <a:gd name="connsiteY64" fmla="*/ 384088 h 491771"/>
              <a:gd name="connsiteX65" fmla="*/ 6312 w 607568"/>
              <a:gd name="connsiteY65" fmla="*/ 373835 h 491771"/>
              <a:gd name="connsiteX66" fmla="*/ 566 w 607568"/>
              <a:gd name="connsiteY66" fmla="*/ 350788 h 491771"/>
              <a:gd name="connsiteX67" fmla="*/ 10268 w 607568"/>
              <a:gd name="connsiteY67" fmla="*/ 301968 h 491771"/>
              <a:gd name="connsiteX68" fmla="*/ 48606 w 607568"/>
              <a:gd name="connsiteY68" fmla="*/ 263777 h 491771"/>
              <a:gd name="connsiteX69" fmla="*/ 61699 w 607568"/>
              <a:gd name="connsiteY69" fmla="*/ 261237 h 491771"/>
              <a:gd name="connsiteX70" fmla="*/ 76770 w 607568"/>
              <a:gd name="connsiteY70" fmla="*/ 246281 h 491771"/>
              <a:gd name="connsiteX71" fmla="*/ 79313 w 607568"/>
              <a:gd name="connsiteY71" fmla="*/ 234240 h 491771"/>
              <a:gd name="connsiteX72" fmla="*/ 75639 w 607568"/>
              <a:gd name="connsiteY72" fmla="*/ 223893 h 491771"/>
              <a:gd name="connsiteX73" fmla="*/ 46628 w 607568"/>
              <a:gd name="connsiteY73" fmla="*/ 182503 h 491771"/>
              <a:gd name="connsiteX74" fmla="*/ 27318 w 607568"/>
              <a:gd name="connsiteY74" fmla="*/ 160962 h 491771"/>
              <a:gd name="connsiteX75" fmla="*/ 41447 w 607568"/>
              <a:gd name="connsiteY75" fmla="*/ 130673 h 491771"/>
              <a:gd name="connsiteX76" fmla="*/ 41824 w 607568"/>
              <a:gd name="connsiteY76" fmla="*/ 130673 h 491771"/>
              <a:gd name="connsiteX77" fmla="*/ 107100 w 607568"/>
              <a:gd name="connsiteY77" fmla="*/ 66049 h 491771"/>
              <a:gd name="connsiteX78" fmla="*/ 298626 w 607568"/>
              <a:gd name="connsiteY78" fmla="*/ 0 h 491771"/>
              <a:gd name="connsiteX79" fmla="*/ 315956 w 607568"/>
              <a:gd name="connsiteY79" fmla="*/ 0 h 491771"/>
              <a:gd name="connsiteX80" fmla="*/ 401854 w 607568"/>
              <a:gd name="connsiteY80" fmla="*/ 85787 h 491771"/>
              <a:gd name="connsiteX81" fmla="*/ 401854 w 607568"/>
              <a:gd name="connsiteY81" fmla="*/ 95476 h 491771"/>
              <a:gd name="connsiteX82" fmla="*/ 421633 w 607568"/>
              <a:gd name="connsiteY82" fmla="*/ 138840 h 491771"/>
              <a:gd name="connsiteX83" fmla="*/ 417960 w 607568"/>
              <a:gd name="connsiteY83" fmla="*/ 149281 h 491771"/>
              <a:gd name="connsiteX84" fmla="*/ 417112 w 607568"/>
              <a:gd name="connsiteY84" fmla="*/ 151068 h 491771"/>
              <a:gd name="connsiteX85" fmla="*/ 411273 w 607568"/>
              <a:gd name="connsiteY85" fmla="*/ 159534 h 491771"/>
              <a:gd name="connsiteX86" fmla="*/ 410896 w 607568"/>
              <a:gd name="connsiteY86" fmla="*/ 159910 h 491771"/>
              <a:gd name="connsiteX87" fmla="*/ 394037 w 607568"/>
              <a:gd name="connsiteY87" fmla="*/ 169787 h 491771"/>
              <a:gd name="connsiteX88" fmla="*/ 384900 w 607568"/>
              <a:gd name="connsiteY88" fmla="*/ 189541 h 491771"/>
              <a:gd name="connsiteX89" fmla="*/ 384712 w 607568"/>
              <a:gd name="connsiteY89" fmla="*/ 189823 h 491771"/>
              <a:gd name="connsiteX90" fmla="*/ 373316 w 607568"/>
              <a:gd name="connsiteY90" fmla="*/ 207131 h 491771"/>
              <a:gd name="connsiteX91" fmla="*/ 372750 w 607568"/>
              <a:gd name="connsiteY91" fmla="*/ 207789 h 491771"/>
              <a:gd name="connsiteX92" fmla="*/ 359847 w 607568"/>
              <a:gd name="connsiteY92" fmla="*/ 222275 h 491771"/>
              <a:gd name="connsiteX93" fmla="*/ 359188 w 607568"/>
              <a:gd name="connsiteY93" fmla="*/ 222934 h 491771"/>
              <a:gd name="connsiteX94" fmla="*/ 345154 w 607568"/>
              <a:gd name="connsiteY94" fmla="*/ 234598 h 491771"/>
              <a:gd name="connsiteX95" fmla="*/ 345625 w 607568"/>
              <a:gd name="connsiteY95" fmla="*/ 236855 h 491771"/>
              <a:gd name="connsiteX96" fmla="*/ 348639 w 607568"/>
              <a:gd name="connsiteY96" fmla="*/ 235538 h 491771"/>
              <a:gd name="connsiteX97" fmla="*/ 355514 w 607568"/>
              <a:gd name="connsiteY97" fmla="*/ 234033 h 491771"/>
              <a:gd name="connsiteX98" fmla="*/ 366628 w 607568"/>
              <a:gd name="connsiteY98" fmla="*/ 237326 h 491771"/>
              <a:gd name="connsiteX99" fmla="*/ 385371 w 607568"/>
              <a:gd name="connsiteY99" fmla="*/ 249648 h 491771"/>
              <a:gd name="connsiteX100" fmla="*/ 399876 w 607568"/>
              <a:gd name="connsiteY100" fmla="*/ 279373 h 491771"/>
              <a:gd name="connsiteX101" fmla="*/ 430016 w 607568"/>
              <a:gd name="connsiteY101" fmla="*/ 289814 h 491771"/>
              <a:gd name="connsiteX102" fmla="*/ 448382 w 607568"/>
              <a:gd name="connsiteY102" fmla="*/ 316058 h 491771"/>
              <a:gd name="connsiteX103" fmla="*/ 481630 w 607568"/>
              <a:gd name="connsiteY103" fmla="*/ 424515 h 491771"/>
              <a:gd name="connsiteX104" fmla="*/ 483891 w 607568"/>
              <a:gd name="connsiteY104" fmla="*/ 436461 h 491771"/>
              <a:gd name="connsiteX105" fmla="*/ 473718 w 607568"/>
              <a:gd name="connsiteY105" fmla="*/ 470700 h 491771"/>
              <a:gd name="connsiteX106" fmla="*/ 443956 w 607568"/>
              <a:gd name="connsiteY106" fmla="*/ 490360 h 491771"/>
              <a:gd name="connsiteX107" fmla="*/ 431805 w 607568"/>
              <a:gd name="connsiteY107" fmla="*/ 491771 h 491771"/>
              <a:gd name="connsiteX108" fmla="*/ 325375 w 607568"/>
              <a:gd name="connsiteY108" fmla="*/ 491771 h 491771"/>
              <a:gd name="connsiteX109" fmla="*/ 337430 w 607568"/>
              <a:gd name="connsiteY109" fmla="*/ 415296 h 491771"/>
              <a:gd name="connsiteX110" fmla="*/ 334605 w 607568"/>
              <a:gd name="connsiteY110" fmla="*/ 389052 h 491771"/>
              <a:gd name="connsiteX111" fmla="*/ 323962 w 607568"/>
              <a:gd name="connsiteY111" fmla="*/ 360927 h 491771"/>
              <a:gd name="connsiteX112" fmla="*/ 337430 w 607568"/>
              <a:gd name="connsiteY112" fmla="*/ 347476 h 491771"/>
              <a:gd name="connsiteX113" fmla="*/ 307196 w 607568"/>
              <a:gd name="connsiteY113" fmla="*/ 317281 h 491771"/>
              <a:gd name="connsiteX114" fmla="*/ 276868 w 607568"/>
              <a:gd name="connsiteY114" fmla="*/ 347476 h 491771"/>
              <a:gd name="connsiteX115" fmla="*/ 290337 w 607568"/>
              <a:gd name="connsiteY115" fmla="*/ 360927 h 491771"/>
              <a:gd name="connsiteX116" fmla="*/ 279694 w 607568"/>
              <a:gd name="connsiteY116" fmla="*/ 389052 h 491771"/>
              <a:gd name="connsiteX117" fmla="*/ 276963 w 607568"/>
              <a:gd name="connsiteY117" fmla="*/ 415296 h 491771"/>
              <a:gd name="connsiteX118" fmla="*/ 288736 w 607568"/>
              <a:gd name="connsiteY118" fmla="*/ 491771 h 491771"/>
              <a:gd name="connsiteX119" fmla="*/ 182493 w 607568"/>
              <a:gd name="connsiteY119" fmla="*/ 491771 h 491771"/>
              <a:gd name="connsiteX120" fmla="*/ 170437 w 607568"/>
              <a:gd name="connsiteY120" fmla="*/ 490360 h 491771"/>
              <a:gd name="connsiteX121" fmla="*/ 140675 w 607568"/>
              <a:gd name="connsiteY121" fmla="*/ 470700 h 491771"/>
              <a:gd name="connsiteX122" fmla="*/ 132669 w 607568"/>
              <a:gd name="connsiteY122" fmla="*/ 424515 h 491771"/>
              <a:gd name="connsiteX123" fmla="*/ 166011 w 607568"/>
              <a:gd name="connsiteY123" fmla="*/ 316058 h 491771"/>
              <a:gd name="connsiteX124" fmla="*/ 184377 w 607568"/>
              <a:gd name="connsiteY124" fmla="*/ 289814 h 491771"/>
              <a:gd name="connsiteX125" fmla="*/ 214517 w 607568"/>
              <a:gd name="connsiteY125" fmla="*/ 279373 h 491771"/>
              <a:gd name="connsiteX126" fmla="*/ 214517 w 607568"/>
              <a:gd name="connsiteY126" fmla="*/ 279279 h 491771"/>
              <a:gd name="connsiteX127" fmla="*/ 229022 w 607568"/>
              <a:gd name="connsiteY127" fmla="*/ 249648 h 491771"/>
              <a:gd name="connsiteX128" fmla="*/ 247765 w 607568"/>
              <a:gd name="connsiteY128" fmla="*/ 237326 h 491771"/>
              <a:gd name="connsiteX129" fmla="*/ 258879 w 607568"/>
              <a:gd name="connsiteY129" fmla="*/ 234033 h 491771"/>
              <a:gd name="connsiteX130" fmla="*/ 265754 w 607568"/>
              <a:gd name="connsiteY130" fmla="*/ 235538 h 491771"/>
              <a:gd name="connsiteX131" fmla="*/ 268768 w 607568"/>
              <a:gd name="connsiteY131" fmla="*/ 236855 h 491771"/>
              <a:gd name="connsiteX132" fmla="*/ 269239 w 607568"/>
              <a:gd name="connsiteY132" fmla="*/ 234598 h 491771"/>
              <a:gd name="connsiteX133" fmla="*/ 255205 w 607568"/>
              <a:gd name="connsiteY133" fmla="*/ 222934 h 491771"/>
              <a:gd name="connsiteX134" fmla="*/ 254546 w 607568"/>
              <a:gd name="connsiteY134" fmla="*/ 222275 h 491771"/>
              <a:gd name="connsiteX135" fmla="*/ 241548 w 607568"/>
              <a:gd name="connsiteY135" fmla="*/ 207789 h 491771"/>
              <a:gd name="connsiteX136" fmla="*/ 241077 w 607568"/>
              <a:gd name="connsiteY136" fmla="*/ 207225 h 491771"/>
              <a:gd name="connsiteX137" fmla="*/ 229681 w 607568"/>
              <a:gd name="connsiteY137" fmla="*/ 189823 h 491771"/>
              <a:gd name="connsiteX138" fmla="*/ 229493 w 607568"/>
              <a:gd name="connsiteY138" fmla="*/ 189635 h 491771"/>
              <a:gd name="connsiteX139" fmla="*/ 220356 w 607568"/>
              <a:gd name="connsiteY139" fmla="*/ 169787 h 491771"/>
              <a:gd name="connsiteX140" fmla="*/ 203497 w 607568"/>
              <a:gd name="connsiteY140" fmla="*/ 159910 h 491771"/>
              <a:gd name="connsiteX141" fmla="*/ 203120 w 607568"/>
              <a:gd name="connsiteY141" fmla="*/ 159534 h 491771"/>
              <a:gd name="connsiteX142" fmla="*/ 197281 w 607568"/>
              <a:gd name="connsiteY142" fmla="*/ 151068 h 491771"/>
              <a:gd name="connsiteX143" fmla="*/ 196433 w 607568"/>
              <a:gd name="connsiteY143" fmla="*/ 149281 h 491771"/>
              <a:gd name="connsiteX144" fmla="*/ 192666 w 607568"/>
              <a:gd name="connsiteY144" fmla="*/ 138840 h 491771"/>
              <a:gd name="connsiteX145" fmla="*/ 212727 w 607568"/>
              <a:gd name="connsiteY145" fmla="*/ 95476 h 491771"/>
              <a:gd name="connsiteX146" fmla="*/ 212727 w 607568"/>
              <a:gd name="connsiteY146" fmla="*/ 85787 h 491771"/>
              <a:gd name="connsiteX147" fmla="*/ 298626 w 607568"/>
              <a:gd name="connsiteY147" fmla="*/ 0 h 491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</a:cxnLst>
            <a:rect l="l" t="t" r="r" b="b"/>
            <a:pathLst>
              <a:path w="607568" h="491771">
                <a:moveTo>
                  <a:pt x="355420" y="250307"/>
                </a:moveTo>
                <a:cubicBezTo>
                  <a:pt x="354290" y="250307"/>
                  <a:pt x="353160" y="250871"/>
                  <a:pt x="352312" y="251812"/>
                </a:cubicBezTo>
                <a:lnTo>
                  <a:pt x="321042" y="289814"/>
                </a:lnTo>
                <a:cubicBezTo>
                  <a:pt x="319723" y="291507"/>
                  <a:pt x="319912" y="293953"/>
                  <a:pt x="321513" y="295364"/>
                </a:cubicBezTo>
                <a:lnTo>
                  <a:pt x="369736" y="338257"/>
                </a:lnTo>
                <a:cubicBezTo>
                  <a:pt x="370396" y="338822"/>
                  <a:pt x="371149" y="339104"/>
                  <a:pt x="371997" y="339104"/>
                </a:cubicBezTo>
                <a:cubicBezTo>
                  <a:pt x="372374" y="339104"/>
                  <a:pt x="372750" y="339010"/>
                  <a:pt x="373127" y="338916"/>
                </a:cubicBezTo>
                <a:cubicBezTo>
                  <a:pt x="374257" y="338539"/>
                  <a:pt x="375105" y="337505"/>
                  <a:pt x="375293" y="336282"/>
                </a:cubicBezTo>
                <a:lnTo>
                  <a:pt x="383676" y="279467"/>
                </a:lnTo>
                <a:cubicBezTo>
                  <a:pt x="384618" y="273164"/>
                  <a:pt x="381792" y="266768"/>
                  <a:pt x="376424" y="263287"/>
                </a:cubicBezTo>
                <a:lnTo>
                  <a:pt x="357681" y="250965"/>
                </a:lnTo>
                <a:cubicBezTo>
                  <a:pt x="357021" y="250495"/>
                  <a:pt x="356174" y="250307"/>
                  <a:pt x="355420" y="250307"/>
                </a:cubicBezTo>
                <a:close/>
                <a:moveTo>
                  <a:pt x="258879" y="250307"/>
                </a:moveTo>
                <a:cubicBezTo>
                  <a:pt x="258125" y="250307"/>
                  <a:pt x="257372" y="250495"/>
                  <a:pt x="256712" y="250965"/>
                </a:cubicBezTo>
                <a:lnTo>
                  <a:pt x="237969" y="263287"/>
                </a:lnTo>
                <a:cubicBezTo>
                  <a:pt x="232601" y="266768"/>
                  <a:pt x="229775" y="273164"/>
                  <a:pt x="230717" y="279467"/>
                </a:cubicBezTo>
                <a:lnTo>
                  <a:pt x="239100" y="336282"/>
                </a:lnTo>
                <a:cubicBezTo>
                  <a:pt x="239288" y="337505"/>
                  <a:pt x="240136" y="338539"/>
                  <a:pt x="241266" y="338916"/>
                </a:cubicBezTo>
                <a:cubicBezTo>
                  <a:pt x="241643" y="339010"/>
                  <a:pt x="242019" y="339104"/>
                  <a:pt x="242396" y="339104"/>
                </a:cubicBezTo>
                <a:cubicBezTo>
                  <a:pt x="243244" y="339104"/>
                  <a:pt x="243997" y="338822"/>
                  <a:pt x="244657" y="338257"/>
                </a:cubicBezTo>
                <a:lnTo>
                  <a:pt x="292880" y="295364"/>
                </a:lnTo>
                <a:cubicBezTo>
                  <a:pt x="294481" y="293953"/>
                  <a:pt x="294670" y="291507"/>
                  <a:pt x="293351" y="289814"/>
                </a:cubicBezTo>
                <a:lnTo>
                  <a:pt x="261987" y="251812"/>
                </a:lnTo>
                <a:cubicBezTo>
                  <a:pt x="261233" y="250871"/>
                  <a:pt x="260103" y="250307"/>
                  <a:pt x="258879" y="250307"/>
                </a:cubicBezTo>
                <a:close/>
                <a:moveTo>
                  <a:pt x="500465" y="66049"/>
                </a:moveTo>
                <a:cubicBezTo>
                  <a:pt x="548129" y="66049"/>
                  <a:pt x="562447" y="93516"/>
                  <a:pt x="565743" y="130673"/>
                </a:cubicBezTo>
                <a:cubicBezTo>
                  <a:pt x="565932" y="130673"/>
                  <a:pt x="566026" y="130673"/>
                  <a:pt x="566120" y="130673"/>
                </a:cubicBezTo>
                <a:cubicBezTo>
                  <a:pt x="577141" y="133118"/>
                  <a:pt x="583358" y="146664"/>
                  <a:pt x="580250" y="160962"/>
                </a:cubicBezTo>
                <a:cubicBezTo>
                  <a:pt x="577706" y="172532"/>
                  <a:pt x="569700" y="180904"/>
                  <a:pt x="560939" y="182503"/>
                </a:cubicBezTo>
                <a:cubicBezTo>
                  <a:pt x="554628" y="199529"/>
                  <a:pt x="543796" y="214016"/>
                  <a:pt x="531927" y="223799"/>
                </a:cubicBezTo>
                <a:cubicBezTo>
                  <a:pt x="528913" y="226338"/>
                  <a:pt x="527500" y="230383"/>
                  <a:pt x="528253" y="234240"/>
                </a:cubicBezTo>
                <a:lnTo>
                  <a:pt x="530797" y="246281"/>
                </a:lnTo>
                <a:cubicBezTo>
                  <a:pt x="532304" y="253806"/>
                  <a:pt x="538238" y="259732"/>
                  <a:pt x="545868" y="261143"/>
                </a:cubicBezTo>
                <a:lnTo>
                  <a:pt x="558961" y="263777"/>
                </a:lnTo>
                <a:cubicBezTo>
                  <a:pt x="578366" y="267634"/>
                  <a:pt x="593437" y="282684"/>
                  <a:pt x="597299" y="301968"/>
                </a:cubicBezTo>
                <a:lnTo>
                  <a:pt x="607002" y="350788"/>
                </a:lnTo>
                <a:cubicBezTo>
                  <a:pt x="608697" y="358972"/>
                  <a:pt x="606531" y="367438"/>
                  <a:pt x="601256" y="373835"/>
                </a:cubicBezTo>
                <a:cubicBezTo>
                  <a:pt x="595981" y="380325"/>
                  <a:pt x="588068" y="384088"/>
                  <a:pt x="579685" y="384088"/>
                </a:cubicBezTo>
                <a:lnTo>
                  <a:pt x="490386" y="384088"/>
                </a:lnTo>
                <a:lnTo>
                  <a:pt x="467685" y="310058"/>
                </a:lnTo>
                <a:cubicBezTo>
                  <a:pt x="461845" y="291150"/>
                  <a:pt x="448563" y="276194"/>
                  <a:pt x="431702" y="267445"/>
                </a:cubicBezTo>
                <a:cubicBezTo>
                  <a:pt x="434999" y="265940"/>
                  <a:pt x="438295" y="264529"/>
                  <a:pt x="441969" y="263777"/>
                </a:cubicBezTo>
                <a:lnTo>
                  <a:pt x="455157" y="261237"/>
                </a:lnTo>
                <a:cubicBezTo>
                  <a:pt x="462692" y="259732"/>
                  <a:pt x="468627" y="253806"/>
                  <a:pt x="470228" y="246281"/>
                </a:cubicBezTo>
                <a:lnTo>
                  <a:pt x="472677" y="234240"/>
                </a:lnTo>
                <a:cubicBezTo>
                  <a:pt x="473525" y="230383"/>
                  <a:pt x="472112" y="226338"/>
                  <a:pt x="469098" y="223893"/>
                </a:cubicBezTo>
                <a:cubicBezTo>
                  <a:pt x="457229" y="214016"/>
                  <a:pt x="446302" y="199529"/>
                  <a:pt x="439991" y="182503"/>
                </a:cubicBezTo>
                <a:cubicBezTo>
                  <a:pt x="434716" y="181563"/>
                  <a:pt x="429818" y="177894"/>
                  <a:pt x="426144" y="172720"/>
                </a:cubicBezTo>
                <a:cubicBezTo>
                  <a:pt x="433303" y="164725"/>
                  <a:pt x="438861" y="154754"/>
                  <a:pt x="441404" y="143278"/>
                </a:cubicBezTo>
                <a:cubicBezTo>
                  <a:pt x="444324" y="130485"/>
                  <a:pt x="443476" y="118068"/>
                  <a:pt x="439708" y="107438"/>
                </a:cubicBezTo>
                <a:cubicBezTo>
                  <a:pt x="447244" y="82699"/>
                  <a:pt x="464200" y="66049"/>
                  <a:pt x="500465" y="66049"/>
                </a:cubicBezTo>
                <a:close/>
                <a:moveTo>
                  <a:pt x="107100" y="66049"/>
                </a:moveTo>
                <a:cubicBezTo>
                  <a:pt x="151561" y="66049"/>
                  <a:pt x="166820" y="90130"/>
                  <a:pt x="171341" y="123618"/>
                </a:cubicBezTo>
                <a:cubicBezTo>
                  <a:pt x="170965" y="129920"/>
                  <a:pt x="171436" y="136505"/>
                  <a:pt x="172849" y="143278"/>
                </a:cubicBezTo>
                <a:cubicBezTo>
                  <a:pt x="174921" y="152590"/>
                  <a:pt x="178971" y="161056"/>
                  <a:pt x="184246" y="168205"/>
                </a:cubicBezTo>
                <a:cubicBezTo>
                  <a:pt x="180573" y="175919"/>
                  <a:pt x="174356" y="181281"/>
                  <a:pt x="167574" y="182503"/>
                </a:cubicBezTo>
                <a:cubicBezTo>
                  <a:pt x="161263" y="199529"/>
                  <a:pt x="150336" y="214016"/>
                  <a:pt x="138468" y="223799"/>
                </a:cubicBezTo>
                <a:cubicBezTo>
                  <a:pt x="135453" y="226338"/>
                  <a:pt x="134040" y="230383"/>
                  <a:pt x="134794" y="234240"/>
                </a:cubicBezTo>
                <a:lnTo>
                  <a:pt x="137337" y="246281"/>
                </a:lnTo>
                <a:cubicBezTo>
                  <a:pt x="138939" y="253806"/>
                  <a:pt x="144873" y="259732"/>
                  <a:pt x="152408" y="261143"/>
                </a:cubicBezTo>
                <a:lnTo>
                  <a:pt x="165596" y="263777"/>
                </a:lnTo>
                <a:cubicBezTo>
                  <a:pt x="170494" y="264812"/>
                  <a:pt x="175203" y="266505"/>
                  <a:pt x="179442" y="268856"/>
                </a:cubicBezTo>
                <a:cubicBezTo>
                  <a:pt x="164088" y="277793"/>
                  <a:pt x="152126" y="292279"/>
                  <a:pt x="146662" y="310058"/>
                </a:cubicBezTo>
                <a:lnTo>
                  <a:pt x="123867" y="384088"/>
                </a:lnTo>
                <a:lnTo>
                  <a:pt x="27883" y="384088"/>
                </a:lnTo>
                <a:cubicBezTo>
                  <a:pt x="19499" y="384088"/>
                  <a:pt x="11587" y="380325"/>
                  <a:pt x="6312" y="373835"/>
                </a:cubicBezTo>
                <a:cubicBezTo>
                  <a:pt x="1037" y="367438"/>
                  <a:pt x="-1129" y="358972"/>
                  <a:pt x="566" y="350788"/>
                </a:cubicBezTo>
                <a:lnTo>
                  <a:pt x="10268" y="301968"/>
                </a:lnTo>
                <a:cubicBezTo>
                  <a:pt x="14130" y="282684"/>
                  <a:pt x="29202" y="267634"/>
                  <a:pt x="48606" y="263777"/>
                </a:cubicBezTo>
                <a:lnTo>
                  <a:pt x="61699" y="261237"/>
                </a:lnTo>
                <a:cubicBezTo>
                  <a:pt x="69328" y="259732"/>
                  <a:pt x="75263" y="253806"/>
                  <a:pt x="76770" y="246281"/>
                </a:cubicBezTo>
                <a:lnTo>
                  <a:pt x="79313" y="234240"/>
                </a:lnTo>
                <a:cubicBezTo>
                  <a:pt x="80067" y="230383"/>
                  <a:pt x="78654" y="226338"/>
                  <a:pt x="75639" y="223893"/>
                </a:cubicBezTo>
                <a:cubicBezTo>
                  <a:pt x="63771" y="214016"/>
                  <a:pt x="52939" y="199623"/>
                  <a:pt x="46628" y="182503"/>
                </a:cubicBezTo>
                <a:cubicBezTo>
                  <a:pt x="37867" y="180904"/>
                  <a:pt x="29861" y="172532"/>
                  <a:pt x="27318" y="160962"/>
                </a:cubicBezTo>
                <a:cubicBezTo>
                  <a:pt x="24115" y="146664"/>
                  <a:pt x="30426" y="133118"/>
                  <a:pt x="41447" y="130673"/>
                </a:cubicBezTo>
                <a:cubicBezTo>
                  <a:pt x="41541" y="130673"/>
                  <a:pt x="41729" y="130673"/>
                  <a:pt x="41824" y="130673"/>
                </a:cubicBezTo>
                <a:cubicBezTo>
                  <a:pt x="45403" y="93516"/>
                  <a:pt x="60192" y="66049"/>
                  <a:pt x="107100" y="66049"/>
                </a:cubicBezTo>
                <a:close/>
                <a:moveTo>
                  <a:pt x="298626" y="0"/>
                </a:moveTo>
                <a:lnTo>
                  <a:pt x="315956" y="0"/>
                </a:lnTo>
                <a:cubicBezTo>
                  <a:pt x="363426" y="0"/>
                  <a:pt x="401854" y="38378"/>
                  <a:pt x="401854" y="85787"/>
                </a:cubicBezTo>
                <a:lnTo>
                  <a:pt x="401854" y="95476"/>
                </a:lnTo>
                <a:cubicBezTo>
                  <a:pt x="417301" y="99238"/>
                  <a:pt x="426154" y="118522"/>
                  <a:pt x="421633" y="138840"/>
                </a:cubicBezTo>
                <a:cubicBezTo>
                  <a:pt x="420880" y="142602"/>
                  <a:pt x="419467" y="146083"/>
                  <a:pt x="417960" y="149281"/>
                </a:cubicBezTo>
                <a:cubicBezTo>
                  <a:pt x="417677" y="149939"/>
                  <a:pt x="417395" y="150504"/>
                  <a:pt x="417112" y="151068"/>
                </a:cubicBezTo>
                <a:cubicBezTo>
                  <a:pt x="415417" y="154172"/>
                  <a:pt x="413533" y="157088"/>
                  <a:pt x="411273" y="159534"/>
                </a:cubicBezTo>
                <a:cubicBezTo>
                  <a:pt x="411179" y="159628"/>
                  <a:pt x="410990" y="159816"/>
                  <a:pt x="410896" y="159910"/>
                </a:cubicBezTo>
                <a:cubicBezTo>
                  <a:pt x="406092" y="165084"/>
                  <a:pt x="400159" y="168658"/>
                  <a:pt x="394037" y="169787"/>
                </a:cubicBezTo>
                <a:cubicBezTo>
                  <a:pt x="391494" y="176654"/>
                  <a:pt x="388385" y="183332"/>
                  <a:pt x="384900" y="189541"/>
                </a:cubicBezTo>
                <a:cubicBezTo>
                  <a:pt x="384806" y="189635"/>
                  <a:pt x="384806" y="189729"/>
                  <a:pt x="384712" y="189823"/>
                </a:cubicBezTo>
                <a:cubicBezTo>
                  <a:pt x="381227" y="196031"/>
                  <a:pt x="377460" y="201769"/>
                  <a:pt x="373316" y="207131"/>
                </a:cubicBezTo>
                <a:cubicBezTo>
                  <a:pt x="373127" y="207413"/>
                  <a:pt x="372939" y="207601"/>
                  <a:pt x="372750" y="207789"/>
                </a:cubicBezTo>
                <a:cubicBezTo>
                  <a:pt x="368700" y="213057"/>
                  <a:pt x="364368" y="217948"/>
                  <a:pt x="359847" y="222275"/>
                </a:cubicBezTo>
                <a:cubicBezTo>
                  <a:pt x="359658" y="222463"/>
                  <a:pt x="359376" y="222651"/>
                  <a:pt x="359188" y="222934"/>
                </a:cubicBezTo>
                <a:cubicBezTo>
                  <a:pt x="354667" y="227261"/>
                  <a:pt x="349957" y="231211"/>
                  <a:pt x="345154" y="234598"/>
                </a:cubicBezTo>
                <a:lnTo>
                  <a:pt x="345625" y="236855"/>
                </a:lnTo>
                <a:cubicBezTo>
                  <a:pt x="346567" y="236385"/>
                  <a:pt x="347603" y="235915"/>
                  <a:pt x="348639" y="235538"/>
                </a:cubicBezTo>
                <a:cubicBezTo>
                  <a:pt x="350899" y="234786"/>
                  <a:pt x="353065" y="234033"/>
                  <a:pt x="355514" y="234033"/>
                </a:cubicBezTo>
                <a:cubicBezTo>
                  <a:pt x="359470" y="234033"/>
                  <a:pt x="363238" y="235162"/>
                  <a:pt x="366628" y="237326"/>
                </a:cubicBezTo>
                <a:cubicBezTo>
                  <a:pt x="366628" y="237326"/>
                  <a:pt x="380756" y="246450"/>
                  <a:pt x="385371" y="249648"/>
                </a:cubicBezTo>
                <a:cubicBezTo>
                  <a:pt x="401854" y="261030"/>
                  <a:pt x="399876" y="279373"/>
                  <a:pt x="399876" y="279373"/>
                </a:cubicBezTo>
                <a:cubicBezTo>
                  <a:pt x="410990" y="279655"/>
                  <a:pt x="421822" y="283041"/>
                  <a:pt x="430016" y="289814"/>
                </a:cubicBezTo>
                <a:cubicBezTo>
                  <a:pt x="445180" y="302324"/>
                  <a:pt x="447535" y="313330"/>
                  <a:pt x="448382" y="316058"/>
                </a:cubicBezTo>
                <a:lnTo>
                  <a:pt x="481630" y="424515"/>
                </a:lnTo>
                <a:cubicBezTo>
                  <a:pt x="482855" y="428371"/>
                  <a:pt x="483608" y="432416"/>
                  <a:pt x="483891" y="436461"/>
                </a:cubicBezTo>
                <a:cubicBezTo>
                  <a:pt x="484644" y="448595"/>
                  <a:pt x="481159" y="460730"/>
                  <a:pt x="473718" y="470700"/>
                </a:cubicBezTo>
                <a:cubicBezTo>
                  <a:pt x="466372" y="480671"/>
                  <a:pt x="455823" y="487538"/>
                  <a:pt x="443956" y="490360"/>
                </a:cubicBezTo>
                <a:cubicBezTo>
                  <a:pt x="440000" y="491301"/>
                  <a:pt x="435950" y="491771"/>
                  <a:pt x="431805" y="491771"/>
                </a:cubicBezTo>
                <a:lnTo>
                  <a:pt x="325375" y="491771"/>
                </a:lnTo>
                <a:lnTo>
                  <a:pt x="337430" y="415296"/>
                </a:lnTo>
                <a:cubicBezTo>
                  <a:pt x="338749" y="406454"/>
                  <a:pt x="337807" y="397424"/>
                  <a:pt x="334605" y="389052"/>
                </a:cubicBezTo>
                <a:lnTo>
                  <a:pt x="323962" y="360927"/>
                </a:lnTo>
                <a:lnTo>
                  <a:pt x="337430" y="347476"/>
                </a:lnTo>
                <a:lnTo>
                  <a:pt x="307196" y="317281"/>
                </a:lnTo>
                <a:lnTo>
                  <a:pt x="276868" y="347476"/>
                </a:lnTo>
                <a:lnTo>
                  <a:pt x="290337" y="360927"/>
                </a:lnTo>
                <a:lnTo>
                  <a:pt x="279694" y="389052"/>
                </a:lnTo>
                <a:cubicBezTo>
                  <a:pt x="276586" y="397424"/>
                  <a:pt x="275644" y="406454"/>
                  <a:pt x="276963" y="415296"/>
                </a:cubicBezTo>
                <a:lnTo>
                  <a:pt x="288736" y="491771"/>
                </a:lnTo>
                <a:lnTo>
                  <a:pt x="182493" y="491771"/>
                </a:lnTo>
                <a:cubicBezTo>
                  <a:pt x="178443" y="491771"/>
                  <a:pt x="174299" y="491301"/>
                  <a:pt x="170437" y="490360"/>
                </a:cubicBezTo>
                <a:cubicBezTo>
                  <a:pt x="158570" y="487538"/>
                  <a:pt x="148021" y="480671"/>
                  <a:pt x="140675" y="470700"/>
                </a:cubicBezTo>
                <a:cubicBezTo>
                  <a:pt x="130785" y="457343"/>
                  <a:pt x="127865" y="440223"/>
                  <a:pt x="132669" y="424515"/>
                </a:cubicBezTo>
                <a:lnTo>
                  <a:pt x="166011" y="316058"/>
                </a:lnTo>
                <a:cubicBezTo>
                  <a:pt x="166858" y="313330"/>
                  <a:pt x="170908" y="300631"/>
                  <a:pt x="184377" y="289814"/>
                </a:cubicBezTo>
                <a:cubicBezTo>
                  <a:pt x="192666" y="283229"/>
                  <a:pt x="203403" y="279655"/>
                  <a:pt x="214517" y="279373"/>
                </a:cubicBezTo>
                <a:lnTo>
                  <a:pt x="214517" y="279279"/>
                </a:lnTo>
                <a:cubicBezTo>
                  <a:pt x="214140" y="273447"/>
                  <a:pt x="211880" y="260654"/>
                  <a:pt x="229022" y="249648"/>
                </a:cubicBezTo>
                <a:cubicBezTo>
                  <a:pt x="233731" y="246638"/>
                  <a:pt x="247765" y="237326"/>
                  <a:pt x="247765" y="237326"/>
                </a:cubicBezTo>
                <a:cubicBezTo>
                  <a:pt x="251061" y="235162"/>
                  <a:pt x="254923" y="234033"/>
                  <a:pt x="258879" y="234033"/>
                </a:cubicBezTo>
                <a:cubicBezTo>
                  <a:pt x="261328" y="234033"/>
                  <a:pt x="263494" y="234786"/>
                  <a:pt x="265754" y="235538"/>
                </a:cubicBezTo>
                <a:cubicBezTo>
                  <a:pt x="266790" y="236009"/>
                  <a:pt x="267826" y="236385"/>
                  <a:pt x="268768" y="236855"/>
                </a:cubicBezTo>
                <a:lnTo>
                  <a:pt x="269239" y="234598"/>
                </a:lnTo>
                <a:cubicBezTo>
                  <a:pt x="264436" y="231211"/>
                  <a:pt x="259726" y="227261"/>
                  <a:pt x="255205" y="222934"/>
                </a:cubicBezTo>
                <a:cubicBezTo>
                  <a:pt x="254923" y="222651"/>
                  <a:pt x="254735" y="222463"/>
                  <a:pt x="254546" y="222275"/>
                </a:cubicBezTo>
                <a:cubicBezTo>
                  <a:pt x="250025" y="217948"/>
                  <a:pt x="245693" y="213057"/>
                  <a:pt x="241548" y="207789"/>
                </a:cubicBezTo>
                <a:cubicBezTo>
                  <a:pt x="241454" y="207601"/>
                  <a:pt x="241266" y="207413"/>
                  <a:pt x="241077" y="207225"/>
                </a:cubicBezTo>
                <a:cubicBezTo>
                  <a:pt x="236933" y="201769"/>
                  <a:pt x="233072" y="196031"/>
                  <a:pt x="229681" y="189823"/>
                </a:cubicBezTo>
                <a:cubicBezTo>
                  <a:pt x="229587" y="189729"/>
                  <a:pt x="229587" y="189635"/>
                  <a:pt x="229493" y="189635"/>
                </a:cubicBezTo>
                <a:cubicBezTo>
                  <a:pt x="226008" y="183332"/>
                  <a:pt x="222899" y="176654"/>
                  <a:pt x="220356" y="169787"/>
                </a:cubicBezTo>
                <a:cubicBezTo>
                  <a:pt x="214140" y="168658"/>
                  <a:pt x="208301" y="165084"/>
                  <a:pt x="203497" y="159910"/>
                </a:cubicBezTo>
                <a:cubicBezTo>
                  <a:pt x="203309" y="159722"/>
                  <a:pt x="203214" y="159628"/>
                  <a:pt x="203120" y="159534"/>
                </a:cubicBezTo>
                <a:cubicBezTo>
                  <a:pt x="200860" y="157088"/>
                  <a:pt x="198976" y="154172"/>
                  <a:pt x="197281" y="151068"/>
                </a:cubicBezTo>
                <a:cubicBezTo>
                  <a:pt x="196998" y="150504"/>
                  <a:pt x="196716" y="149939"/>
                  <a:pt x="196433" y="149281"/>
                </a:cubicBezTo>
                <a:cubicBezTo>
                  <a:pt x="194832" y="146083"/>
                  <a:pt x="193513" y="142602"/>
                  <a:pt x="192666" y="138840"/>
                </a:cubicBezTo>
                <a:cubicBezTo>
                  <a:pt x="188145" y="118428"/>
                  <a:pt x="197092" y="99050"/>
                  <a:pt x="212727" y="95476"/>
                </a:cubicBezTo>
                <a:lnTo>
                  <a:pt x="212727" y="85787"/>
                </a:lnTo>
                <a:cubicBezTo>
                  <a:pt x="212727" y="38378"/>
                  <a:pt x="251155" y="0"/>
                  <a:pt x="29862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solidFill>
                <a:schemeClr val="bg1"/>
              </a:solidFill>
            </a:endParaRPr>
          </a:p>
        </p:txBody>
      </p:sp>
      <p:sp>
        <p:nvSpPr>
          <p:cNvPr id="25" name="TextBox 6"/>
          <p:cNvSpPr txBox="1">
            <a:spLocks/>
          </p:cNvSpPr>
          <p:nvPr/>
        </p:nvSpPr>
        <p:spPr bwMode="auto">
          <a:xfrm>
            <a:off x="8725228" y="4125229"/>
            <a:ext cx="593112" cy="393812"/>
          </a:xfrm>
          <a:prstGeom prst="rect">
            <a:avLst/>
          </a:prstGeom>
          <a:noFill/>
          <a:extLst/>
        </p:spPr>
        <p:txBody>
          <a:bodyPr wrap="none" lIns="0" tIns="0" rIns="0" bIns="0" anchor="ctr">
            <a:normAutofit/>
          </a:bodyPr>
          <a:lstStyle/>
          <a:p>
            <a:r>
              <a:rPr lang="en-US" altLang="ko-KR" sz="2400" b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2017</a:t>
            </a:r>
          </a:p>
        </p:txBody>
      </p:sp>
      <p:sp>
        <p:nvSpPr>
          <p:cNvPr id="26" name="矩形 25"/>
          <p:cNvSpPr/>
          <p:nvPr/>
        </p:nvSpPr>
        <p:spPr>
          <a:xfrm>
            <a:off x="1548269" y="4487167"/>
            <a:ext cx="1922342" cy="4247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b="1" dirty="0">
                <a:solidFill>
                  <a:schemeClr val="bg1"/>
                </a:solidFill>
              </a:rPr>
              <a:t>标题文字添加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1370198" y="4836723"/>
            <a:ext cx="2278485" cy="5134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</a:t>
            </a:r>
          </a:p>
        </p:txBody>
      </p:sp>
      <p:sp>
        <p:nvSpPr>
          <p:cNvPr id="28" name="矩形 27"/>
          <p:cNvSpPr/>
          <p:nvPr/>
        </p:nvSpPr>
        <p:spPr>
          <a:xfrm>
            <a:off x="4831898" y="4487167"/>
            <a:ext cx="1922342" cy="4247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b="1" dirty="0">
                <a:solidFill>
                  <a:schemeClr val="bg1"/>
                </a:solidFill>
              </a:rPr>
              <a:t>标题文字添加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4653827" y="4836723"/>
            <a:ext cx="2278485" cy="5134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</a:t>
            </a:r>
          </a:p>
        </p:txBody>
      </p:sp>
      <p:sp>
        <p:nvSpPr>
          <p:cNvPr id="30" name="矩形 29"/>
          <p:cNvSpPr/>
          <p:nvPr/>
        </p:nvSpPr>
        <p:spPr>
          <a:xfrm>
            <a:off x="8051773" y="4487167"/>
            <a:ext cx="1922342" cy="4247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b="1" dirty="0">
                <a:solidFill>
                  <a:schemeClr val="bg1"/>
                </a:solidFill>
              </a:rPr>
              <a:t>标题文字添加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7873702" y="4836723"/>
            <a:ext cx="2278485" cy="5134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</a:t>
            </a:r>
          </a:p>
        </p:txBody>
      </p:sp>
    </p:spTree>
    <p:extLst>
      <p:ext uri="{BB962C8B-B14F-4D97-AF65-F5344CB8AC3E}">
        <p14:creationId xmlns:p14="http://schemas.microsoft.com/office/powerpoint/2010/main" val="538333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3886200"/>
            <a:ext cx="12192000" cy="2971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1376" y="473043"/>
            <a:ext cx="5389248" cy="3050086"/>
          </a:xfrm>
          <a:prstGeom prst="rect">
            <a:avLst/>
          </a:prstGeom>
        </p:spPr>
      </p:pic>
      <p:grpSp>
        <p:nvGrpSpPr>
          <p:cNvPr id="4" name="组 3"/>
          <p:cNvGrpSpPr/>
          <p:nvPr/>
        </p:nvGrpSpPr>
        <p:grpSpPr>
          <a:xfrm>
            <a:off x="793122" y="4517522"/>
            <a:ext cx="7127196" cy="1261884"/>
            <a:chOff x="3108290" y="2038310"/>
            <a:chExt cx="7127196" cy="1261884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D190CDAE-B969-411F-94D3-B350C9F2F014}"/>
                </a:ext>
              </a:extLst>
            </p:cNvPr>
            <p:cNvSpPr txBox="1"/>
            <p:nvPr/>
          </p:nvSpPr>
          <p:spPr>
            <a:xfrm>
              <a:off x="3108290" y="2192198"/>
              <a:ext cx="1124027" cy="110799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6600" dirty="0" smtClean="0">
                  <a:solidFill>
                    <a:srgbClr val="133465"/>
                  </a:solidFill>
                  <a:latin typeface="Century Gothic" panose="020B0502020202020204" pitchFamily="34" charset="0"/>
                </a:rPr>
                <a:t>03</a:t>
              </a:r>
              <a:endParaRPr lang="zh-CN" altLang="en-US" sz="6600" dirty="0">
                <a:solidFill>
                  <a:srgbClr val="133465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xmlns="" id="{4C68AEBE-DC03-431D-BC9A-551112A8CAC5}"/>
                </a:ext>
              </a:extLst>
            </p:cNvPr>
            <p:cNvSpPr txBox="1"/>
            <p:nvPr/>
          </p:nvSpPr>
          <p:spPr>
            <a:xfrm>
              <a:off x="4608986" y="2038310"/>
              <a:ext cx="56265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4000" b="1" dirty="0" smtClean="0">
                  <a:solidFill>
                    <a:srgbClr val="133465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输入您的标题内容</a:t>
              </a:r>
              <a:endParaRPr lang="zh-CN" altLang="en-US" sz="4000" b="1" dirty="0">
                <a:solidFill>
                  <a:srgbClr val="133465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EF3E8810-8A50-4A53-B1C8-391FCFC3741D}"/>
              </a:ext>
            </a:extLst>
          </p:cNvPr>
          <p:cNvSpPr txBox="1"/>
          <p:nvPr/>
        </p:nvSpPr>
        <p:spPr>
          <a:xfrm>
            <a:off x="2293818" y="5522733"/>
            <a:ext cx="8864602" cy="5133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in a wider </a:t>
            </a:r>
            <a:r>
              <a:rPr lang="en-US" altLang="zh-CN" sz="1200" dirty="0" err="1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ea typeface="+mj-ea"/>
              </a:rPr>
              <a:t>fieldThe</a:t>
            </a: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ea typeface="+mj-ea"/>
              </a:rPr>
              <a:t> user can demonstrate on a projector or computer, it into a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1195906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575828" y="504909"/>
            <a:ext cx="3845980" cy="806375"/>
            <a:chOff x="3065808" y="2315308"/>
            <a:chExt cx="3845980" cy="806375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xmlns="" id="{D190CDAE-B969-411F-94D3-B350C9F2F014}"/>
                </a:ext>
              </a:extLst>
            </p:cNvPr>
            <p:cNvSpPr txBox="1"/>
            <p:nvPr/>
          </p:nvSpPr>
          <p:spPr>
            <a:xfrm>
              <a:off x="3065808" y="2392252"/>
              <a:ext cx="582212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2800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03</a:t>
              </a:r>
              <a:endParaRPr lang="zh-CN" altLang="en-US" sz="28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4C68AEBE-DC03-431D-BC9A-551112A8CAC5}"/>
                </a:ext>
              </a:extLst>
            </p:cNvPr>
            <p:cNvSpPr txBox="1"/>
            <p:nvPr/>
          </p:nvSpPr>
          <p:spPr>
            <a:xfrm>
              <a:off x="3648020" y="2315308"/>
              <a:ext cx="303516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600" b="1" dirty="0" smtClean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输入您的标题内容</a:t>
              </a:r>
              <a:endParaRPr lang="zh-CN" altLang="en-US" sz="1600" b="1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EF3E8810-8A50-4A53-B1C8-391FCFC3741D}"/>
                </a:ext>
              </a:extLst>
            </p:cNvPr>
            <p:cNvSpPr txBox="1"/>
            <p:nvPr/>
          </p:nvSpPr>
          <p:spPr>
            <a:xfrm>
              <a:off x="3648020" y="2678485"/>
              <a:ext cx="3263768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</a:t>
              </a:r>
            </a:p>
          </p:txBody>
        </p:sp>
      </p:grpSp>
      <p:grpSp>
        <p:nvGrpSpPr>
          <p:cNvPr id="6" name="iślíďé">
            <a:extLst>
              <a:ext uri="{FF2B5EF4-FFF2-40B4-BE49-F238E27FC236}">
                <a16:creationId xmlns:a16="http://schemas.microsoft.com/office/drawing/2014/main" xmlns="" id="{90F00726-E82A-4E01-9DB8-F47D413F3640}"/>
              </a:ext>
            </a:extLst>
          </p:cNvPr>
          <p:cNvGrpSpPr/>
          <p:nvPr/>
        </p:nvGrpSpPr>
        <p:grpSpPr>
          <a:xfrm>
            <a:off x="4271898" y="1968501"/>
            <a:ext cx="3648204" cy="3870324"/>
            <a:chOff x="3872920" y="1852424"/>
            <a:chExt cx="4036217" cy="4281963"/>
          </a:xfrm>
        </p:grpSpPr>
        <p:grpSp>
          <p:nvGrpSpPr>
            <p:cNvPr id="7" name="ïṥḻiḑé">
              <a:extLst>
                <a:ext uri="{FF2B5EF4-FFF2-40B4-BE49-F238E27FC236}">
                  <a16:creationId xmlns:a16="http://schemas.microsoft.com/office/drawing/2014/main" xmlns="" id="{C2EBCD5A-F9A0-46A1-87CB-4431D65FF34F}"/>
                </a:ext>
              </a:extLst>
            </p:cNvPr>
            <p:cNvGrpSpPr/>
            <p:nvPr/>
          </p:nvGrpSpPr>
          <p:grpSpPr>
            <a:xfrm>
              <a:off x="3872920" y="4112842"/>
              <a:ext cx="4036217" cy="2021545"/>
              <a:chOff x="4063207" y="4258807"/>
              <a:chExt cx="4184973" cy="2090400"/>
            </a:xfrm>
          </p:grpSpPr>
          <p:sp>
            <p:nvSpPr>
              <p:cNvPr id="23" name="îŝḻîḍè">
                <a:extLst>
                  <a:ext uri="{FF2B5EF4-FFF2-40B4-BE49-F238E27FC236}">
                    <a16:creationId xmlns:a16="http://schemas.microsoft.com/office/drawing/2014/main" xmlns="" id="{8B7236C2-3334-41D0-9E17-542532189C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55277" y="4747818"/>
                <a:ext cx="2092903" cy="1601389"/>
              </a:xfrm>
              <a:custGeom>
                <a:avLst/>
                <a:gdLst>
                  <a:gd name="T0" fmla="*/ 1990605 w 21600"/>
                  <a:gd name="T1" fmla="*/ 1523119 h 21600"/>
                  <a:gd name="T2" fmla="*/ 1990605 w 21600"/>
                  <a:gd name="T3" fmla="*/ 1523119 h 21600"/>
                  <a:gd name="T4" fmla="*/ 1990605 w 21600"/>
                  <a:gd name="T5" fmla="*/ 1523119 h 21600"/>
                  <a:gd name="T6" fmla="*/ 1990605 w 21600"/>
                  <a:gd name="T7" fmla="*/ 1523119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858" y="0"/>
                    </a:moveTo>
                    <a:lnTo>
                      <a:pt x="0" y="8486"/>
                    </a:lnTo>
                    <a:lnTo>
                      <a:pt x="0" y="21599"/>
                    </a:lnTo>
                    <a:lnTo>
                      <a:pt x="21599" y="10727"/>
                    </a:lnTo>
                    <a:lnTo>
                      <a:pt x="16858" y="0"/>
                    </a:lnTo>
                    <a:close/>
                  </a:path>
                </a:pathLst>
              </a:custGeom>
              <a:solidFill>
                <a:srgbClr val="133465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îšlíḋé">
                <a:extLst>
                  <a:ext uri="{FF2B5EF4-FFF2-40B4-BE49-F238E27FC236}">
                    <a16:creationId xmlns:a16="http://schemas.microsoft.com/office/drawing/2014/main" xmlns="" id="{0C070F8F-C05B-4FF2-A22C-03D82CCCE9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19674" y="4258807"/>
                <a:ext cx="3272039" cy="1136576"/>
              </a:xfrm>
              <a:custGeom>
                <a:avLst/>
                <a:gdLst>
                  <a:gd name="T0" fmla="*/ 3112106 w 21600"/>
                  <a:gd name="T1" fmla="*/ 1081025 h 21600"/>
                  <a:gd name="T2" fmla="*/ 3112106 w 21600"/>
                  <a:gd name="T3" fmla="*/ 1081025 h 21600"/>
                  <a:gd name="T4" fmla="*/ 3112106 w 21600"/>
                  <a:gd name="T5" fmla="*/ 1081025 h 21600"/>
                  <a:gd name="T6" fmla="*/ 3112106 w 21600"/>
                  <a:gd name="T7" fmla="*/ 1081025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0" y="9469"/>
                    </a:lnTo>
                    <a:lnTo>
                      <a:pt x="10800" y="21600"/>
                    </a:lnTo>
                    <a:lnTo>
                      <a:pt x="21600" y="9469"/>
                    </a:lnTo>
                    <a:lnTo>
                      <a:pt x="10800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ïšlíḑe">
                <a:extLst>
                  <a:ext uri="{FF2B5EF4-FFF2-40B4-BE49-F238E27FC236}">
                    <a16:creationId xmlns:a16="http://schemas.microsoft.com/office/drawing/2014/main" xmlns="" id="{9CB9C9B2-0693-441B-B6CA-C15F01A25C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3207" y="4747818"/>
                <a:ext cx="2092903" cy="1601389"/>
              </a:xfrm>
              <a:custGeom>
                <a:avLst/>
                <a:gdLst>
                  <a:gd name="T0" fmla="*/ 1990605 w 21600"/>
                  <a:gd name="T1" fmla="*/ 1523119 h 21600"/>
                  <a:gd name="T2" fmla="*/ 1990605 w 21600"/>
                  <a:gd name="T3" fmla="*/ 1523119 h 21600"/>
                  <a:gd name="T4" fmla="*/ 1990605 w 21600"/>
                  <a:gd name="T5" fmla="*/ 1523119 h 21600"/>
                  <a:gd name="T6" fmla="*/ 1990605 w 21600"/>
                  <a:gd name="T7" fmla="*/ 1523119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4741" y="0"/>
                    </a:moveTo>
                    <a:lnTo>
                      <a:pt x="0" y="10727"/>
                    </a:lnTo>
                    <a:lnTo>
                      <a:pt x="21599" y="21599"/>
                    </a:lnTo>
                    <a:lnTo>
                      <a:pt x="21599" y="8486"/>
                    </a:lnTo>
                    <a:lnTo>
                      <a:pt x="4741" y="0"/>
                    </a:lnTo>
                    <a:close/>
                  </a:path>
                </a:pathLst>
              </a:custGeom>
              <a:solidFill>
                <a:srgbClr val="2D3465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8" name="îṣ1îḋè">
              <a:extLst>
                <a:ext uri="{FF2B5EF4-FFF2-40B4-BE49-F238E27FC236}">
                  <a16:creationId xmlns:a16="http://schemas.microsoft.com/office/drawing/2014/main" xmlns="" id="{88F7F30C-322B-4C6A-9258-34CF66776CEC}"/>
                </a:ext>
              </a:extLst>
            </p:cNvPr>
            <p:cNvGrpSpPr/>
            <p:nvPr/>
          </p:nvGrpSpPr>
          <p:grpSpPr>
            <a:xfrm>
              <a:off x="4408133" y="3325204"/>
              <a:ext cx="2965796" cy="1674533"/>
              <a:chOff x="4618144" y="3444343"/>
              <a:chExt cx="3075100" cy="1731570"/>
            </a:xfrm>
          </p:grpSpPr>
          <p:sp>
            <p:nvSpPr>
              <p:cNvPr id="20" name="îšļïďé">
                <a:extLst>
                  <a:ext uri="{FF2B5EF4-FFF2-40B4-BE49-F238E27FC236}">
                    <a16:creationId xmlns:a16="http://schemas.microsoft.com/office/drawing/2014/main" xmlns="" id="{86AF2961-5C20-4B4D-9D78-FA505CE432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9576" y="3444343"/>
                <a:ext cx="2212236" cy="768567"/>
              </a:xfrm>
              <a:custGeom>
                <a:avLst/>
                <a:gdLst>
                  <a:gd name="T0" fmla="*/ 2104537 w 21600"/>
                  <a:gd name="T1" fmla="*/ 731139 h 21600"/>
                  <a:gd name="T2" fmla="*/ 2104537 w 21600"/>
                  <a:gd name="T3" fmla="*/ 731139 h 21600"/>
                  <a:gd name="T4" fmla="*/ 2104537 w 21600"/>
                  <a:gd name="T5" fmla="*/ 731139 h 21600"/>
                  <a:gd name="T6" fmla="*/ 2104537 w 21600"/>
                  <a:gd name="T7" fmla="*/ 731139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0" y="9469"/>
                    </a:lnTo>
                    <a:lnTo>
                      <a:pt x="10800" y="21600"/>
                    </a:lnTo>
                    <a:lnTo>
                      <a:pt x="21600" y="9469"/>
                    </a:lnTo>
                    <a:lnTo>
                      <a:pt x="10800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ïŝḻiḋê">
                <a:extLst>
                  <a:ext uri="{FF2B5EF4-FFF2-40B4-BE49-F238E27FC236}">
                    <a16:creationId xmlns:a16="http://schemas.microsoft.com/office/drawing/2014/main" xmlns="" id="{8CFCFB8D-25CD-42C5-8A8A-B66CC37BF5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55277" y="3788988"/>
                <a:ext cx="1537967" cy="1386925"/>
              </a:xfrm>
              <a:custGeom>
                <a:avLst/>
                <a:gdLst>
                  <a:gd name="T0" fmla="*/ 1463094 w 21600"/>
                  <a:gd name="T1" fmla="*/ 1319385 h 21600"/>
                  <a:gd name="T2" fmla="*/ 1463094 w 21600"/>
                  <a:gd name="T3" fmla="*/ 1319385 h 21600"/>
                  <a:gd name="T4" fmla="*/ 1463094 w 21600"/>
                  <a:gd name="T5" fmla="*/ 1319385 h 21600"/>
                  <a:gd name="T6" fmla="*/ 1463094 w 21600"/>
                  <a:gd name="T7" fmla="*/ 1319385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151" y="0"/>
                    </a:moveTo>
                    <a:lnTo>
                      <a:pt x="0" y="6467"/>
                    </a:lnTo>
                    <a:lnTo>
                      <a:pt x="0" y="21599"/>
                    </a:lnTo>
                    <a:lnTo>
                      <a:pt x="21599" y="12378"/>
                    </a:lnTo>
                    <a:lnTo>
                      <a:pt x="15151" y="0"/>
                    </a:lnTo>
                    <a:close/>
                  </a:path>
                </a:pathLst>
              </a:custGeom>
              <a:solidFill>
                <a:srgbClr val="133465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íṥlíďé">
                <a:extLst>
                  <a:ext uri="{FF2B5EF4-FFF2-40B4-BE49-F238E27FC236}">
                    <a16:creationId xmlns:a16="http://schemas.microsoft.com/office/drawing/2014/main" xmlns="" id="{5A17630E-A5EB-434C-AFCB-FD8251ABDE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18144" y="3788988"/>
                <a:ext cx="1537967" cy="1386925"/>
              </a:xfrm>
              <a:custGeom>
                <a:avLst/>
                <a:gdLst>
                  <a:gd name="T0" fmla="*/ 1463094 w 21600"/>
                  <a:gd name="T1" fmla="*/ 1319385 h 21600"/>
                  <a:gd name="T2" fmla="*/ 1463094 w 21600"/>
                  <a:gd name="T3" fmla="*/ 1319385 h 21600"/>
                  <a:gd name="T4" fmla="*/ 1463094 w 21600"/>
                  <a:gd name="T5" fmla="*/ 1319385 h 21600"/>
                  <a:gd name="T6" fmla="*/ 1463094 w 21600"/>
                  <a:gd name="T7" fmla="*/ 1319385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6448" y="0"/>
                    </a:moveTo>
                    <a:lnTo>
                      <a:pt x="0" y="12378"/>
                    </a:lnTo>
                    <a:lnTo>
                      <a:pt x="21599" y="21599"/>
                    </a:lnTo>
                    <a:lnTo>
                      <a:pt x="21599" y="6467"/>
                    </a:lnTo>
                    <a:lnTo>
                      <a:pt x="6448" y="0"/>
                    </a:lnTo>
                    <a:close/>
                  </a:path>
                </a:pathLst>
              </a:custGeom>
              <a:solidFill>
                <a:srgbClr val="2D3465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9" name="ïSľïḑê">
              <a:extLst>
                <a:ext uri="{FF2B5EF4-FFF2-40B4-BE49-F238E27FC236}">
                  <a16:creationId xmlns:a16="http://schemas.microsoft.com/office/drawing/2014/main" xmlns="" id="{2E0D6D1C-690C-40FD-A330-97CB79B0A93B}"/>
                </a:ext>
              </a:extLst>
            </p:cNvPr>
            <p:cNvGrpSpPr/>
            <p:nvPr/>
          </p:nvGrpSpPr>
          <p:grpSpPr>
            <a:xfrm>
              <a:off x="4928055" y="2593252"/>
              <a:ext cx="1925955" cy="1301697"/>
              <a:chOff x="5157226" y="2687460"/>
              <a:chExt cx="1996937" cy="1346034"/>
            </a:xfrm>
          </p:grpSpPr>
          <p:sp>
            <p:nvSpPr>
              <p:cNvPr id="17" name="i$ḻídè">
                <a:extLst>
                  <a:ext uri="{FF2B5EF4-FFF2-40B4-BE49-F238E27FC236}">
                    <a16:creationId xmlns:a16="http://schemas.microsoft.com/office/drawing/2014/main" xmlns="" id="{0E00C48A-73DB-4D8A-99C6-C4682AC750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95333" y="2687460"/>
                <a:ext cx="1120722" cy="388873"/>
              </a:xfrm>
              <a:custGeom>
                <a:avLst/>
                <a:gdLst>
                  <a:gd name="T0" fmla="*/ 1065832 w 21600"/>
                  <a:gd name="T1" fmla="*/ 370019 h 21600"/>
                  <a:gd name="T2" fmla="*/ 1065832 w 21600"/>
                  <a:gd name="T3" fmla="*/ 370019 h 21600"/>
                  <a:gd name="T4" fmla="*/ 1065832 w 21600"/>
                  <a:gd name="T5" fmla="*/ 370019 h 21600"/>
                  <a:gd name="T6" fmla="*/ 1065832 w 21600"/>
                  <a:gd name="T7" fmla="*/ 370019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0" y="9469"/>
                    </a:lnTo>
                    <a:lnTo>
                      <a:pt x="10800" y="21600"/>
                    </a:lnTo>
                    <a:lnTo>
                      <a:pt x="21600" y="9469"/>
                    </a:lnTo>
                    <a:lnTo>
                      <a:pt x="10800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iŝľïḑê">
                <a:extLst>
                  <a:ext uri="{FF2B5EF4-FFF2-40B4-BE49-F238E27FC236}">
                    <a16:creationId xmlns:a16="http://schemas.microsoft.com/office/drawing/2014/main" xmlns="" id="{9ADAB104-F80B-4F77-BA45-492E62D187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56111" y="2854358"/>
                <a:ext cx="998052" cy="1179136"/>
              </a:xfrm>
              <a:custGeom>
                <a:avLst/>
                <a:gdLst>
                  <a:gd name="T0" fmla="*/ 949170 w 21600"/>
                  <a:gd name="T1" fmla="*/ 1121967 h 21600"/>
                  <a:gd name="T2" fmla="*/ 949170 w 21600"/>
                  <a:gd name="T3" fmla="*/ 1121967 h 21600"/>
                  <a:gd name="T4" fmla="*/ 949170 w 21600"/>
                  <a:gd name="T5" fmla="*/ 1121967 h 21600"/>
                  <a:gd name="T6" fmla="*/ 949170 w 21600"/>
                  <a:gd name="T7" fmla="*/ 1121967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1661" y="0"/>
                    </a:moveTo>
                    <a:lnTo>
                      <a:pt x="0" y="3801"/>
                    </a:lnTo>
                    <a:lnTo>
                      <a:pt x="0" y="21600"/>
                    </a:lnTo>
                    <a:lnTo>
                      <a:pt x="21600" y="14559"/>
                    </a:lnTo>
                    <a:lnTo>
                      <a:pt x="11661" y="0"/>
                    </a:lnTo>
                    <a:close/>
                  </a:path>
                </a:pathLst>
              </a:custGeom>
              <a:solidFill>
                <a:srgbClr val="133465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i$ḻíďè">
                <a:extLst>
                  <a:ext uri="{FF2B5EF4-FFF2-40B4-BE49-F238E27FC236}">
                    <a16:creationId xmlns:a16="http://schemas.microsoft.com/office/drawing/2014/main" xmlns="" id="{844A76B2-92EE-445B-AB5F-B75B1CCF99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57226" y="2854358"/>
                <a:ext cx="998885" cy="1179136"/>
              </a:xfrm>
              <a:custGeom>
                <a:avLst/>
                <a:gdLst>
                  <a:gd name="T0" fmla="*/ 949963 w 21600"/>
                  <a:gd name="T1" fmla="*/ 1121967 h 21600"/>
                  <a:gd name="T2" fmla="*/ 949963 w 21600"/>
                  <a:gd name="T3" fmla="*/ 1121967 h 21600"/>
                  <a:gd name="T4" fmla="*/ 949963 w 21600"/>
                  <a:gd name="T5" fmla="*/ 1121967 h 21600"/>
                  <a:gd name="T6" fmla="*/ 949963 w 21600"/>
                  <a:gd name="T7" fmla="*/ 1121967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9938" y="0"/>
                    </a:moveTo>
                    <a:lnTo>
                      <a:pt x="0" y="14559"/>
                    </a:lnTo>
                    <a:lnTo>
                      <a:pt x="21600" y="21600"/>
                    </a:lnTo>
                    <a:lnTo>
                      <a:pt x="21600" y="3801"/>
                    </a:lnTo>
                    <a:lnTo>
                      <a:pt x="9938" y="0"/>
                    </a:lnTo>
                    <a:close/>
                  </a:path>
                </a:pathLst>
              </a:custGeom>
              <a:solidFill>
                <a:srgbClr val="2D3465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0" name="i$ļíḋê">
              <a:extLst>
                <a:ext uri="{FF2B5EF4-FFF2-40B4-BE49-F238E27FC236}">
                  <a16:creationId xmlns:a16="http://schemas.microsoft.com/office/drawing/2014/main" xmlns="" id="{68060BAA-339A-4BA3-A257-387ED87A8A43}"/>
                </a:ext>
              </a:extLst>
            </p:cNvPr>
            <p:cNvGrpSpPr/>
            <p:nvPr/>
          </p:nvGrpSpPr>
          <p:grpSpPr>
            <a:xfrm>
              <a:off x="5452798" y="1852424"/>
              <a:ext cx="876459" cy="928860"/>
              <a:chOff x="5701314" y="1921397"/>
              <a:chExt cx="908761" cy="960499"/>
            </a:xfrm>
          </p:grpSpPr>
          <p:sp>
            <p:nvSpPr>
              <p:cNvPr id="15" name="ïṧḷiḓé">
                <a:extLst>
                  <a:ext uri="{FF2B5EF4-FFF2-40B4-BE49-F238E27FC236}">
                    <a16:creationId xmlns:a16="http://schemas.microsoft.com/office/drawing/2014/main" xmlns="" id="{24324A09-5A3A-49F8-A98B-2571724F48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55278" y="1921397"/>
                <a:ext cx="454797" cy="960499"/>
              </a:xfrm>
              <a:custGeom>
                <a:avLst/>
                <a:gdLst>
                  <a:gd name="T0" fmla="*/ 432267 w 21600"/>
                  <a:gd name="T1" fmla="*/ 913958 h 21600"/>
                  <a:gd name="T2" fmla="*/ 432267 w 21600"/>
                  <a:gd name="T3" fmla="*/ 913958 h 21600"/>
                  <a:gd name="T4" fmla="*/ 432267 w 21600"/>
                  <a:gd name="T5" fmla="*/ 913958 h 21600"/>
                  <a:gd name="T6" fmla="*/ 432267 w 21600"/>
                  <a:gd name="T7" fmla="*/ 913958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0" y="21600"/>
                    </a:lnTo>
                    <a:lnTo>
                      <a:pt x="21599" y="176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33465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îṥļíďé">
                <a:extLst>
                  <a:ext uri="{FF2B5EF4-FFF2-40B4-BE49-F238E27FC236}">
                    <a16:creationId xmlns:a16="http://schemas.microsoft.com/office/drawing/2014/main" xmlns="" id="{86734C67-3EE6-4272-B6F0-A070249FF3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1314" y="1921397"/>
                <a:ext cx="453964" cy="960499"/>
              </a:xfrm>
              <a:custGeom>
                <a:avLst/>
                <a:gdLst>
                  <a:gd name="T0" fmla="*/ 431474 w 21600"/>
                  <a:gd name="T1" fmla="*/ 913958 h 21600"/>
                  <a:gd name="T2" fmla="*/ 431474 w 21600"/>
                  <a:gd name="T3" fmla="*/ 913958 h 21600"/>
                  <a:gd name="T4" fmla="*/ 431474 w 21600"/>
                  <a:gd name="T5" fmla="*/ 913958 h 21600"/>
                  <a:gd name="T6" fmla="*/ 431474 w 21600"/>
                  <a:gd name="T7" fmla="*/ 913958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599" y="0"/>
                    </a:moveTo>
                    <a:lnTo>
                      <a:pt x="0" y="17667"/>
                    </a:lnTo>
                    <a:lnTo>
                      <a:pt x="21599" y="21600"/>
                    </a:lnTo>
                    <a:lnTo>
                      <a:pt x="21599" y="0"/>
                    </a:lnTo>
                    <a:close/>
                  </a:path>
                </a:pathLst>
              </a:custGeom>
              <a:solidFill>
                <a:srgbClr val="2D3465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1" name="íṩ1îḋè">
              <a:extLst>
                <a:ext uri="{FF2B5EF4-FFF2-40B4-BE49-F238E27FC236}">
                  <a16:creationId xmlns:a16="http://schemas.microsoft.com/office/drawing/2014/main" xmlns="" id="{9F225C1F-15DC-41E0-B0CF-A5544DD08E9B}"/>
                </a:ext>
              </a:extLst>
            </p:cNvPr>
            <p:cNvSpPr>
              <a:spLocks/>
            </p:cNvSpPr>
            <p:nvPr/>
          </p:nvSpPr>
          <p:spPr bwMode="auto">
            <a:xfrm rot="1241860">
              <a:off x="4433699" y="5062350"/>
              <a:ext cx="841046" cy="33108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defTabSz="228600">
                <a:defRPr/>
              </a:pPr>
              <a:r>
                <a:rPr lang="zh-CN" altLang="en-US" sz="1600" dirty="0">
                  <a:solidFill>
                    <a:schemeClr val="bg1"/>
                  </a:solidFill>
                </a:rPr>
                <a:t>关键词</a:t>
              </a:r>
            </a:p>
          </p:txBody>
        </p:sp>
        <p:sp>
          <p:nvSpPr>
            <p:cNvPr id="12" name="í$ḷiḓè">
              <a:extLst>
                <a:ext uri="{FF2B5EF4-FFF2-40B4-BE49-F238E27FC236}">
                  <a16:creationId xmlns:a16="http://schemas.microsoft.com/office/drawing/2014/main" xmlns="" id="{D0D59159-6E5E-4445-A7AE-AB0EDDAEE044}"/>
                </a:ext>
              </a:extLst>
            </p:cNvPr>
            <p:cNvSpPr>
              <a:spLocks/>
            </p:cNvSpPr>
            <p:nvPr/>
          </p:nvSpPr>
          <p:spPr bwMode="auto">
            <a:xfrm rot="1161022">
              <a:off x="4951213" y="4017589"/>
              <a:ext cx="528773" cy="33108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defTabSz="228600">
                <a:defRPr/>
              </a:pPr>
              <a:r>
                <a:rPr lang="zh-CN" altLang="en-US" sz="1400" dirty="0">
                  <a:solidFill>
                    <a:schemeClr val="bg1"/>
                  </a:solidFill>
                </a:rPr>
                <a:t>关键词</a:t>
              </a:r>
            </a:p>
          </p:txBody>
        </p:sp>
        <p:sp>
          <p:nvSpPr>
            <p:cNvPr id="13" name="iS1iďe">
              <a:extLst>
                <a:ext uri="{FF2B5EF4-FFF2-40B4-BE49-F238E27FC236}">
                  <a16:creationId xmlns:a16="http://schemas.microsoft.com/office/drawing/2014/main" xmlns="" id="{9FD7E34B-C0F2-423D-AAD1-90188744A468}"/>
                </a:ext>
              </a:extLst>
            </p:cNvPr>
            <p:cNvSpPr>
              <a:spLocks/>
            </p:cNvSpPr>
            <p:nvPr/>
          </p:nvSpPr>
          <p:spPr bwMode="auto">
            <a:xfrm rot="1056546">
              <a:off x="5191167" y="3169799"/>
              <a:ext cx="528773" cy="331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defTabSz="228600">
                <a:defRPr/>
              </a:pPr>
              <a:r>
                <a:rPr lang="zh-CN" altLang="en-US" sz="1300">
                  <a:solidFill>
                    <a:schemeClr val="bg1"/>
                  </a:solidFill>
                </a:rPr>
                <a:t>关键词</a:t>
              </a:r>
            </a:p>
          </p:txBody>
        </p:sp>
        <p:sp>
          <p:nvSpPr>
            <p:cNvPr id="14" name="ïSļïḑe">
              <a:extLst>
                <a:ext uri="{FF2B5EF4-FFF2-40B4-BE49-F238E27FC236}">
                  <a16:creationId xmlns:a16="http://schemas.microsoft.com/office/drawing/2014/main" xmlns="" id="{3995F050-A31E-42ED-9DC5-6FA4FF68039D}"/>
                </a:ext>
              </a:extLst>
            </p:cNvPr>
            <p:cNvSpPr>
              <a:spLocks/>
            </p:cNvSpPr>
            <p:nvPr/>
          </p:nvSpPr>
          <p:spPr bwMode="auto">
            <a:xfrm rot="596028">
              <a:off x="5493246" y="2232534"/>
              <a:ext cx="528773" cy="331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defTabSz="228600">
                <a:defRPr/>
              </a:pPr>
              <a:r>
                <a:rPr lang="zh-CN" altLang="en-US" sz="1100" dirty="0">
                  <a:solidFill>
                    <a:schemeClr val="bg1"/>
                  </a:solidFill>
                </a:rPr>
                <a:t>关</a:t>
              </a:r>
              <a:br>
                <a:rPr lang="zh-CN" altLang="en-US" sz="1100" dirty="0">
                  <a:solidFill>
                    <a:schemeClr val="bg1"/>
                  </a:solidFill>
                </a:rPr>
              </a:br>
              <a:r>
                <a:rPr lang="zh-CN" altLang="en-US" sz="1100" dirty="0">
                  <a:solidFill>
                    <a:schemeClr val="bg1"/>
                  </a:solidFill>
                </a:rPr>
                <a:t>键词</a:t>
              </a:r>
            </a:p>
          </p:txBody>
        </p:sp>
      </p:grpSp>
      <p:grpSp>
        <p:nvGrpSpPr>
          <p:cNvPr id="26" name="组合 58"/>
          <p:cNvGrpSpPr/>
          <p:nvPr/>
        </p:nvGrpSpPr>
        <p:grpSpPr>
          <a:xfrm>
            <a:off x="8532289" y="2783996"/>
            <a:ext cx="2784999" cy="957185"/>
            <a:chOff x="1541719" y="2349127"/>
            <a:chExt cx="2784999" cy="957185"/>
          </a:xfrm>
        </p:grpSpPr>
        <p:sp>
          <p:nvSpPr>
            <p:cNvPr id="27" name="文本框 26"/>
            <p:cNvSpPr txBox="1"/>
            <p:nvPr/>
          </p:nvSpPr>
          <p:spPr>
            <a:xfrm>
              <a:off x="1541719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541719" y="2687681"/>
              <a:ext cx="2784999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cxnSp>
        <p:nvCxnSpPr>
          <p:cNvPr id="29" name="直接连接符 62"/>
          <p:cNvCxnSpPr/>
          <p:nvPr/>
        </p:nvCxnSpPr>
        <p:spPr>
          <a:xfrm>
            <a:off x="3695988" y="2378522"/>
            <a:ext cx="1871327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63"/>
          <p:cNvCxnSpPr/>
          <p:nvPr/>
        </p:nvCxnSpPr>
        <p:spPr>
          <a:xfrm>
            <a:off x="3695988" y="4021585"/>
            <a:ext cx="1054427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64"/>
          <p:cNvCxnSpPr/>
          <p:nvPr/>
        </p:nvCxnSpPr>
        <p:spPr>
          <a:xfrm>
            <a:off x="6966407" y="3093949"/>
            <a:ext cx="1489412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65"/>
          <p:cNvCxnSpPr/>
          <p:nvPr/>
        </p:nvCxnSpPr>
        <p:spPr>
          <a:xfrm>
            <a:off x="7920102" y="4813253"/>
            <a:ext cx="535717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组合 69"/>
          <p:cNvGrpSpPr/>
          <p:nvPr/>
        </p:nvGrpSpPr>
        <p:grpSpPr>
          <a:xfrm>
            <a:off x="8532289" y="4485009"/>
            <a:ext cx="2784999" cy="957185"/>
            <a:chOff x="1541719" y="2349127"/>
            <a:chExt cx="2784999" cy="957185"/>
          </a:xfrm>
        </p:grpSpPr>
        <p:sp>
          <p:nvSpPr>
            <p:cNvPr id="34" name="文本框 33"/>
            <p:cNvSpPr txBox="1"/>
            <p:nvPr/>
          </p:nvSpPr>
          <p:spPr>
            <a:xfrm>
              <a:off x="1541719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1541719" y="2687681"/>
              <a:ext cx="2784999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36" name="组合 72"/>
          <p:cNvGrpSpPr/>
          <p:nvPr/>
        </p:nvGrpSpPr>
        <p:grpSpPr>
          <a:xfrm>
            <a:off x="887965" y="2057576"/>
            <a:ext cx="2784999" cy="957185"/>
            <a:chOff x="1541719" y="2349127"/>
            <a:chExt cx="2784999" cy="957185"/>
          </a:xfrm>
        </p:grpSpPr>
        <p:sp>
          <p:nvSpPr>
            <p:cNvPr id="37" name="文本框 36"/>
            <p:cNvSpPr txBox="1"/>
            <p:nvPr/>
          </p:nvSpPr>
          <p:spPr>
            <a:xfrm>
              <a:off x="219293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541719" y="2687681"/>
              <a:ext cx="2784999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39" name="组合 75"/>
          <p:cNvGrpSpPr/>
          <p:nvPr/>
        </p:nvGrpSpPr>
        <p:grpSpPr>
          <a:xfrm>
            <a:off x="887965" y="3758589"/>
            <a:ext cx="2784999" cy="957185"/>
            <a:chOff x="1541719" y="2349127"/>
            <a:chExt cx="2784999" cy="957185"/>
          </a:xfrm>
        </p:grpSpPr>
        <p:sp>
          <p:nvSpPr>
            <p:cNvPr id="40" name="文本框 39"/>
            <p:cNvSpPr txBox="1"/>
            <p:nvPr/>
          </p:nvSpPr>
          <p:spPr>
            <a:xfrm>
              <a:off x="219293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541719" y="2687681"/>
              <a:ext cx="2784999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6770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575828" y="504909"/>
            <a:ext cx="3845980" cy="806375"/>
            <a:chOff x="3065808" y="2315308"/>
            <a:chExt cx="3845980" cy="806375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xmlns="" id="{D190CDAE-B969-411F-94D3-B350C9F2F014}"/>
                </a:ext>
              </a:extLst>
            </p:cNvPr>
            <p:cNvSpPr txBox="1"/>
            <p:nvPr/>
          </p:nvSpPr>
          <p:spPr>
            <a:xfrm>
              <a:off x="3065808" y="2392252"/>
              <a:ext cx="582212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280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03</a:t>
              </a:r>
              <a:endParaRPr lang="zh-CN" altLang="en-US" sz="28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4C68AEBE-DC03-431D-BC9A-551112A8CAC5}"/>
                </a:ext>
              </a:extLst>
            </p:cNvPr>
            <p:cNvSpPr txBox="1"/>
            <p:nvPr/>
          </p:nvSpPr>
          <p:spPr>
            <a:xfrm>
              <a:off x="3648020" y="2315308"/>
              <a:ext cx="303516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600" b="1" dirty="0" smtClean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输入您的标题内容</a:t>
              </a:r>
              <a:endParaRPr lang="zh-CN" altLang="en-US" sz="1600" b="1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EF3E8810-8A50-4A53-B1C8-391FCFC3741D}"/>
                </a:ext>
              </a:extLst>
            </p:cNvPr>
            <p:cNvSpPr txBox="1"/>
            <p:nvPr/>
          </p:nvSpPr>
          <p:spPr>
            <a:xfrm>
              <a:off x="3648020" y="2678485"/>
              <a:ext cx="3263768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</a:t>
              </a:r>
            </a:p>
          </p:txBody>
        </p:sp>
      </p:grpSp>
      <p:sp>
        <p:nvSpPr>
          <p:cNvPr id="6" name="矩形 5"/>
          <p:cNvSpPr/>
          <p:nvPr/>
        </p:nvSpPr>
        <p:spPr>
          <a:xfrm>
            <a:off x="0" y="1855695"/>
            <a:ext cx="12192000" cy="3966882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3159" y="1335907"/>
            <a:ext cx="5426330" cy="4787154"/>
          </a:xfrm>
          <a:prstGeom prst="rect">
            <a:avLst/>
          </a:prstGeom>
        </p:spPr>
      </p:pic>
      <p:grpSp>
        <p:nvGrpSpPr>
          <p:cNvPr id="14" name="组合 72"/>
          <p:cNvGrpSpPr/>
          <p:nvPr/>
        </p:nvGrpSpPr>
        <p:grpSpPr>
          <a:xfrm>
            <a:off x="350083" y="2462582"/>
            <a:ext cx="2784999" cy="957185"/>
            <a:chOff x="1541719" y="2349127"/>
            <a:chExt cx="2784999" cy="957185"/>
          </a:xfrm>
        </p:grpSpPr>
        <p:sp>
          <p:nvSpPr>
            <p:cNvPr id="15" name="文本框 14"/>
            <p:cNvSpPr txBox="1"/>
            <p:nvPr/>
          </p:nvSpPr>
          <p:spPr>
            <a:xfrm>
              <a:off x="219293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541719" y="2687681"/>
              <a:ext cx="2784999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17" name="组合 75"/>
          <p:cNvGrpSpPr/>
          <p:nvPr/>
        </p:nvGrpSpPr>
        <p:grpSpPr>
          <a:xfrm>
            <a:off x="350083" y="4163595"/>
            <a:ext cx="2784999" cy="957185"/>
            <a:chOff x="1541719" y="2349127"/>
            <a:chExt cx="2784999" cy="957185"/>
          </a:xfrm>
        </p:grpSpPr>
        <p:sp>
          <p:nvSpPr>
            <p:cNvPr id="18" name="文本框 17"/>
            <p:cNvSpPr txBox="1"/>
            <p:nvPr/>
          </p:nvSpPr>
          <p:spPr>
            <a:xfrm>
              <a:off x="219293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541719" y="2687681"/>
              <a:ext cx="2784999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pic>
        <p:nvPicPr>
          <p:cNvPr id="20" name="图片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6344" y="1256180"/>
            <a:ext cx="1090027" cy="119903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8502" y="3628733"/>
            <a:ext cx="2685710" cy="2958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128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575828" y="504909"/>
            <a:ext cx="3845980" cy="806375"/>
            <a:chOff x="3065808" y="2315308"/>
            <a:chExt cx="3845980" cy="806375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xmlns="" id="{D190CDAE-B969-411F-94D3-B350C9F2F014}"/>
                </a:ext>
              </a:extLst>
            </p:cNvPr>
            <p:cNvSpPr txBox="1"/>
            <p:nvPr/>
          </p:nvSpPr>
          <p:spPr>
            <a:xfrm>
              <a:off x="3065808" y="2392252"/>
              <a:ext cx="582212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280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03</a:t>
              </a:r>
              <a:endParaRPr lang="zh-CN" altLang="en-US" sz="28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4C68AEBE-DC03-431D-BC9A-551112A8CAC5}"/>
                </a:ext>
              </a:extLst>
            </p:cNvPr>
            <p:cNvSpPr txBox="1"/>
            <p:nvPr/>
          </p:nvSpPr>
          <p:spPr>
            <a:xfrm>
              <a:off x="3648020" y="2315308"/>
              <a:ext cx="303516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600" b="1" dirty="0" smtClean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输入您的标题内容</a:t>
              </a:r>
              <a:endParaRPr lang="zh-CN" altLang="en-US" sz="1600" b="1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EF3E8810-8A50-4A53-B1C8-391FCFC3741D}"/>
                </a:ext>
              </a:extLst>
            </p:cNvPr>
            <p:cNvSpPr txBox="1"/>
            <p:nvPr/>
          </p:nvSpPr>
          <p:spPr>
            <a:xfrm>
              <a:off x="3648020" y="2678485"/>
              <a:ext cx="3263768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</a:t>
              </a:r>
            </a:p>
          </p:txBody>
        </p:sp>
      </p:grpSp>
      <p:sp>
        <p:nvSpPr>
          <p:cNvPr id="9" name="矩形 8"/>
          <p:cNvSpPr/>
          <p:nvPr/>
        </p:nvSpPr>
        <p:spPr>
          <a:xfrm>
            <a:off x="7234519" y="0"/>
            <a:ext cx="495748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10" name="组合 16"/>
          <p:cNvGrpSpPr/>
          <p:nvPr/>
        </p:nvGrpSpPr>
        <p:grpSpPr>
          <a:xfrm>
            <a:off x="7498848" y="1311284"/>
            <a:ext cx="4428824" cy="1483484"/>
            <a:chOff x="1541719" y="2219860"/>
            <a:chExt cx="4428824" cy="1483484"/>
          </a:xfrm>
        </p:grpSpPr>
        <p:sp>
          <p:nvSpPr>
            <p:cNvPr id="11" name="文本框 10"/>
            <p:cNvSpPr txBox="1"/>
            <p:nvPr/>
          </p:nvSpPr>
          <p:spPr>
            <a:xfrm>
              <a:off x="2689241" y="2219860"/>
              <a:ext cx="21337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b="1" dirty="0">
                  <a:solidFill>
                    <a:srgbClr val="133465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541719" y="2687681"/>
              <a:ext cx="442882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000" dirty="0">
                  <a:solidFill>
                    <a:srgbClr val="133465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</a:t>
              </a:r>
              <a:r>
                <a:rPr lang="en-US" altLang="zh-CN" sz="1000" dirty="0" err="1">
                  <a:solidFill>
                    <a:srgbClr val="133465"/>
                  </a:solidFill>
                  <a:latin typeface="Century Gothic" panose="020B0502020202020204" pitchFamily="34" charset="0"/>
                  <a:ea typeface="+mj-ea"/>
                </a:rPr>
                <a:t>fieldThe</a:t>
              </a:r>
              <a:r>
                <a:rPr lang="en-US" altLang="zh-CN" sz="1000" dirty="0">
                  <a:solidFill>
                    <a:srgbClr val="133465"/>
                  </a:solidFill>
                  <a:latin typeface="Century Gothic" panose="020B0502020202020204" pitchFamily="34" charset="0"/>
                  <a:ea typeface="+mj-ea"/>
                </a:rPr>
                <a:t> user can demonstrate on a projector or computer, or presentation and make it film to be used in a wider field</a:t>
              </a:r>
            </a:p>
          </p:txBody>
        </p:sp>
      </p:grpSp>
      <p:sp>
        <p:nvSpPr>
          <p:cNvPr id="13" name="圆角矩形 12"/>
          <p:cNvSpPr/>
          <p:nvPr/>
        </p:nvSpPr>
        <p:spPr>
          <a:xfrm>
            <a:off x="8261098" y="3353590"/>
            <a:ext cx="765275" cy="765275"/>
          </a:xfrm>
          <a:prstGeom prst="roundRect">
            <a:avLst/>
          </a:prstGeom>
          <a:solidFill>
            <a:srgbClr val="13346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圆角矩形 5"/>
          <p:cNvSpPr/>
          <p:nvPr/>
        </p:nvSpPr>
        <p:spPr>
          <a:xfrm>
            <a:off x="8437196" y="3533715"/>
            <a:ext cx="413078" cy="405023"/>
          </a:xfrm>
          <a:custGeom>
            <a:avLst/>
            <a:gdLst>
              <a:gd name="T0" fmla="*/ 1312 w 1990"/>
              <a:gd name="T1" fmla="*/ 1552 h 1954"/>
              <a:gd name="T2" fmla="*/ 291 w 1990"/>
              <a:gd name="T3" fmla="*/ 1746 h 1954"/>
              <a:gd name="T4" fmla="*/ 0 w 1990"/>
              <a:gd name="T5" fmla="*/ 540 h 1954"/>
              <a:gd name="T6" fmla="*/ 515 w 1990"/>
              <a:gd name="T7" fmla="*/ 249 h 1954"/>
              <a:gd name="T8" fmla="*/ 1205 w 1990"/>
              <a:gd name="T9" fmla="*/ 0 h 1954"/>
              <a:gd name="T10" fmla="*/ 1496 w 1990"/>
              <a:gd name="T11" fmla="*/ 489 h 1954"/>
              <a:gd name="T12" fmla="*/ 1413 w 1990"/>
              <a:gd name="T13" fmla="*/ 291 h 1954"/>
              <a:gd name="T14" fmla="*/ 802 w 1990"/>
              <a:gd name="T15" fmla="*/ 83 h 1954"/>
              <a:gd name="T16" fmla="*/ 1039 w 1990"/>
              <a:gd name="T17" fmla="*/ 249 h 1954"/>
              <a:gd name="T18" fmla="*/ 1243 w 1990"/>
              <a:gd name="T19" fmla="*/ 499 h 1954"/>
              <a:gd name="T20" fmla="*/ 291 w 1990"/>
              <a:gd name="T21" fmla="*/ 333 h 1954"/>
              <a:gd name="T22" fmla="*/ 83 w 1990"/>
              <a:gd name="T23" fmla="*/ 1455 h 1954"/>
              <a:gd name="T24" fmla="*/ 1039 w 1990"/>
              <a:gd name="T25" fmla="*/ 1663 h 1954"/>
              <a:gd name="T26" fmla="*/ 1641 w 1990"/>
              <a:gd name="T27" fmla="*/ 1453 h 1954"/>
              <a:gd name="T28" fmla="*/ 1138 w 1990"/>
              <a:gd name="T29" fmla="*/ 583 h 1954"/>
              <a:gd name="T30" fmla="*/ 1641 w 1990"/>
              <a:gd name="T31" fmla="*/ 1453 h 1954"/>
              <a:gd name="T32" fmla="*/ 1752 w 1990"/>
              <a:gd name="T33" fmla="*/ 809 h 1954"/>
              <a:gd name="T34" fmla="*/ 1026 w 1990"/>
              <a:gd name="T35" fmla="*/ 1228 h 1954"/>
              <a:gd name="T36" fmla="*/ 1767 w 1990"/>
              <a:gd name="T37" fmla="*/ 1422 h 1954"/>
              <a:gd name="T38" fmla="*/ 1717 w 1990"/>
              <a:gd name="T39" fmla="*/ 1835 h 1954"/>
              <a:gd name="T40" fmla="*/ 1767 w 1990"/>
              <a:gd name="T41" fmla="*/ 1422 h 1954"/>
              <a:gd name="T42" fmla="*/ 1739 w 1990"/>
              <a:gd name="T43" fmla="*/ 1874 h 1954"/>
              <a:gd name="T44" fmla="*/ 1956 w 1990"/>
              <a:gd name="T45" fmla="*/ 1749 h 1954"/>
              <a:gd name="T46" fmla="*/ 249 w 1990"/>
              <a:gd name="T47" fmla="*/ 551 h 1954"/>
              <a:gd name="T48" fmla="*/ 803 w 1990"/>
              <a:gd name="T49" fmla="*/ 613 h 1954"/>
              <a:gd name="T50" fmla="*/ 675 w 1990"/>
              <a:gd name="T51" fmla="*/ 828 h 1954"/>
              <a:gd name="T52" fmla="*/ 249 w 1990"/>
              <a:gd name="T53" fmla="*/ 890 h 1954"/>
              <a:gd name="T54" fmla="*/ 675 w 1990"/>
              <a:gd name="T55" fmla="*/ 828 h 1954"/>
              <a:gd name="T56" fmla="*/ 675 w 1990"/>
              <a:gd name="T57" fmla="*/ 1167 h 1954"/>
              <a:gd name="T58" fmla="*/ 249 w 1990"/>
              <a:gd name="T59" fmla="*/ 1105 h 1954"/>
              <a:gd name="T60" fmla="*/ 249 w 1990"/>
              <a:gd name="T61" fmla="*/ 1444 h 1954"/>
              <a:gd name="T62" fmla="*/ 803 w 1990"/>
              <a:gd name="T63" fmla="*/ 1382 h 1954"/>
              <a:gd name="T64" fmla="*/ 249 w 1990"/>
              <a:gd name="T65" fmla="*/ 1444 h 1954"/>
              <a:gd name="T66" fmla="*/ 1179 w 1990"/>
              <a:gd name="T67" fmla="*/ 961 h 1954"/>
              <a:gd name="T68" fmla="*/ 1300 w 1990"/>
              <a:gd name="T69" fmla="*/ 1219 h 1954"/>
              <a:gd name="T70" fmla="*/ 1604 w 1990"/>
              <a:gd name="T71" fmla="*/ 858 h 1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90" h="1954">
                <a:moveTo>
                  <a:pt x="1231" y="1534"/>
                </a:moveTo>
                <a:cubicBezTo>
                  <a:pt x="1258" y="1542"/>
                  <a:pt x="1285" y="1548"/>
                  <a:pt x="1312" y="1552"/>
                </a:cubicBezTo>
                <a:cubicBezTo>
                  <a:pt x="1272" y="1665"/>
                  <a:pt x="1165" y="1746"/>
                  <a:pt x="1039" y="1746"/>
                </a:cubicBezTo>
                <a:lnTo>
                  <a:pt x="291" y="1746"/>
                </a:lnTo>
                <a:cubicBezTo>
                  <a:pt x="131" y="1746"/>
                  <a:pt x="0" y="1615"/>
                  <a:pt x="0" y="1455"/>
                </a:cubicBezTo>
                <a:lnTo>
                  <a:pt x="0" y="540"/>
                </a:lnTo>
                <a:cubicBezTo>
                  <a:pt x="0" y="380"/>
                  <a:pt x="131" y="249"/>
                  <a:pt x="291" y="249"/>
                </a:cubicBezTo>
                <a:lnTo>
                  <a:pt x="515" y="249"/>
                </a:lnTo>
                <a:cubicBezTo>
                  <a:pt x="535" y="109"/>
                  <a:pt x="656" y="0"/>
                  <a:pt x="802" y="0"/>
                </a:cubicBezTo>
                <a:lnTo>
                  <a:pt x="1205" y="0"/>
                </a:lnTo>
                <a:cubicBezTo>
                  <a:pt x="1366" y="0"/>
                  <a:pt x="1496" y="131"/>
                  <a:pt x="1496" y="291"/>
                </a:cubicBezTo>
                <a:lnTo>
                  <a:pt x="1496" y="489"/>
                </a:lnTo>
                <a:cubicBezTo>
                  <a:pt x="1469" y="484"/>
                  <a:pt x="1441" y="480"/>
                  <a:pt x="1413" y="479"/>
                </a:cubicBezTo>
                <a:lnTo>
                  <a:pt x="1413" y="291"/>
                </a:lnTo>
                <a:cubicBezTo>
                  <a:pt x="1413" y="176"/>
                  <a:pt x="1320" y="83"/>
                  <a:pt x="1205" y="83"/>
                </a:cubicBezTo>
                <a:lnTo>
                  <a:pt x="802" y="83"/>
                </a:lnTo>
                <a:cubicBezTo>
                  <a:pt x="701" y="83"/>
                  <a:pt x="617" y="155"/>
                  <a:pt x="598" y="249"/>
                </a:cubicBezTo>
                <a:lnTo>
                  <a:pt x="1039" y="249"/>
                </a:lnTo>
                <a:cubicBezTo>
                  <a:pt x="1180" y="249"/>
                  <a:pt x="1297" y="349"/>
                  <a:pt x="1324" y="482"/>
                </a:cubicBezTo>
                <a:cubicBezTo>
                  <a:pt x="1297" y="485"/>
                  <a:pt x="1270" y="491"/>
                  <a:pt x="1243" y="499"/>
                </a:cubicBezTo>
                <a:cubicBezTo>
                  <a:pt x="1224" y="404"/>
                  <a:pt x="1140" y="333"/>
                  <a:pt x="1039" y="333"/>
                </a:cubicBezTo>
                <a:lnTo>
                  <a:pt x="291" y="333"/>
                </a:lnTo>
                <a:cubicBezTo>
                  <a:pt x="177" y="333"/>
                  <a:pt x="83" y="426"/>
                  <a:pt x="83" y="540"/>
                </a:cubicBezTo>
                <a:lnTo>
                  <a:pt x="83" y="1455"/>
                </a:lnTo>
                <a:cubicBezTo>
                  <a:pt x="83" y="1569"/>
                  <a:pt x="177" y="1663"/>
                  <a:pt x="291" y="1663"/>
                </a:cubicBezTo>
                <a:lnTo>
                  <a:pt x="1039" y="1663"/>
                </a:lnTo>
                <a:cubicBezTo>
                  <a:pt x="1126" y="1663"/>
                  <a:pt x="1200" y="1609"/>
                  <a:pt x="1231" y="1534"/>
                </a:cubicBezTo>
                <a:close/>
                <a:moveTo>
                  <a:pt x="1641" y="1453"/>
                </a:moveTo>
                <a:cubicBezTo>
                  <a:pt x="1401" y="1591"/>
                  <a:pt x="1093" y="1509"/>
                  <a:pt x="955" y="1269"/>
                </a:cubicBezTo>
                <a:cubicBezTo>
                  <a:pt x="816" y="1029"/>
                  <a:pt x="899" y="722"/>
                  <a:pt x="1138" y="583"/>
                </a:cubicBezTo>
                <a:cubicBezTo>
                  <a:pt x="1378" y="445"/>
                  <a:pt x="1686" y="527"/>
                  <a:pt x="1824" y="767"/>
                </a:cubicBezTo>
                <a:cubicBezTo>
                  <a:pt x="1963" y="1007"/>
                  <a:pt x="1880" y="1314"/>
                  <a:pt x="1641" y="1453"/>
                </a:cubicBezTo>
                <a:close/>
                <a:moveTo>
                  <a:pt x="1599" y="1381"/>
                </a:moveTo>
                <a:cubicBezTo>
                  <a:pt x="1799" y="1266"/>
                  <a:pt x="1868" y="1009"/>
                  <a:pt x="1752" y="809"/>
                </a:cubicBezTo>
                <a:cubicBezTo>
                  <a:pt x="1637" y="608"/>
                  <a:pt x="1380" y="539"/>
                  <a:pt x="1180" y="655"/>
                </a:cubicBezTo>
                <a:cubicBezTo>
                  <a:pt x="980" y="771"/>
                  <a:pt x="911" y="1027"/>
                  <a:pt x="1026" y="1228"/>
                </a:cubicBezTo>
                <a:cubicBezTo>
                  <a:pt x="1142" y="1428"/>
                  <a:pt x="1399" y="1497"/>
                  <a:pt x="1599" y="1381"/>
                </a:cubicBezTo>
                <a:close/>
                <a:moveTo>
                  <a:pt x="1767" y="1422"/>
                </a:moveTo>
                <a:lnTo>
                  <a:pt x="1551" y="1547"/>
                </a:lnTo>
                <a:lnTo>
                  <a:pt x="1717" y="1835"/>
                </a:lnTo>
                <a:lnTo>
                  <a:pt x="1933" y="1710"/>
                </a:lnTo>
                <a:lnTo>
                  <a:pt x="1767" y="1422"/>
                </a:lnTo>
                <a:close/>
                <a:moveTo>
                  <a:pt x="1956" y="1749"/>
                </a:moveTo>
                <a:lnTo>
                  <a:pt x="1739" y="1874"/>
                </a:lnTo>
                <a:cubicBezTo>
                  <a:pt x="1774" y="1934"/>
                  <a:pt x="1850" y="1954"/>
                  <a:pt x="1910" y="1919"/>
                </a:cubicBezTo>
                <a:cubicBezTo>
                  <a:pt x="1969" y="1885"/>
                  <a:pt x="1990" y="1809"/>
                  <a:pt x="1956" y="1749"/>
                </a:cubicBezTo>
                <a:close/>
                <a:moveTo>
                  <a:pt x="803" y="551"/>
                </a:moveTo>
                <a:lnTo>
                  <a:pt x="249" y="551"/>
                </a:lnTo>
                <a:lnTo>
                  <a:pt x="249" y="613"/>
                </a:lnTo>
                <a:lnTo>
                  <a:pt x="803" y="613"/>
                </a:lnTo>
                <a:lnTo>
                  <a:pt x="803" y="551"/>
                </a:lnTo>
                <a:close/>
                <a:moveTo>
                  <a:pt x="675" y="828"/>
                </a:moveTo>
                <a:lnTo>
                  <a:pt x="249" y="828"/>
                </a:lnTo>
                <a:lnTo>
                  <a:pt x="249" y="890"/>
                </a:lnTo>
                <a:lnTo>
                  <a:pt x="675" y="890"/>
                </a:lnTo>
                <a:lnTo>
                  <a:pt x="675" y="828"/>
                </a:lnTo>
                <a:close/>
                <a:moveTo>
                  <a:pt x="249" y="1167"/>
                </a:moveTo>
                <a:lnTo>
                  <a:pt x="675" y="1167"/>
                </a:lnTo>
                <a:lnTo>
                  <a:pt x="675" y="1105"/>
                </a:lnTo>
                <a:lnTo>
                  <a:pt x="249" y="1105"/>
                </a:lnTo>
                <a:lnTo>
                  <a:pt x="249" y="1167"/>
                </a:lnTo>
                <a:close/>
                <a:moveTo>
                  <a:pt x="249" y="1444"/>
                </a:moveTo>
                <a:lnTo>
                  <a:pt x="803" y="1444"/>
                </a:lnTo>
                <a:lnTo>
                  <a:pt x="803" y="1382"/>
                </a:lnTo>
                <a:lnTo>
                  <a:pt x="249" y="1382"/>
                </a:lnTo>
                <a:lnTo>
                  <a:pt x="249" y="1444"/>
                </a:lnTo>
                <a:close/>
                <a:moveTo>
                  <a:pt x="1308" y="1105"/>
                </a:moveTo>
                <a:lnTo>
                  <a:pt x="1179" y="961"/>
                </a:lnTo>
                <a:lnTo>
                  <a:pt x="1118" y="1017"/>
                </a:lnTo>
                <a:lnTo>
                  <a:pt x="1300" y="1219"/>
                </a:lnTo>
                <a:lnTo>
                  <a:pt x="1657" y="922"/>
                </a:lnTo>
                <a:lnTo>
                  <a:pt x="1604" y="858"/>
                </a:lnTo>
                <a:lnTo>
                  <a:pt x="1308" y="110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圆角矩形 14"/>
          <p:cNvSpPr/>
          <p:nvPr/>
        </p:nvSpPr>
        <p:spPr>
          <a:xfrm>
            <a:off x="8259048" y="5166306"/>
            <a:ext cx="765275" cy="765275"/>
          </a:xfrm>
          <a:prstGeom prst="roundRect">
            <a:avLst/>
          </a:prstGeom>
          <a:solidFill>
            <a:srgbClr val="13346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圆角矩形 8"/>
          <p:cNvSpPr/>
          <p:nvPr/>
        </p:nvSpPr>
        <p:spPr>
          <a:xfrm>
            <a:off x="8435146" y="5358519"/>
            <a:ext cx="413078" cy="380847"/>
          </a:xfrm>
          <a:custGeom>
            <a:avLst/>
            <a:gdLst>
              <a:gd name="connsiteX0" fmla="*/ 469488 w 578320"/>
              <a:gd name="connsiteY0" fmla="*/ 312166 h 533197"/>
              <a:gd name="connsiteX1" fmla="*/ 523904 w 578320"/>
              <a:gd name="connsiteY1" fmla="*/ 363740 h 533197"/>
              <a:gd name="connsiteX2" fmla="*/ 523904 w 578320"/>
              <a:gd name="connsiteY2" fmla="*/ 376634 h 533197"/>
              <a:gd name="connsiteX3" fmla="*/ 527594 w 578320"/>
              <a:gd name="connsiteY3" fmla="*/ 391369 h 533197"/>
              <a:gd name="connsiteX4" fmla="*/ 512837 w 578320"/>
              <a:gd name="connsiteY4" fmla="*/ 411630 h 533197"/>
              <a:gd name="connsiteX5" fmla="*/ 498080 w 578320"/>
              <a:gd name="connsiteY5" fmla="*/ 440180 h 533197"/>
              <a:gd name="connsiteX6" fmla="*/ 529438 w 578320"/>
              <a:gd name="connsiteY6" fmla="*/ 475176 h 533197"/>
              <a:gd name="connsiteX7" fmla="*/ 578320 w 578320"/>
              <a:gd name="connsiteY7" fmla="*/ 518462 h 533197"/>
              <a:gd name="connsiteX8" fmla="*/ 485168 w 578320"/>
              <a:gd name="connsiteY8" fmla="*/ 533197 h 533197"/>
              <a:gd name="connsiteX9" fmla="*/ 477789 w 578320"/>
              <a:gd name="connsiteY9" fmla="*/ 486228 h 533197"/>
              <a:gd name="connsiteX10" fmla="*/ 481478 w 578320"/>
              <a:gd name="connsiteY10" fmla="*/ 479781 h 533197"/>
              <a:gd name="connsiteX11" fmla="*/ 480556 w 578320"/>
              <a:gd name="connsiteY11" fmla="*/ 477939 h 533197"/>
              <a:gd name="connsiteX12" fmla="*/ 471333 w 578320"/>
              <a:gd name="connsiteY12" fmla="*/ 466888 h 533197"/>
              <a:gd name="connsiteX13" fmla="*/ 467644 w 578320"/>
              <a:gd name="connsiteY13" fmla="*/ 466888 h 533197"/>
              <a:gd name="connsiteX14" fmla="*/ 458421 w 578320"/>
              <a:gd name="connsiteY14" fmla="*/ 477939 h 533197"/>
              <a:gd name="connsiteX15" fmla="*/ 458421 w 578320"/>
              <a:gd name="connsiteY15" fmla="*/ 479781 h 533197"/>
              <a:gd name="connsiteX16" fmla="*/ 462110 w 578320"/>
              <a:gd name="connsiteY16" fmla="*/ 486228 h 533197"/>
              <a:gd name="connsiteX17" fmla="*/ 454732 w 578320"/>
              <a:gd name="connsiteY17" fmla="*/ 533197 h 533197"/>
              <a:gd name="connsiteX18" fmla="*/ 361579 w 578320"/>
              <a:gd name="connsiteY18" fmla="*/ 518462 h 533197"/>
              <a:gd name="connsiteX19" fmla="*/ 409539 w 578320"/>
              <a:gd name="connsiteY19" fmla="*/ 475176 h 533197"/>
              <a:gd name="connsiteX20" fmla="*/ 440897 w 578320"/>
              <a:gd name="connsiteY20" fmla="*/ 440180 h 533197"/>
              <a:gd name="connsiteX21" fmla="*/ 427063 w 578320"/>
              <a:gd name="connsiteY21" fmla="*/ 411630 h 533197"/>
              <a:gd name="connsiteX22" fmla="*/ 411383 w 578320"/>
              <a:gd name="connsiteY22" fmla="*/ 391369 h 533197"/>
              <a:gd name="connsiteX23" fmla="*/ 415995 w 578320"/>
              <a:gd name="connsiteY23" fmla="*/ 376634 h 533197"/>
              <a:gd name="connsiteX24" fmla="*/ 415995 w 578320"/>
              <a:gd name="connsiteY24" fmla="*/ 363740 h 533197"/>
              <a:gd name="connsiteX25" fmla="*/ 469488 w 578320"/>
              <a:gd name="connsiteY25" fmla="*/ 312166 h 533197"/>
              <a:gd name="connsiteX26" fmla="*/ 107909 w 578320"/>
              <a:gd name="connsiteY26" fmla="*/ 312166 h 533197"/>
              <a:gd name="connsiteX27" fmla="*/ 162325 w 578320"/>
              <a:gd name="connsiteY27" fmla="*/ 363740 h 533197"/>
              <a:gd name="connsiteX28" fmla="*/ 162325 w 578320"/>
              <a:gd name="connsiteY28" fmla="*/ 376634 h 533197"/>
              <a:gd name="connsiteX29" fmla="*/ 166937 w 578320"/>
              <a:gd name="connsiteY29" fmla="*/ 391369 h 533197"/>
              <a:gd name="connsiteX30" fmla="*/ 151257 w 578320"/>
              <a:gd name="connsiteY30" fmla="*/ 411630 h 533197"/>
              <a:gd name="connsiteX31" fmla="*/ 137423 w 578320"/>
              <a:gd name="connsiteY31" fmla="*/ 440180 h 533197"/>
              <a:gd name="connsiteX32" fmla="*/ 167859 w 578320"/>
              <a:gd name="connsiteY32" fmla="*/ 475176 h 533197"/>
              <a:gd name="connsiteX33" fmla="*/ 216741 w 578320"/>
              <a:gd name="connsiteY33" fmla="*/ 518462 h 533197"/>
              <a:gd name="connsiteX34" fmla="*/ 123588 w 578320"/>
              <a:gd name="connsiteY34" fmla="*/ 533197 h 533197"/>
              <a:gd name="connsiteX35" fmla="*/ 116210 w 578320"/>
              <a:gd name="connsiteY35" fmla="*/ 486228 h 533197"/>
              <a:gd name="connsiteX36" fmla="*/ 119899 w 578320"/>
              <a:gd name="connsiteY36" fmla="*/ 479781 h 533197"/>
              <a:gd name="connsiteX37" fmla="*/ 119899 w 578320"/>
              <a:gd name="connsiteY37" fmla="*/ 477939 h 533197"/>
              <a:gd name="connsiteX38" fmla="*/ 109754 w 578320"/>
              <a:gd name="connsiteY38" fmla="*/ 466888 h 533197"/>
              <a:gd name="connsiteX39" fmla="*/ 106987 w 578320"/>
              <a:gd name="connsiteY39" fmla="*/ 466888 h 533197"/>
              <a:gd name="connsiteX40" fmla="*/ 96842 w 578320"/>
              <a:gd name="connsiteY40" fmla="*/ 477939 h 533197"/>
              <a:gd name="connsiteX41" fmla="*/ 96842 w 578320"/>
              <a:gd name="connsiteY41" fmla="*/ 479781 h 533197"/>
              <a:gd name="connsiteX42" fmla="*/ 100531 w 578320"/>
              <a:gd name="connsiteY42" fmla="*/ 486228 h 533197"/>
              <a:gd name="connsiteX43" fmla="*/ 93152 w 578320"/>
              <a:gd name="connsiteY43" fmla="*/ 533197 h 533197"/>
              <a:gd name="connsiteX44" fmla="*/ 0 w 578320"/>
              <a:gd name="connsiteY44" fmla="*/ 518462 h 533197"/>
              <a:gd name="connsiteX45" fmla="*/ 48882 w 578320"/>
              <a:gd name="connsiteY45" fmla="*/ 475176 h 533197"/>
              <a:gd name="connsiteX46" fmla="*/ 79318 w 578320"/>
              <a:gd name="connsiteY46" fmla="*/ 440180 h 533197"/>
              <a:gd name="connsiteX47" fmla="*/ 65483 w 578320"/>
              <a:gd name="connsiteY47" fmla="*/ 411630 h 533197"/>
              <a:gd name="connsiteX48" fmla="*/ 49804 w 578320"/>
              <a:gd name="connsiteY48" fmla="*/ 391369 h 533197"/>
              <a:gd name="connsiteX49" fmla="*/ 54416 w 578320"/>
              <a:gd name="connsiteY49" fmla="*/ 376634 h 533197"/>
              <a:gd name="connsiteX50" fmla="*/ 54416 w 578320"/>
              <a:gd name="connsiteY50" fmla="*/ 363740 h 533197"/>
              <a:gd name="connsiteX51" fmla="*/ 107909 w 578320"/>
              <a:gd name="connsiteY51" fmla="*/ 312166 h 533197"/>
              <a:gd name="connsiteX52" fmla="*/ 288717 w 578320"/>
              <a:gd name="connsiteY52" fmla="*/ 237601 h 533197"/>
              <a:gd name="connsiteX53" fmla="*/ 303485 w 578320"/>
              <a:gd name="connsiteY53" fmla="*/ 252338 h 533197"/>
              <a:gd name="connsiteX54" fmla="*/ 303485 w 578320"/>
              <a:gd name="connsiteY54" fmla="*/ 331547 h 533197"/>
              <a:gd name="connsiteX55" fmla="*/ 384708 w 578320"/>
              <a:gd name="connsiteY55" fmla="*/ 398782 h 533197"/>
              <a:gd name="connsiteX56" fmla="*/ 386554 w 578320"/>
              <a:gd name="connsiteY56" fmla="*/ 419045 h 533197"/>
              <a:gd name="connsiteX57" fmla="*/ 375478 w 578320"/>
              <a:gd name="connsiteY57" fmla="*/ 423650 h 533197"/>
              <a:gd name="connsiteX58" fmla="*/ 366248 w 578320"/>
              <a:gd name="connsiteY58" fmla="*/ 420887 h 533197"/>
              <a:gd name="connsiteX59" fmla="*/ 288717 w 578320"/>
              <a:gd name="connsiteY59" fmla="*/ 356415 h 533197"/>
              <a:gd name="connsiteX60" fmla="*/ 212108 w 578320"/>
              <a:gd name="connsiteY60" fmla="*/ 420887 h 533197"/>
              <a:gd name="connsiteX61" fmla="*/ 191802 w 578320"/>
              <a:gd name="connsiteY61" fmla="*/ 419045 h 533197"/>
              <a:gd name="connsiteX62" fmla="*/ 193648 w 578320"/>
              <a:gd name="connsiteY62" fmla="*/ 398782 h 533197"/>
              <a:gd name="connsiteX63" fmla="*/ 274872 w 578320"/>
              <a:gd name="connsiteY63" fmla="*/ 331547 h 533197"/>
              <a:gd name="connsiteX64" fmla="*/ 274872 w 578320"/>
              <a:gd name="connsiteY64" fmla="*/ 252338 h 533197"/>
              <a:gd name="connsiteX65" fmla="*/ 288717 w 578320"/>
              <a:gd name="connsiteY65" fmla="*/ 237601 h 533197"/>
              <a:gd name="connsiteX66" fmla="*/ 288699 w 578320"/>
              <a:gd name="connsiteY66" fmla="*/ 0 h 533197"/>
              <a:gd name="connsiteX67" fmla="*/ 343115 w 578320"/>
              <a:gd name="connsiteY67" fmla="*/ 50653 h 533197"/>
              <a:gd name="connsiteX68" fmla="*/ 343115 w 578320"/>
              <a:gd name="connsiteY68" fmla="*/ 63546 h 533197"/>
              <a:gd name="connsiteX69" fmla="*/ 346805 w 578320"/>
              <a:gd name="connsiteY69" fmla="*/ 78282 h 533197"/>
              <a:gd name="connsiteX70" fmla="*/ 332048 w 578320"/>
              <a:gd name="connsiteY70" fmla="*/ 98543 h 533197"/>
              <a:gd name="connsiteX71" fmla="*/ 318213 w 578320"/>
              <a:gd name="connsiteY71" fmla="*/ 127093 h 533197"/>
              <a:gd name="connsiteX72" fmla="*/ 348649 w 578320"/>
              <a:gd name="connsiteY72" fmla="*/ 163010 h 533197"/>
              <a:gd name="connsiteX73" fmla="*/ 397531 w 578320"/>
              <a:gd name="connsiteY73" fmla="*/ 206295 h 533197"/>
              <a:gd name="connsiteX74" fmla="*/ 304379 w 578320"/>
              <a:gd name="connsiteY74" fmla="*/ 220110 h 533197"/>
              <a:gd name="connsiteX75" fmla="*/ 297000 w 578320"/>
              <a:gd name="connsiteY75" fmla="*/ 173141 h 533197"/>
              <a:gd name="connsiteX76" fmla="*/ 300689 w 578320"/>
              <a:gd name="connsiteY76" fmla="*/ 167615 h 533197"/>
              <a:gd name="connsiteX77" fmla="*/ 300689 w 578320"/>
              <a:gd name="connsiteY77" fmla="*/ 164852 h 533197"/>
              <a:gd name="connsiteX78" fmla="*/ 290544 w 578320"/>
              <a:gd name="connsiteY78" fmla="*/ 154722 h 533197"/>
              <a:gd name="connsiteX79" fmla="*/ 287777 w 578320"/>
              <a:gd name="connsiteY79" fmla="*/ 154722 h 533197"/>
              <a:gd name="connsiteX80" fmla="*/ 277632 w 578320"/>
              <a:gd name="connsiteY80" fmla="*/ 164852 h 533197"/>
              <a:gd name="connsiteX81" fmla="*/ 277632 w 578320"/>
              <a:gd name="connsiteY81" fmla="*/ 167615 h 533197"/>
              <a:gd name="connsiteX82" fmla="*/ 281321 w 578320"/>
              <a:gd name="connsiteY82" fmla="*/ 173141 h 533197"/>
              <a:gd name="connsiteX83" fmla="*/ 273943 w 578320"/>
              <a:gd name="connsiteY83" fmla="*/ 221031 h 533197"/>
              <a:gd name="connsiteX84" fmla="*/ 180790 w 578320"/>
              <a:gd name="connsiteY84" fmla="*/ 206295 h 533197"/>
              <a:gd name="connsiteX85" fmla="*/ 228750 w 578320"/>
              <a:gd name="connsiteY85" fmla="*/ 163010 h 533197"/>
              <a:gd name="connsiteX86" fmla="*/ 260108 w 578320"/>
              <a:gd name="connsiteY86" fmla="*/ 127093 h 533197"/>
              <a:gd name="connsiteX87" fmla="*/ 246274 w 578320"/>
              <a:gd name="connsiteY87" fmla="*/ 98543 h 533197"/>
              <a:gd name="connsiteX88" fmla="*/ 230594 w 578320"/>
              <a:gd name="connsiteY88" fmla="*/ 78282 h 533197"/>
              <a:gd name="connsiteX89" fmla="*/ 235206 w 578320"/>
              <a:gd name="connsiteY89" fmla="*/ 63546 h 533197"/>
              <a:gd name="connsiteX90" fmla="*/ 235206 w 578320"/>
              <a:gd name="connsiteY90" fmla="*/ 50653 h 533197"/>
              <a:gd name="connsiteX91" fmla="*/ 288699 w 578320"/>
              <a:gd name="connsiteY91" fmla="*/ 0 h 533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578320" h="533197">
                <a:moveTo>
                  <a:pt x="469488" y="312166"/>
                </a:moveTo>
                <a:cubicBezTo>
                  <a:pt x="499002" y="312166"/>
                  <a:pt x="523904" y="335190"/>
                  <a:pt x="523904" y="363740"/>
                </a:cubicBezTo>
                <a:lnTo>
                  <a:pt x="523904" y="376634"/>
                </a:lnTo>
                <a:cubicBezTo>
                  <a:pt x="523904" y="376634"/>
                  <a:pt x="529438" y="381238"/>
                  <a:pt x="527594" y="391369"/>
                </a:cubicBezTo>
                <a:cubicBezTo>
                  <a:pt x="526671" y="404262"/>
                  <a:pt x="512837" y="411630"/>
                  <a:pt x="512837" y="411630"/>
                </a:cubicBezTo>
                <a:cubicBezTo>
                  <a:pt x="512837" y="411630"/>
                  <a:pt x="509147" y="430970"/>
                  <a:pt x="498080" y="440180"/>
                </a:cubicBezTo>
                <a:cubicBezTo>
                  <a:pt x="494391" y="467809"/>
                  <a:pt x="513759" y="470572"/>
                  <a:pt x="529438" y="475176"/>
                </a:cubicBezTo>
                <a:cubicBezTo>
                  <a:pt x="555263" y="483465"/>
                  <a:pt x="578320" y="485307"/>
                  <a:pt x="578320" y="518462"/>
                </a:cubicBezTo>
                <a:cubicBezTo>
                  <a:pt x="578320" y="525829"/>
                  <a:pt x="543273" y="532276"/>
                  <a:pt x="485168" y="533197"/>
                </a:cubicBezTo>
                <a:lnTo>
                  <a:pt x="477789" y="486228"/>
                </a:lnTo>
                <a:lnTo>
                  <a:pt x="481478" y="479781"/>
                </a:lnTo>
                <a:cubicBezTo>
                  <a:pt x="481478" y="478860"/>
                  <a:pt x="481478" y="477939"/>
                  <a:pt x="480556" y="477939"/>
                </a:cubicBezTo>
                <a:lnTo>
                  <a:pt x="471333" y="466888"/>
                </a:lnTo>
                <a:cubicBezTo>
                  <a:pt x="470411" y="465967"/>
                  <a:pt x="468566" y="465967"/>
                  <a:pt x="467644" y="466888"/>
                </a:cubicBezTo>
                <a:lnTo>
                  <a:pt x="458421" y="477939"/>
                </a:lnTo>
                <a:cubicBezTo>
                  <a:pt x="457499" y="477939"/>
                  <a:pt x="457499" y="478860"/>
                  <a:pt x="458421" y="479781"/>
                </a:cubicBezTo>
                <a:lnTo>
                  <a:pt x="462110" y="486228"/>
                </a:lnTo>
                <a:lnTo>
                  <a:pt x="454732" y="533197"/>
                </a:lnTo>
                <a:cubicBezTo>
                  <a:pt x="396627" y="532276"/>
                  <a:pt x="361579" y="525829"/>
                  <a:pt x="361579" y="518462"/>
                </a:cubicBezTo>
                <a:cubicBezTo>
                  <a:pt x="361579" y="485307"/>
                  <a:pt x="384637" y="483465"/>
                  <a:pt x="409539" y="475176"/>
                </a:cubicBezTo>
                <a:cubicBezTo>
                  <a:pt x="425218" y="470572"/>
                  <a:pt x="444586" y="466888"/>
                  <a:pt x="440897" y="440180"/>
                </a:cubicBezTo>
                <a:cubicBezTo>
                  <a:pt x="430752" y="430970"/>
                  <a:pt x="427063" y="411630"/>
                  <a:pt x="427063" y="411630"/>
                </a:cubicBezTo>
                <a:cubicBezTo>
                  <a:pt x="427063" y="411630"/>
                  <a:pt x="413228" y="404262"/>
                  <a:pt x="411383" y="391369"/>
                </a:cubicBezTo>
                <a:cubicBezTo>
                  <a:pt x="410461" y="381238"/>
                  <a:pt x="415995" y="376634"/>
                  <a:pt x="415995" y="376634"/>
                </a:cubicBezTo>
                <a:lnTo>
                  <a:pt x="415995" y="363740"/>
                </a:lnTo>
                <a:cubicBezTo>
                  <a:pt x="415995" y="335190"/>
                  <a:pt x="439975" y="312166"/>
                  <a:pt x="469488" y="312166"/>
                </a:cubicBezTo>
                <a:close/>
                <a:moveTo>
                  <a:pt x="107909" y="312166"/>
                </a:moveTo>
                <a:cubicBezTo>
                  <a:pt x="138345" y="312166"/>
                  <a:pt x="162325" y="335190"/>
                  <a:pt x="162325" y="363740"/>
                </a:cubicBezTo>
                <a:lnTo>
                  <a:pt x="162325" y="376634"/>
                </a:lnTo>
                <a:cubicBezTo>
                  <a:pt x="162325" y="376634"/>
                  <a:pt x="167859" y="381238"/>
                  <a:pt x="166937" y="391369"/>
                </a:cubicBezTo>
                <a:cubicBezTo>
                  <a:pt x="165092" y="404262"/>
                  <a:pt x="151257" y="411630"/>
                  <a:pt x="151257" y="411630"/>
                </a:cubicBezTo>
                <a:cubicBezTo>
                  <a:pt x="151257" y="411630"/>
                  <a:pt x="147568" y="430970"/>
                  <a:pt x="137423" y="440180"/>
                </a:cubicBezTo>
                <a:cubicBezTo>
                  <a:pt x="132811" y="467809"/>
                  <a:pt x="152180" y="470572"/>
                  <a:pt x="167859" y="475176"/>
                </a:cubicBezTo>
                <a:cubicBezTo>
                  <a:pt x="193684" y="483465"/>
                  <a:pt x="216741" y="485307"/>
                  <a:pt x="216741" y="518462"/>
                </a:cubicBezTo>
                <a:cubicBezTo>
                  <a:pt x="216741" y="525829"/>
                  <a:pt x="181693" y="532276"/>
                  <a:pt x="123588" y="533197"/>
                </a:cubicBezTo>
                <a:lnTo>
                  <a:pt x="116210" y="486228"/>
                </a:lnTo>
                <a:lnTo>
                  <a:pt x="119899" y="479781"/>
                </a:lnTo>
                <a:cubicBezTo>
                  <a:pt x="120821" y="478860"/>
                  <a:pt x="119899" y="477939"/>
                  <a:pt x="119899" y="477939"/>
                </a:cubicBezTo>
                <a:lnTo>
                  <a:pt x="109754" y="466888"/>
                </a:lnTo>
                <a:cubicBezTo>
                  <a:pt x="108832" y="465967"/>
                  <a:pt x="107909" y="465967"/>
                  <a:pt x="106987" y="466888"/>
                </a:cubicBezTo>
                <a:lnTo>
                  <a:pt x="96842" y="477939"/>
                </a:lnTo>
                <a:cubicBezTo>
                  <a:pt x="96842" y="477939"/>
                  <a:pt x="95919" y="478860"/>
                  <a:pt x="96842" y="479781"/>
                </a:cubicBezTo>
                <a:lnTo>
                  <a:pt x="100531" y="486228"/>
                </a:lnTo>
                <a:lnTo>
                  <a:pt x="93152" y="533197"/>
                </a:lnTo>
                <a:cubicBezTo>
                  <a:pt x="35047" y="532276"/>
                  <a:pt x="0" y="525829"/>
                  <a:pt x="0" y="518462"/>
                </a:cubicBezTo>
                <a:cubicBezTo>
                  <a:pt x="0" y="485307"/>
                  <a:pt x="23057" y="483465"/>
                  <a:pt x="48882" y="475176"/>
                </a:cubicBezTo>
                <a:cubicBezTo>
                  <a:pt x="64561" y="470572"/>
                  <a:pt x="83929" y="466888"/>
                  <a:pt x="79318" y="440180"/>
                </a:cubicBezTo>
                <a:cubicBezTo>
                  <a:pt x="69173" y="430970"/>
                  <a:pt x="65483" y="411630"/>
                  <a:pt x="65483" y="411630"/>
                </a:cubicBezTo>
                <a:cubicBezTo>
                  <a:pt x="65483" y="411630"/>
                  <a:pt x="51649" y="404262"/>
                  <a:pt x="49804" y="391369"/>
                </a:cubicBezTo>
                <a:cubicBezTo>
                  <a:pt x="48882" y="381238"/>
                  <a:pt x="54416" y="376634"/>
                  <a:pt x="54416" y="376634"/>
                </a:cubicBezTo>
                <a:lnTo>
                  <a:pt x="54416" y="363740"/>
                </a:lnTo>
                <a:cubicBezTo>
                  <a:pt x="54416" y="335190"/>
                  <a:pt x="78396" y="312166"/>
                  <a:pt x="107909" y="312166"/>
                </a:cubicBezTo>
                <a:close/>
                <a:moveTo>
                  <a:pt x="288717" y="237601"/>
                </a:moveTo>
                <a:cubicBezTo>
                  <a:pt x="297024" y="237601"/>
                  <a:pt x="303485" y="244048"/>
                  <a:pt x="303485" y="252338"/>
                </a:cubicBezTo>
                <a:lnTo>
                  <a:pt x="303485" y="331547"/>
                </a:lnTo>
                <a:lnTo>
                  <a:pt x="384708" y="398782"/>
                </a:lnTo>
                <a:cubicBezTo>
                  <a:pt x="390246" y="403387"/>
                  <a:pt x="391169" y="412598"/>
                  <a:pt x="386554" y="419045"/>
                </a:cubicBezTo>
                <a:cubicBezTo>
                  <a:pt x="383785" y="421808"/>
                  <a:pt x="379170" y="423650"/>
                  <a:pt x="375478" y="423650"/>
                </a:cubicBezTo>
                <a:cubicBezTo>
                  <a:pt x="371786" y="423650"/>
                  <a:pt x="369017" y="422729"/>
                  <a:pt x="366248" y="420887"/>
                </a:cubicBezTo>
                <a:lnTo>
                  <a:pt x="288717" y="356415"/>
                </a:lnTo>
                <a:lnTo>
                  <a:pt x="212108" y="420887"/>
                </a:lnTo>
                <a:cubicBezTo>
                  <a:pt x="205647" y="425492"/>
                  <a:pt x="196417" y="424571"/>
                  <a:pt x="191802" y="419045"/>
                </a:cubicBezTo>
                <a:cubicBezTo>
                  <a:pt x="186264" y="412598"/>
                  <a:pt x="187187" y="403387"/>
                  <a:pt x="193648" y="398782"/>
                </a:cubicBezTo>
                <a:lnTo>
                  <a:pt x="274872" y="331547"/>
                </a:lnTo>
                <a:lnTo>
                  <a:pt x="274872" y="252338"/>
                </a:lnTo>
                <a:cubicBezTo>
                  <a:pt x="274872" y="244048"/>
                  <a:pt x="281333" y="237601"/>
                  <a:pt x="288717" y="237601"/>
                </a:cubicBezTo>
                <a:close/>
                <a:moveTo>
                  <a:pt x="288699" y="0"/>
                </a:moveTo>
                <a:cubicBezTo>
                  <a:pt x="318213" y="0"/>
                  <a:pt x="343115" y="22103"/>
                  <a:pt x="343115" y="50653"/>
                </a:cubicBezTo>
                <a:lnTo>
                  <a:pt x="343115" y="63546"/>
                </a:lnTo>
                <a:cubicBezTo>
                  <a:pt x="343115" y="63546"/>
                  <a:pt x="348649" y="68151"/>
                  <a:pt x="346805" y="78282"/>
                </a:cubicBezTo>
                <a:cubicBezTo>
                  <a:pt x="345882" y="92096"/>
                  <a:pt x="332048" y="98543"/>
                  <a:pt x="332048" y="98543"/>
                </a:cubicBezTo>
                <a:cubicBezTo>
                  <a:pt x="332048" y="98543"/>
                  <a:pt x="328358" y="117883"/>
                  <a:pt x="318213" y="127093"/>
                </a:cubicBezTo>
                <a:cubicBezTo>
                  <a:pt x="313602" y="154722"/>
                  <a:pt x="332970" y="157484"/>
                  <a:pt x="348649" y="163010"/>
                </a:cubicBezTo>
                <a:cubicBezTo>
                  <a:pt x="374474" y="171299"/>
                  <a:pt x="397531" y="172220"/>
                  <a:pt x="397531" y="206295"/>
                </a:cubicBezTo>
                <a:cubicBezTo>
                  <a:pt x="397531" y="212742"/>
                  <a:pt x="362484" y="219189"/>
                  <a:pt x="304379" y="220110"/>
                </a:cubicBezTo>
                <a:lnTo>
                  <a:pt x="297000" y="173141"/>
                </a:lnTo>
                <a:lnTo>
                  <a:pt x="300689" y="167615"/>
                </a:lnTo>
                <a:cubicBezTo>
                  <a:pt x="300689" y="166694"/>
                  <a:pt x="300689" y="165773"/>
                  <a:pt x="300689" y="164852"/>
                </a:cubicBezTo>
                <a:lnTo>
                  <a:pt x="290544" y="154722"/>
                </a:lnTo>
                <a:cubicBezTo>
                  <a:pt x="289622" y="153801"/>
                  <a:pt x="287777" y="153801"/>
                  <a:pt x="287777" y="154722"/>
                </a:cubicBezTo>
                <a:lnTo>
                  <a:pt x="277632" y="164852"/>
                </a:lnTo>
                <a:cubicBezTo>
                  <a:pt x="276710" y="165773"/>
                  <a:pt x="276710" y="166694"/>
                  <a:pt x="277632" y="167615"/>
                </a:cubicBezTo>
                <a:lnTo>
                  <a:pt x="281321" y="173141"/>
                </a:lnTo>
                <a:lnTo>
                  <a:pt x="273943" y="221031"/>
                </a:lnTo>
                <a:cubicBezTo>
                  <a:pt x="215838" y="219189"/>
                  <a:pt x="180790" y="212742"/>
                  <a:pt x="180790" y="206295"/>
                </a:cubicBezTo>
                <a:cubicBezTo>
                  <a:pt x="180790" y="172220"/>
                  <a:pt x="203848" y="171299"/>
                  <a:pt x="228750" y="163010"/>
                </a:cubicBezTo>
                <a:cubicBezTo>
                  <a:pt x="244429" y="157484"/>
                  <a:pt x="264720" y="154722"/>
                  <a:pt x="260108" y="127093"/>
                </a:cubicBezTo>
                <a:cubicBezTo>
                  <a:pt x="249963" y="117883"/>
                  <a:pt x="246274" y="98543"/>
                  <a:pt x="246274" y="98543"/>
                </a:cubicBezTo>
                <a:cubicBezTo>
                  <a:pt x="246274" y="98543"/>
                  <a:pt x="232439" y="92096"/>
                  <a:pt x="230594" y="78282"/>
                </a:cubicBezTo>
                <a:cubicBezTo>
                  <a:pt x="229672" y="68151"/>
                  <a:pt x="235206" y="63546"/>
                  <a:pt x="235206" y="63546"/>
                </a:cubicBezTo>
                <a:lnTo>
                  <a:pt x="235206" y="50653"/>
                </a:lnTo>
                <a:cubicBezTo>
                  <a:pt x="235206" y="22103"/>
                  <a:pt x="259186" y="0"/>
                  <a:pt x="28869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" name="圆角矩形 16"/>
          <p:cNvSpPr/>
          <p:nvPr/>
        </p:nvSpPr>
        <p:spPr>
          <a:xfrm>
            <a:off x="10431704" y="3353590"/>
            <a:ext cx="765275" cy="765275"/>
          </a:xfrm>
          <a:prstGeom prst="roundRect">
            <a:avLst/>
          </a:prstGeom>
          <a:solidFill>
            <a:srgbClr val="13346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圆角矩形 11"/>
          <p:cNvSpPr/>
          <p:nvPr/>
        </p:nvSpPr>
        <p:spPr>
          <a:xfrm>
            <a:off x="10607802" y="3529976"/>
            <a:ext cx="413078" cy="412502"/>
          </a:xfrm>
          <a:custGeom>
            <a:avLst/>
            <a:gdLst>
              <a:gd name="connsiteX0" fmla="*/ 145802 w 608415"/>
              <a:gd name="connsiteY0" fmla="*/ 316204 h 607568"/>
              <a:gd name="connsiteX1" fmla="*/ 335878 w 608415"/>
              <a:gd name="connsiteY1" fmla="*/ 316204 h 607568"/>
              <a:gd name="connsiteX2" fmla="*/ 355085 w 608415"/>
              <a:gd name="connsiteY2" fmla="*/ 335363 h 607568"/>
              <a:gd name="connsiteX3" fmla="*/ 335878 w 608415"/>
              <a:gd name="connsiteY3" fmla="*/ 354521 h 607568"/>
              <a:gd name="connsiteX4" fmla="*/ 145802 w 608415"/>
              <a:gd name="connsiteY4" fmla="*/ 354521 h 607568"/>
              <a:gd name="connsiteX5" fmla="*/ 126594 w 608415"/>
              <a:gd name="connsiteY5" fmla="*/ 335363 h 607568"/>
              <a:gd name="connsiteX6" fmla="*/ 145802 w 608415"/>
              <a:gd name="connsiteY6" fmla="*/ 316204 h 607568"/>
              <a:gd name="connsiteX7" fmla="*/ 145799 w 608415"/>
              <a:gd name="connsiteY7" fmla="*/ 252977 h 607568"/>
              <a:gd name="connsiteX8" fmla="*/ 430791 w 608415"/>
              <a:gd name="connsiteY8" fmla="*/ 252977 h 607568"/>
              <a:gd name="connsiteX9" fmla="*/ 449995 w 608415"/>
              <a:gd name="connsiteY9" fmla="*/ 272171 h 607568"/>
              <a:gd name="connsiteX10" fmla="*/ 430791 w 608415"/>
              <a:gd name="connsiteY10" fmla="*/ 291365 h 607568"/>
              <a:gd name="connsiteX11" fmla="*/ 145799 w 608415"/>
              <a:gd name="connsiteY11" fmla="*/ 291365 h 607568"/>
              <a:gd name="connsiteX12" fmla="*/ 126594 w 608415"/>
              <a:gd name="connsiteY12" fmla="*/ 272171 h 607568"/>
              <a:gd name="connsiteX13" fmla="*/ 145799 w 608415"/>
              <a:gd name="connsiteY13" fmla="*/ 252977 h 607568"/>
              <a:gd name="connsiteX14" fmla="*/ 145805 w 608415"/>
              <a:gd name="connsiteY14" fmla="*/ 189750 h 607568"/>
              <a:gd name="connsiteX15" fmla="*/ 209279 w 608415"/>
              <a:gd name="connsiteY15" fmla="*/ 189750 h 607568"/>
              <a:gd name="connsiteX16" fmla="*/ 228490 w 608415"/>
              <a:gd name="connsiteY16" fmla="*/ 208944 h 607568"/>
              <a:gd name="connsiteX17" fmla="*/ 209279 w 608415"/>
              <a:gd name="connsiteY17" fmla="*/ 228138 h 607568"/>
              <a:gd name="connsiteX18" fmla="*/ 145805 w 608415"/>
              <a:gd name="connsiteY18" fmla="*/ 228138 h 607568"/>
              <a:gd name="connsiteX19" fmla="*/ 126594 w 608415"/>
              <a:gd name="connsiteY19" fmla="*/ 208944 h 607568"/>
              <a:gd name="connsiteX20" fmla="*/ 145805 w 608415"/>
              <a:gd name="connsiteY20" fmla="*/ 189750 h 607568"/>
              <a:gd name="connsiteX21" fmla="*/ 70060 w 608415"/>
              <a:gd name="connsiteY21" fmla="*/ 133174 h 607568"/>
              <a:gd name="connsiteX22" fmla="*/ 70060 w 608415"/>
              <a:gd name="connsiteY22" fmla="*/ 442788 h 607568"/>
              <a:gd name="connsiteX23" fmla="*/ 538355 w 608415"/>
              <a:gd name="connsiteY23" fmla="*/ 442788 h 607568"/>
              <a:gd name="connsiteX24" fmla="*/ 538355 w 608415"/>
              <a:gd name="connsiteY24" fmla="*/ 133174 h 607568"/>
              <a:gd name="connsiteX25" fmla="*/ 38410 w 608415"/>
              <a:gd name="connsiteY25" fmla="*/ 69962 h 607568"/>
              <a:gd name="connsiteX26" fmla="*/ 38410 w 608415"/>
              <a:gd name="connsiteY26" fmla="*/ 94817 h 607568"/>
              <a:gd name="connsiteX27" fmla="*/ 570005 w 608415"/>
              <a:gd name="connsiteY27" fmla="*/ 94817 h 607568"/>
              <a:gd name="connsiteX28" fmla="*/ 570005 w 608415"/>
              <a:gd name="connsiteY28" fmla="*/ 69962 h 607568"/>
              <a:gd name="connsiteX29" fmla="*/ 304208 w 608415"/>
              <a:gd name="connsiteY29" fmla="*/ 0 h 607568"/>
              <a:gd name="connsiteX30" fmla="*/ 323413 w 608415"/>
              <a:gd name="connsiteY30" fmla="*/ 19178 h 607568"/>
              <a:gd name="connsiteX31" fmla="*/ 323413 w 608415"/>
              <a:gd name="connsiteY31" fmla="*/ 31606 h 607568"/>
              <a:gd name="connsiteX32" fmla="*/ 589210 w 608415"/>
              <a:gd name="connsiteY32" fmla="*/ 31606 h 607568"/>
              <a:gd name="connsiteX33" fmla="*/ 608415 w 608415"/>
              <a:gd name="connsiteY33" fmla="*/ 50784 h 607568"/>
              <a:gd name="connsiteX34" fmla="*/ 608415 w 608415"/>
              <a:gd name="connsiteY34" fmla="*/ 113995 h 607568"/>
              <a:gd name="connsiteX35" fmla="*/ 589210 w 608415"/>
              <a:gd name="connsiteY35" fmla="*/ 133174 h 607568"/>
              <a:gd name="connsiteX36" fmla="*/ 576765 w 608415"/>
              <a:gd name="connsiteY36" fmla="*/ 133174 h 607568"/>
              <a:gd name="connsiteX37" fmla="*/ 576765 w 608415"/>
              <a:gd name="connsiteY37" fmla="*/ 461967 h 607568"/>
              <a:gd name="connsiteX38" fmla="*/ 557560 w 608415"/>
              <a:gd name="connsiteY38" fmla="*/ 481145 h 607568"/>
              <a:gd name="connsiteX39" fmla="*/ 342618 w 608415"/>
              <a:gd name="connsiteY39" fmla="*/ 481145 h 607568"/>
              <a:gd name="connsiteX40" fmla="*/ 414521 w 608415"/>
              <a:gd name="connsiteY40" fmla="*/ 576883 h 607568"/>
              <a:gd name="connsiteX41" fmla="*/ 410680 w 608415"/>
              <a:gd name="connsiteY41" fmla="*/ 603733 h 607568"/>
              <a:gd name="connsiteX42" fmla="*/ 399157 w 608415"/>
              <a:gd name="connsiteY42" fmla="*/ 607568 h 607568"/>
              <a:gd name="connsiteX43" fmla="*/ 383793 w 608415"/>
              <a:gd name="connsiteY43" fmla="*/ 599897 h 607568"/>
              <a:gd name="connsiteX44" fmla="*/ 323413 w 608415"/>
              <a:gd name="connsiteY44" fmla="*/ 519348 h 607568"/>
              <a:gd name="connsiteX45" fmla="*/ 323413 w 608415"/>
              <a:gd name="connsiteY45" fmla="*/ 588390 h 607568"/>
              <a:gd name="connsiteX46" fmla="*/ 304208 w 608415"/>
              <a:gd name="connsiteY46" fmla="*/ 607568 h 607568"/>
              <a:gd name="connsiteX47" fmla="*/ 285003 w 608415"/>
              <a:gd name="connsiteY47" fmla="*/ 588390 h 607568"/>
              <a:gd name="connsiteX48" fmla="*/ 285003 w 608415"/>
              <a:gd name="connsiteY48" fmla="*/ 519348 h 607568"/>
              <a:gd name="connsiteX49" fmla="*/ 224622 w 608415"/>
              <a:gd name="connsiteY49" fmla="*/ 599897 h 607568"/>
              <a:gd name="connsiteX50" fmla="*/ 209258 w 608415"/>
              <a:gd name="connsiteY50" fmla="*/ 607568 h 607568"/>
              <a:gd name="connsiteX51" fmla="*/ 197735 w 608415"/>
              <a:gd name="connsiteY51" fmla="*/ 603733 h 607568"/>
              <a:gd name="connsiteX52" fmla="*/ 193894 w 608415"/>
              <a:gd name="connsiteY52" fmla="*/ 576883 h 607568"/>
              <a:gd name="connsiteX53" fmla="*/ 265798 w 608415"/>
              <a:gd name="connsiteY53" fmla="*/ 481145 h 607568"/>
              <a:gd name="connsiteX54" fmla="*/ 50855 w 608415"/>
              <a:gd name="connsiteY54" fmla="*/ 481145 h 607568"/>
              <a:gd name="connsiteX55" fmla="*/ 31650 w 608415"/>
              <a:gd name="connsiteY55" fmla="*/ 461967 h 607568"/>
              <a:gd name="connsiteX56" fmla="*/ 31650 w 608415"/>
              <a:gd name="connsiteY56" fmla="*/ 133174 h 607568"/>
              <a:gd name="connsiteX57" fmla="*/ 19205 w 608415"/>
              <a:gd name="connsiteY57" fmla="*/ 133174 h 607568"/>
              <a:gd name="connsiteX58" fmla="*/ 0 w 608415"/>
              <a:gd name="connsiteY58" fmla="*/ 113995 h 607568"/>
              <a:gd name="connsiteX59" fmla="*/ 0 w 608415"/>
              <a:gd name="connsiteY59" fmla="*/ 50784 h 607568"/>
              <a:gd name="connsiteX60" fmla="*/ 19205 w 608415"/>
              <a:gd name="connsiteY60" fmla="*/ 31606 h 607568"/>
              <a:gd name="connsiteX61" fmla="*/ 285003 w 608415"/>
              <a:gd name="connsiteY61" fmla="*/ 31606 h 607568"/>
              <a:gd name="connsiteX62" fmla="*/ 285003 w 608415"/>
              <a:gd name="connsiteY62" fmla="*/ 19178 h 607568"/>
              <a:gd name="connsiteX63" fmla="*/ 304208 w 608415"/>
              <a:gd name="connsiteY63" fmla="*/ 0 h 607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608415" h="607568">
                <a:moveTo>
                  <a:pt x="145802" y="316204"/>
                </a:moveTo>
                <a:lnTo>
                  <a:pt x="335878" y="316204"/>
                </a:lnTo>
                <a:cubicBezTo>
                  <a:pt x="346480" y="316204"/>
                  <a:pt x="355085" y="324787"/>
                  <a:pt x="355085" y="335363"/>
                </a:cubicBezTo>
                <a:cubicBezTo>
                  <a:pt x="355085" y="345938"/>
                  <a:pt x="346480" y="354521"/>
                  <a:pt x="335878" y="354521"/>
                </a:cubicBezTo>
                <a:lnTo>
                  <a:pt x="145802" y="354521"/>
                </a:lnTo>
                <a:cubicBezTo>
                  <a:pt x="135199" y="354521"/>
                  <a:pt x="126594" y="345938"/>
                  <a:pt x="126594" y="335363"/>
                </a:cubicBezTo>
                <a:cubicBezTo>
                  <a:pt x="126594" y="324787"/>
                  <a:pt x="135199" y="316204"/>
                  <a:pt x="145802" y="316204"/>
                </a:cubicBezTo>
                <a:close/>
                <a:moveTo>
                  <a:pt x="145799" y="252977"/>
                </a:moveTo>
                <a:lnTo>
                  <a:pt x="430791" y="252977"/>
                </a:lnTo>
                <a:cubicBezTo>
                  <a:pt x="441392" y="252977"/>
                  <a:pt x="449995" y="261576"/>
                  <a:pt x="449995" y="272171"/>
                </a:cubicBezTo>
                <a:cubicBezTo>
                  <a:pt x="449995" y="282766"/>
                  <a:pt x="441392" y="291365"/>
                  <a:pt x="430791" y="291365"/>
                </a:cubicBezTo>
                <a:lnTo>
                  <a:pt x="145799" y="291365"/>
                </a:lnTo>
                <a:cubicBezTo>
                  <a:pt x="135198" y="291365"/>
                  <a:pt x="126594" y="282766"/>
                  <a:pt x="126594" y="272171"/>
                </a:cubicBezTo>
                <a:cubicBezTo>
                  <a:pt x="126594" y="261576"/>
                  <a:pt x="135198" y="252977"/>
                  <a:pt x="145799" y="252977"/>
                </a:cubicBezTo>
                <a:close/>
                <a:moveTo>
                  <a:pt x="145805" y="189750"/>
                </a:moveTo>
                <a:lnTo>
                  <a:pt x="209279" y="189750"/>
                </a:lnTo>
                <a:cubicBezTo>
                  <a:pt x="219884" y="189750"/>
                  <a:pt x="228490" y="198349"/>
                  <a:pt x="228490" y="208944"/>
                </a:cubicBezTo>
                <a:cubicBezTo>
                  <a:pt x="228490" y="219539"/>
                  <a:pt x="219884" y="228138"/>
                  <a:pt x="209279" y="228138"/>
                </a:cubicBezTo>
                <a:lnTo>
                  <a:pt x="145805" y="228138"/>
                </a:lnTo>
                <a:cubicBezTo>
                  <a:pt x="135201" y="228138"/>
                  <a:pt x="126594" y="219539"/>
                  <a:pt x="126594" y="208944"/>
                </a:cubicBezTo>
                <a:cubicBezTo>
                  <a:pt x="126594" y="198349"/>
                  <a:pt x="135201" y="189750"/>
                  <a:pt x="145805" y="189750"/>
                </a:cubicBezTo>
                <a:close/>
                <a:moveTo>
                  <a:pt x="70060" y="133174"/>
                </a:moveTo>
                <a:lnTo>
                  <a:pt x="70060" y="442788"/>
                </a:lnTo>
                <a:lnTo>
                  <a:pt x="538355" y="442788"/>
                </a:lnTo>
                <a:lnTo>
                  <a:pt x="538355" y="133174"/>
                </a:lnTo>
                <a:close/>
                <a:moveTo>
                  <a:pt x="38410" y="69962"/>
                </a:moveTo>
                <a:lnTo>
                  <a:pt x="38410" y="94817"/>
                </a:lnTo>
                <a:lnTo>
                  <a:pt x="570005" y="94817"/>
                </a:lnTo>
                <a:lnTo>
                  <a:pt x="570005" y="69962"/>
                </a:lnTo>
                <a:close/>
                <a:moveTo>
                  <a:pt x="304208" y="0"/>
                </a:moveTo>
                <a:cubicBezTo>
                  <a:pt x="314809" y="0"/>
                  <a:pt x="323413" y="8592"/>
                  <a:pt x="323413" y="19178"/>
                </a:cubicBezTo>
                <a:lnTo>
                  <a:pt x="323413" y="31606"/>
                </a:lnTo>
                <a:lnTo>
                  <a:pt x="589210" y="31606"/>
                </a:lnTo>
                <a:cubicBezTo>
                  <a:pt x="599811" y="31606"/>
                  <a:pt x="608415" y="40197"/>
                  <a:pt x="608415" y="50784"/>
                </a:cubicBezTo>
                <a:lnTo>
                  <a:pt x="608415" y="113995"/>
                </a:lnTo>
                <a:cubicBezTo>
                  <a:pt x="608415" y="124582"/>
                  <a:pt x="599811" y="133174"/>
                  <a:pt x="589210" y="133174"/>
                </a:cubicBezTo>
                <a:lnTo>
                  <a:pt x="576765" y="133174"/>
                </a:lnTo>
                <a:lnTo>
                  <a:pt x="576765" y="461967"/>
                </a:lnTo>
                <a:cubicBezTo>
                  <a:pt x="576765" y="472553"/>
                  <a:pt x="568161" y="481145"/>
                  <a:pt x="557560" y="481145"/>
                </a:cubicBezTo>
                <a:lnTo>
                  <a:pt x="342618" y="481145"/>
                </a:lnTo>
                <a:lnTo>
                  <a:pt x="414521" y="576883"/>
                </a:lnTo>
                <a:cubicBezTo>
                  <a:pt x="420974" y="585321"/>
                  <a:pt x="419284" y="597442"/>
                  <a:pt x="410680" y="603733"/>
                </a:cubicBezTo>
                <a:cubicBezTo>
                  <a:pt x="407300" y="606341"/>
                  <a:pt x="403306" y="607568"/>
                  <a:pt x="399157" y="607568"/>
                </a:cubicBezTo>
                <a:cubicBezTo>
                  <a:pt x="393319" y="607568"/>
                  <a:pt x="387634" y="604960"/>
                  <a:pt x="383793" y="599897"/>
                </a:cubicBezTo>
                <a:lnTo>
                  <a:pt x="323413" y="519348"/>
                </a:lnTo>
                <a:lnTo>
                  <a:pt x="323413" y="588390"/>
                </a:lnTo>
                <a:cubicBezTo>
                  <a:pt x="323413" y="598976"/>
                  <a:pt x="314809" y="607568"/>
                  <a:pt x="304208" y="607568"/>
                </a:cubicBezTo>
                <a:cubicBezTo>
                  <a:pt x="293607" y="607568"/>
                  <a:pt x="285003" y="598976"/>
                  <a:pt x="285003" y="588390"/>
                </a:cubicBezTo>
                <a:lnTo>
                  <a:pt x="285003" y="519348"/>
                </a:lnTo>
                <a:lnTo>
                  <a:pt x="224622" y="599897"/>
                </a:lnTo>
                <a:cubicBezTo>
                  <a:pt x="220781" y="604960"/>
                  <a:pt x="215096" y="607568"/>
                  <a:pt x="209258" y="607568"/>
                </a:cubicBezTo>
                <a:cubicBezTo>
                  <a:pt x="205110" y="607568"/>
                  <a:pt x="201115" y="606341"/>
                  <a:pt x="197735" y="603733"/>
                </a:cubicBezTo>
                <a:cubicBezTo>
                  <a:pt x="189131" y="597442"/>
                  <a:pt x="187441" y="585321"/>
                  <a:pt x="193894" y="576883"/>
                </a:cubicBezTo>
                <a:lnTo>
                  <a:pt x="265798" y="481145"/>
                </a:lnTo>
                <a:lnTo>
                  <a:pt x="50855" y="481145"/>
                </a:lnTo>
                <a:cubicBezTo>
                  <a:pt x="40253" y="481145"/>
                  <a:pt x="31650" y="472553"/>
                  <a:pt x="31650" y="461967"/>
                </a:cubicBezTo>
                <a:lnTo>
                  <a:pt x="31650" y="133174"/>
                </a:lnTo>
                <a:lnTo>
                  <a:pt x="19205" y="133174"/>
                </a:lnTo>
                <a:cubicBezTo>
                  <a:pt x="8604" y="133174"/>
                  <a:pt x="0" y="124582"/>
                  <a:pt x="0" y="113995"/>
                </a:cubicBezTo>
                <a:lnTo>
                  <a:pt x="0" y="50784"/>
                </a:lnTo>
                <a:cubicBezTo>
                  <a:pt x="0" y="40197"/>
                  <a:pt x="8604" y="31606"/>
                  <a:pt x="19205" y="31606"/>
                </a:cubicBezTo>
                <a:lnTo>
                  <a:pt x="285003" y="31606"/>
                </a:lnTo>
                <a:lnTo>
                  <a:pt x="285003" y="19178"/>
                </a:lnTo>
                <a:cubicBezTo>
                  <a:pt x="285003" y="8592"/>
                  <a:pt x="293607" y="0"/>
                  <a:pt x="30420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9" name="圆角矩形 18"/>
          <p:cNvSpPr/>
          <p:nvPr/>
        </p:nvSpPr>
        <p:spPr>
          <a:xfrm>
            <a:off x="10435254" y="5166306"/>
            <a:ext cx="765275" cy="765275"/>
          </a:xfrm>
          <a:prstGeom prst="roundRect">
            <a:avLst/>
          </a:prstGeom>
          <a:solidFill>
            <a:srgbClr val="13346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圆角矩形 14"/>
          <p:cNvSpPr/>
          <p:nvPr/>
        </p:nvSpPr>
        <p:spPr>
          <a:xfrm>
            <a:off x="10611352" y="5350396"/>
            <a:ext cx="413078" cy="397094"/>
          </a:xfrm>
          <a:custGeom>
            <a:avLst/>
            <a:gdLst>
              <a:gd name="connsiteX0" fmla="*/ 241391 w 516922"/>
              <a:gd name="connsiteY0" fmla="*/ 466920 h 496921"/>
              <a:gd name="connsiteX1" fmla="*/ 374792 w 516922"/>
              <a:gd name="connsiteY1" fmla="*/ 466920 h 496921"/>
              <a:gd name="connsiteX2" fmla="*/ 394157 w 516922"/>
              <a:gd name="connsiteY2" fmla="*/ 492438 h 496921"/>
              <a:gd name="connsiteX3" fmla="*/ 241391 w 516922"/>
              <a:gd name="connsiteY3" fmla="*/ 492438 h 496921"/>
              <a:gd name="connsiteX4" fmla="*/ 45175 w 516922"/>
              <a:gd name="connsiteY4" fmla="*/ 266910 h 496921"/>
              <a:gd name="connsiteX5" fmla="*/ 178975 w 516922"/>
              <a:gd name="connsiteY5" fmla="*/ 266910 h 496921"/>
              <a:gd name="connsiteX6" fmla="*/ 178975 w 516922"/>
              <a:gd name="connsiteY6" fmla="*/ 312085 h 496921"/>
              <a:gd name="connsiteX7" fmla="*/ 45175 w 516922"/>
              <a:gd name="connsiteY7" fmla="*/ 312085 h 496921"/>
              <a:gd name="connsiteX8" fmla="*/ 45175 w 516922"/>
              <a:gd name="connsiteY8" fmla="*/ 167939 h 496921"/>
              <a:gd name="connsiteX9" fmla="*/ 178975 w 516922"/>
              <a:gd name="connsiteY9" fmla="*/ 167939 h 496921"/>
              <a:gd name="connsiteX10" fmla="*/ 178975 w 516922"/>
              <a:gd name="connsiteY10" fmla="*/ 213114 h 496921"/>
              <a:gd name="connsiteX11" fmla="*/ 45175 w 516922"/>
              <a:gd name="connsiteY11" fmla="*/ 213114 h 496921"/>
              <a:gd name="connsiteX12" fmla="*/ 254150 w 516922"/>
              <a:gd name="connsiteY12" fmla="*/ 92418 h 496921"/>
              <a:gd name="connsiteX13" fmla="*/ 497537 w 516922"/>
              <a:gd name="connsiteY13" fmla="*/ 92418 h 496921"/>
              <a:gd name="connsiteX14" fmla="*/ 516922 w 516922"/>
              <a:gd name="connsiteY14" fmla="*/ 111788 h 496921"/>
              <a:gd name="connsiteX15" fmla="*/ 516922 w 516922"/>
              <a:gd name="connsiteY15" fmla="*/ 402340 h 496921"/>
              <a:gd name="connsiteX16" fmla="*/ 497537 w 516922"/>
              <a:gd name="connsiteY16" fmla="*/ 421710 h 496921"/>
              <a:gd name="connsiteX17" fmla="*/ 359690 w 516922"/>
              <a:gd name="connsiteY17" fmla="*/ 421710 h 496921"/>
              <a:gd name="connsiteX18" fmla="*/ 359690 w 516922"/>
              <a:gd name="connsiteY18" fmla="*/ 458298 h 496921"/>
              <a:gd name="connsiteX19" fmla="*/ 254150 w 516922"/>
              <a:gd name="connsiteY19" fmla="*/ 458298 h 496921"/>
              <a:gd name="connsiteX20" fmla="*/ 254150 w 516922"/>
              <a:gd name="connsiteY20" fmla="*/ 382970 h 496921"/>
              <a:gd name="connsiteX21" fmla="*/ 478152 w 516922"/>
              <a:gd name="connsiteY21" fmla="*/ 382970 h 496921"/>
              <a:gd name="connsiteX22" fmla="*/ 478152 w 516922"/>
              <a:gd name="connsiteY22" fmla="*/ 131158 h 496921"/>
              <a:gd name="connsiteX23" fmla="*/ 254150 w 516922"/>
              <a:gd name="connsiteY23" fmla="*/ 131158 h 496921"/>
              <a:gd name="connsiteX24" fmla="*/ 45175 w 516922"/>
              <a:gd name="connsiteY24" fmla="*/ 75176 h 496921"/>
              <a:gd name="connsiteX25" fmla="*/ 178975 w 516922"/>
              <a:gd name="connsiteY25" fmla="*/ 75176 h 496921"/>
              <a:gd name="connsiteX26" fmla="*/ 178975 w 516922"/>
              <a:gd name="connsiteY26" fmla="*/ 120351 h 496921"/>
              <a:gd name="connsiteX27" fmla="*/ 45175 w 516922"/>
              <a:gd name="connsiteY27" fmla="*/ 120351 h 496921"/>
              <a:gd name="connsiteX28" fmla="*/ 28019 w 516922"/>
              <a:gd name="connsiteY28" fmla="*/ 27965 h 496921"/>
              <a:gd name="connsiteX29" fmla="*/ 28019 w 516922"/>
              <a:gd name="connsiteY29" fmla="*/ 466805 h 496921"/>
              <a:gd name="connsiteX30" fmla="*/ 196130 w 516922"/>
              <a:gd name="connsiteY30" fmla="*/ 466805 h 496921"/>
              <a:gd name="connsiteX31" fmla="*/ 196130 w 516922"/>
              <a:gd name="connsiteY31" fmla="*/ 27965 h 496921"/>
              <a:gd name="connsiteX32" fmla="*/ 28019 w 516922"/>
              <a:gd name="connsiteY32" fmla="*/ 0 h 496921"/>
              <a:gd name="connsiteX33" fmla="*/ 196130 w 516922"/>
              <a:gd name="connsiteY33" fmla="*/ 0 h 496921"/>
              <a:gd name="connsiteX34" fmla="*/ 224149 w 516922"/>
              <a:gd name="connsiteY34" fmla="*/ 27965 h 496921"/>
              <a:gd name="connsiteX35" fmla="*/ 224149 w 516922"/>
              <a:gd name="connsiteY35" fmla="*/ 466805 h 496921"/>
              <a:gd name="connsiteX36" fmla="*/ 196130 w 516922"/>
              <a:gd name="connsiteY36" fmla="*/ 496921 h 496921"/>
              <a:gd name="connsiteX37" fmla="*/ 28019 w 516922"/>
              <a:gd name="connsiteY37" fmla="*/ 496921 h 496921"/>
              <a:gd name="connsiteX38" fmla="*/ 0 w 516922"/>
              <a:gd name="connsiteY38" fmla="*/ 466805 h 496921"/>
              <a:gd name="connsiteX39" fmla="*/ 0 w 516922"/>
              <a:gd name="connsiteY39" fmla="*/ 27965 h 496921"/>
              <a:gd name="connsiteX40" fmla="*/ 28019 w 516922"/>
              <a:gd name="connsiteY40" fmla="*/ 0 h 496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516922" h="496921">
                <a:moveTo>
                  <a:pt x="241391" y="466920"/>
                </a:moveTo>
                <a:lnTo>
                  <a:pt x="374792" y="466920"/>
                </a:lnTo>
                <a:lnTo>
                  <a:pt x="394157" y="492438"/>
                </a:lnTo>
                <a:lnTo>
                  <a:pt x="241391" y="492438"/>
                </a:lnTo>
                <a:close/>
                <a:moveTo>
                  <a:pt x="45175" y="266910"/>
                </a:moveTo>
                <a:lnTo>
                  <a:pt x="178975" y="266910"/>
                </a:lnTo>
                <a:lnTo>
                  <a:pt x="178975" y="312085"/>
                </a:lnTo>
                <a:lnTo>
                  <a:pt x="45175" y="312085"/>
                </a:lnTo>
                <a:close/>
                <a:moveTo>
                  <a:pt x="45175" y="167939"/>
                </a:moveTo>
                <a:lnTo>
                  <a:pt x="178975" y="167939"/>
                </a:lnTo>
                <a:lnTo>
                  <a:pt x="178975" y="213114"/>
                </a:lnTo>
                <a:lnTo>
                  <a:pt x="45175" y="213114"/>
                </a:lnTo>
                <a:close/>
                <a:moveTo>
                  <a:pt x="254150" y="92418"/>
                </a:moveTo>
                <a:lnTo>
                  <a:pt x="497537" y="92418"/>
                </a:lnTo>
                <a:cubicBezTo>
                  <a:pt x="508307" y="92418"/>
                  <a:pt x="516922" y="101027"/>
                  <a:pt x="516922" y="111788"/>
                </a:cubicBezTo>
                <a:lnTo>
                  <a:pt x="516922" y="402340"/>
                </a:lnTo>
                <a:cubicBezTo>
                  <a:pt x="516922" y="413101"/>
                  <a:pt x="508307" y="421710"/>
                  <a:pt x="497537" y="421710"/>
                </a:cubicBezTo>
                <a:lnTo>
                  <a:pt x="359690" y="421710"/>
                </a:lnTo>
                <a:lnTo>
                  <a:pt x="359690" y="458298"/>
                </a:lnTo>
                <a:lnTo>
                  <a:pt x="254150" y="458298"/>
                </a:lnTo>
                <a:lnTo>
                  <a:pt x="254150" y="382970"/>
                </a:lnTo>
                <a:lnTo>
                  <a:pt x="478152" y="382970"/>
                </a:lnTo>
                <a:lnTo>
                  <a:pt x="478152" y="131158"/>
                </a:lnTo>
                <a:lnTo>
                  <a:pt x="254150" y="131158"/>
                </a:lnTo>
                <a:close/>
                <a:moveTo>
                  <a:pt x="45175" y="75176"/>
                </a:moveTo>
                <a:lnTo>
                  <a:pt x="178975" y="75176"/>
                </a:lnTo>
                <a:lnTo>
                  <a:pt x="178975" y="120351"/>
                </a:lnTo>
                <a:lnTo>
                  <a:pt x="45175" y="120351"/>
                </a:lnTo>
                <a:close/>
                <a:moveTo>
                  <a:pt x="28019" y="27965"/>
                </a:moveTo>
                <a:lnTo>
                  <a:pt x="28019" y="466805"/>
                </a:lnTo>
                <a:lnTo>
                  <a:pt x="196130" y="466805"/>
                </a:lnTo>
                <a:lnTo>
                  <a:pt x="196130" y="27965"/>
                </a:lnTo>
                <a:close/>
                <a:moveTo>
                  <a:pt x="28019" y="0"/>
                </a:moveTo>
                <a:lnTo>
                  <a:pt x="196130" y="0"/>
                </a:lnTo>
                <a:cubicBezTo>
                  <a:pt x="211217" y="0"/>
                  <a:pt x="224149" y="12907"/>
                  <a:pt x="224149" y="27965"/>
                </a:cubicBezTo>
                <a:lnTo>
                  <a:pt x="224149" y="466805"/>
                </a:lnTo>
                <a:cubicBezTo>
                  <a:pt x="224149" y="484014"/>
                  <a:pt x="211217" y="496921"/>
                  <a:pt x="196130" y="496921"/>
                </a:cubicBezTo>
                <a:lnTo>
                  <a:pt x="28019" y="496921"/>
                </a:lnTo>
                <a:cubicBezTo>
                  <a:pt x="12932" y="496921"/>
                  <a:pt x="0" y="484014"/>
                  <a:pt x="0" y="466805"/>
                </a:cubicBezTo>
                <a:lnTo>
                  <a:pt x="0" y="27965"/>
                </a:lnTo>
                <a:cubicBezTo>
                  <a:pt x="0" y="12907"/>
                  <a:pt x="12932" y="0"/>
                  <a:pt x="2801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2" name="圆角矩形 21"/>
          <p:cNvSpPr/>
          <p:nvPr/>
        </p:nvSpPr>
        <p:spPr>
          <a:xfrm>
            <a:off x="960992" y="1947767"/>
            <a:ext cx="3713908" cy="1788459"/>
          </a:xfrm>
          <a:prstGeom prst="roundRect">
            <a:avLst/>
          </a:prstGeom>
          <a:blipFill dpi="0" rotWithShape="1">
            <a:blip r:embed="rId2"/>
            <a:srcRect/>
            <a:tile tx="-1270000" ty="-635000" sx="14000" sy="14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圆角矩形 24"/>
          <p:cNvSpPr/>
          <p:nvPr/>
        </p:nvSpPr>
        <p:spPr>
          <a:xfrm>
            <a:off x="960992" y="4272076"/>
            <a:ext cx="3713908" cy="1788459"/>
          </a:xfrm>
          <a:prstGeom prst="round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圆角矩形 25"/>
          <p:cNvSpPr/>
          <p:nvPr/>
        </p:nvSpPr>
        <p:spPr>
          <a:xfrm>
            <a:off x="960992" y="1947767"/>
            <a:ext cx="3713908" cy="1788459"/>
          </a:xfrm>
          <a:prstGeom prst="roundRect">
            <a:avLst/>
          </a:prstGeom>
          <a:solidFill>
            <a:schemeClr val="tx1">
              <a:lumMod val="75000"/>
              <a:lumOff val="25000"/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27" name="组合 4"/>
          <p:cNvGrpSpPr/>
          <p:nvPr/>
        </p:nvGrpSpPr>
        <p:grpSpPr>
          <a:xfrm>
            <a:off x="1421432" y="2408176"/>
            <a:ext cx="2771776" cy="1028545"/>
            <a:chOff x="6907887" y="1960674"/>
            <a:chExt cx="2483761" cy="1028545"/>
          </a:xfrm>
        </p:grpSpPr>
        <p:sp>
          <p:nvSpPr>
            <p:cNvPr id="28" name="矩形 27"/>
            <p:cNvSpPr/>
            <p:nvPr/>
          </p:nvSpPr>
          <p:spPr>
            <a:xfrm>
              <a:off x="6907887" y="1960674"/>
              <a:ext cx="1773341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907887" y="2342888"/>
              <a:ext cx="24837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sp>
        <p:nvSpPr>
          <p:cNvPr id="30" name="圆角矩形 29"/>
          <p:cNvSpPr/>
          <p:nvPr/>
        </p:nvSpPr>
        <p:spPr>
          <a:xfrm>
            <a:off x="958192" y="4272076"/>
            <a:ext cx="3713908" cy="1788459"/>
          </a:xfrm>
          <a:prstGeom prst="roundRect">
            <a:avLst/>
          </a:prstGeom>
          <a:solidFill>
            <a:schemeClr val="tx1">
              <a:lumMod val="75000"/>
              <a:lumOff val="25000"/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31" name="组合 4"/>
          <p:cNvGrpSpPr/>
          <p:nvPr/>
        </p:nvGrpSpPr>
        <p:grpSpPr>
          <a:xfrm>
            <a:off x="1418632" y="4732485"/>
            <a:ext cx="2771776" cy="1028545"/>
            <a:chOff x="6907887" y="1960674"/>
            <a:chExt cx="2483761" cy="1028545"/>
          </a:xfrm>
        </p:grpSpPr>
        <p:sp>
          <p:nvSpPr>
            <p:cNvPr id="32" name="矩形 31"/>
            <p:cNvSpPr/>
            <p:nvPr/>
          </p:nvSpPr>
          <p:spPr>
            <a:xfrm>
              <a:off x="6907887" y="1960674"/>
              <a:ext cx="1773341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6907887" y="2342888"/>
              <a:ext cx="24837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175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575828" y="504909"/>
            <a:ext cx="3845980" cy="806375"/>
            <a:chOff x="3065808" y="2315308"/>
            <a:chExt cx="3845980" cy="806375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xmlns="" id="{D190CDAE-B969-411F-94D3-B350C9F2F014}"/>
                </a:ext>
              </a:extLst>
            </p:cNvPr>
            <p:cNvSpPr txBox="1"/>
            <p:nvPr/>
          </p:nvSpPr>
          <p:spPr>
            <a:xfrm>
              <a:off x="3065808" y="2392252"/>
              <a:ext cx="582212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280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03</a:t>
              </a:r>
              <a:endParaRPr lang="zh-CN" altLang="en-US" sz="28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4C68AEBE-DC03-431D-BC9A-551112A8CAC5}"/>
                </a:ext>
              </a:extLst>
            </p:cNvPr>
            <p:cNvSpPr txBox="1"/>
            <p:nvPr/>
          </p:nvSpPr>
          <p:spPr>
            <a:xfrm>
              <a:off x="3648020" y="2315308"/>
              <a:ext cx="303516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600" b="1" dirty="0" smtClean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输入您的标题内容</a:t>
              </a:r>
              <a:endParaRPr lang="zh-CN" altLang="en-US" sz="1600" b="1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EF3E8810-8A50-4A53-B1C8-391FCFC3741D}"/>
                </a:ext>
              </a:extLst>
            </p:cNvPr>
            <p:cNvSpPr txBox="1"/>
            <p:nvPr/>
          </p:nvSpPr>
          <p:spPr>
            <a:xfrm>
              <a:off x="3648020" y="2678485"/>
              <a:ext cx="3263768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</a:t>
              </a:r>
            </a:p>
          </p:txBody>
        </p:sp>
      </p:grpSp>
      <p:sp>
        <p:nvSpPr>
          <p:cNvPr id="7" name="椭圆 2"/>
          <p:cNvSpPr/>
          <p:nvPr/>
        </p:nvSpPr>
        <p:spPr>
          <a:xfrm>
            <a:off x="2420991" y="2616118"/>
            <a:ext cx="680146" cy="628106"/>
          </a:xfrm>
          <a:custGeom>
            <a:avLst/>
            <a:gdLst>
              <a:gd name="connsiteX0" fmla="*/ 186302 w 608697"/>
              <a:gd name="connsiteY0" fmla="*/ 63862 h 562124"/>
              <a:gd name="connsiteX1" fmla="*/ 204357 w 608697"/>
              <a:gd name="connsiteY1" fmla="*/ 81889 h 562124"/>
              <a:gd name="connsiteX2" fmla="*/ 186302 w 608697"/>
              <a:gd name="connsiteY2" fmla="*/ 99991 h 562124"/>
              <a:gd name="connsiteX3" fmla="*/ 99759 w 608697"/>
              <a:gd name="connsiteY3" fmla="*/ 186326 h 562124"/>
              <a:gd name="connsiteX4" fmla="*/ 81705 w 608697"/>
              <a:gd name="connsiteY4" fmla="*/ 204428 h 562124"/>
              <a:gd name="connsiteX5" fmla="*/ 63650 w 608697"/>
              <a:gd name="connsiteY5" fmla="*/ 186326 h 562124"/>
              <a:gd name="connsiteX6" fmla="*/ 186302 w 608697"/>
              <a:gd name="connsiteY6" fmla="*/ 63862 h 562124"/>
              <a:gd name="connsiteX7" fmla="*/ 175448 w 608697"/>
              <a:gd name="connsiteY7" fmla="*/ 36129 h 562124"/>
              <a:gd name="connsiteX8" fmla="*/ 36179 w 608697"/>
              <a:gd name="connsiteY8" fmla="*/ 175282 h 562124"/>
              <a:gd name="connsiteX9" fmla="*/ 276226 w 608697"/>
              <a:gd name="connsiteY9" fmla="*/ 490611 h 562124"/>
              <a:gd name="connsiteX10" fmla="*/ 276972 w 608697"/>
              <a:gd name="connsiteY10" fmla="*/ 491356 h 562124"/>
              <a:gd name="connsiteX11" fmla="*/ 304349 w 608697"/>
              <a:gd name="connsiteY11" fmla="*/ 518546 h 562124"/>
              <a:gd name="connsiteX12" fmla="*/ 331725 w 608697"/>
              <a:gd name="connsiteY12" fmla="*/ 491356 h 562124"/>
              <a:gd name="connsiteX13" fmla="*/ 332471 w 608697"/>
              <a:gd name="connsiteY13" fmla="*/ 490611 h 562124"/>
              <a:gd name="connsiteX14" fmla="*/ 572518 w 608697"/>
              <a:gd name="connsiteY14" fmla="*/ 175282 h 562124"/>
              <a:gd name="connsiteX15" fmla="*/ 433249 w 608697"/>
              <a:gd name="connsiteY15" fmla="*/ 36129 h 562124"/>
              <a:gd name="connsiteX16" fmla="*/ 318149 w 608697"/>
              <a:gd name="connsiteY16" fmla="*/ 89764 h 562124"/>
              <a:gd name="connsiteX17" fmla="*/ 304349 w 608697"/>
              <a:gd name="connsiteY17" fmla="*/ 96170 h 562124"/>
              <a:gd name="connsiteX18" fmla="*/ 290548 w 608697"/>
              <a:gd name="connsiteY18" fmla="*/ 89764 h 562124"/>
              <a:gd name="connsiteX19" fmla="*/ 175448 w 608697"/>
              <a:gd name="connsiteY19" fmla="*/ 36129 h 562124"/>
              <a:gd name="connsiteX20" fmla="*/ 175448 w 608697"/>
              <a:gd name="connsiteY20" fmla="*/ 0 h 562124"/>
              <a:gd name="connsiteX21" fmla="*/ 304349 w 608697"/>
              <a:gd name="connsiteY21" fmla="*/ 51847 h 562124"/>
              <a:gd name="connsiteX22" fmla="*/ 433249 w 608697"/>
              <a:gd name="connsiteY22" fmla="*/ 0 h 562124"/>
              <a:gd name="connsiteX23" fmla="*/ 608697 w 608697"/>
              <a:gd name="connsiteY23" fmla="*/ 175282 h 562124"/>
              <a:gd name="connsiteX24" fmla="*/ 537309 w 608697"/>
              <a:gd name="connsiteY24" fmla="*/ 342593 h 562124"/>
              <a:gd name="connsiteX25" fmla="*/ 356864 w 608697"/>
              <a:gd name="connsiteY25" fmla="*/ 517354 h 562124"/>
              <a:gd name="connsiteX26" fmla="*/ 317104 w 608697"/>
              <a:gd name="connsiteY26" fmla="*/ 556835 h 562124"/>
              <a:gd name="connsiteX27" fmla="*/ 304349 w 608697"/>
              <a:gd name="connsiteY27" fmla="*/ 562124 h 562124"/>
              <a:gd name="connsiteX28" fmla="*/ 291593 w 608697"/>
              <a:gd name="connsiteY28" fmla="*/ 556835 h 562124"/>
              <a:gd name="connsiteX29" fmla="*/ 251834 w 608697"/>
              <a:gd name="connsiteY29" fmla="*/ 517354 h 562124"/>
              <a:gd name="connsiteX30" fmla="*/ 71388 w 608697"/>
              <a:gd name="connsiteY30" fmla="*/ 342593 h 562124"/>
              <a:gd name="connsiteX31" fmla="*/ 0 w 608697"/>
              <a:gd name="connsiteY31" fmla="*/ 175282 h 562124"/>
              <a:gd name="connsiteX32" fmla="*/ 175448 w 608697"/>
              <a:gd name="connsiteY32" fmla="*/ 0 h 562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08697" h="562124">
                <a:moveTo>
                  <a:pt x="186302" y="63862"/>
                </a:moveTo>
                <a:cubicBezTo>
                  <a:pt x="196225" y="63862"/>
                  <a:pt x="204357" y="71907"/>
                  <a:pt x="204357" y="81889"/>
                </a:cubicBezTo>
                <a:cubicBezTo>
                  <a:pt x="204357" y="91871"/>
                  <a:pt x="196300" y="99991"/>
                  <a:pt x="186302" y="99991"/>
                </a:cubicBezTo>
                <a:cubicBezTo>
                  <a:pt x="137808" y="99991"/>
                  <a:pt x="99759" y="137907"/>
                  <a:pt x="99759" y="186326"/>
                </a:cubicBezTo>
                <a:cubicBezTo>
                  <a:pt x="99759" y="196308"/>
                  <a:pt x="91702" y="204428"/>
                  <a:pt x="81705" y="204428"/>
                </a:cubicBezTo>
                <a:cubicBezTo>
                  <a:pt x="71708" y="204428"/>
                  <a:pt x="63650" y="196308"/>
                  <a:pt x="63650" y="186326"/>
                </a:cubicBezTo>
                <a:cubicBezTo>
                  <a:pt x="63650" y="117645"/>
                  <a:pt x="117516" y="63862"/>
                  <a:pt x="186302" y="63862"/>
                </a:cubicBezTo>
                <a:close/>
                <a:moveTo>
                  <a:pt x="175448" y="36129"/>
                </a:moveTo>
                <a:cubicBezTo>
                  <a:pt x="97347" y="36129"/>
                  <a:pt x="36179" y="97213"/>
                  <a:pt x="36179" y="175282"/>
                </a:cubicBezTo>
                <a:cubicBezTo>
                  <a:pt x="36179" y="273687"/>
                  <a:pt x="122933" y="355182"/>
                  <a:pt x="276226" y="490611"/>
                </a:cubicBezTo>
                <a:cubicBezTo>
                  <a:pt x="276450" y="490834"/>
                  <a:pt x="276748" y="491132"/>
                  <a:pt x="276972" y="491356"/>
                </a:cubicBezTo>
                <a:lnTo>
                  <a:pt x="304349" y="518546"/>
                </a:lnTo>
                <a:lnTo>
                  <a:pt x="331725" y="491356"/>
                </a:lnTo>
                <a:cubicBezTo>
                  <a:pt x="331949" y="491132"/>
                  <a:pt x="332247" y="490834"/>
                  <a:pt x="332471" y="490611"/>
                </a:cubicBezTo>
                <a:cubicBezTo>
                  <a:pt x="485764" y="355182"/>
                  <a:pt x="572518" y="273762"/>
                  <a:pt x="572518" y="175282"/>
                </a:cubicBezTo>
                <a:cubicBezTo>
                  <a:pt x="572518" y="97213"/>
                  <a:pt x="511350" y="36129"/>
                  <a:pt x="433249" y="36129"/>
                </a:cubicBezTo>
                <a:cubicBezTo>
                  <a:pt x="390282" y="36129"/>
                  <a:pt x="346196" y="56689"/>
                  <a:pt x="318149" y="89764"/>
                </a:cubicBezTo>
                <a:cubicBezTo>
                  <a:pt x="314717" y="93861"/>
                  <a:pt x="309645" y="96170"/>
                  <a:pt x="304349" y="96170"/>
                </a:cubicBezTo>
                <a:cubicBezTo>
                  <a:pt x="299052" y="96170"/>
                  <a:pt x="293980" y="93861"/>
                  <a:pt x="290548" y="89764"/>
                </a:cubicBezTo>
                <a:cubicBezTo>
                  <a:pt x="262501" y="56689"/>
                  <a:pt x="218415" y="36129"/>
                  <a:pt x="175448" y="36129"/>
                </a:cubicBezTo>
                <a:close/>
                <a:moveTo>
                  <a:pt x="175448" y="0"/>
                </a:moveTo>
                <a:cubicBezTo>
                  <a:pt x="222891" y="0"/>
                  <a:pt x="269736" y="19145"/>
                  <a:pt x="304349" y="51847"/>
                </a:cubicBezTo>
                <a:cubicBezTo>
                  <a:pt x="338961" y="19145"/>
                  <a:pt x="385807" y="0"/>
                  <a:pt x="433249" y="0"/>
                </a:cubicBezTo>
                <a:cubicBezTo>
                  <a:pt x="531640" y="0"/>
                  <a:pt x="608697" y="77026"/>
                  <a:pt x="608697" y="175282"/>
                </a:cubicBezTo>
                <a:cubicBezTo>
                  <a:pt x="608697" y="230258"/>
                  <a:pt x="586020" y="283446"/>
                  <a:pt x="537309" y="342593"/>
                </a:cubicBezTo>
                <a:cubicBezTo>
                  <a:pt x="494865" y="394291"/>
                  <a:pt x="435711" y="447628"/>
                  <a:pt x="356864" y="517354"/>
                </a:cubicBezTo>
                <a:lnTo>
                  <a:pt x="317104" y="556835"/>
                </a:lnTo>
                <a:cubicBezTo>
                  <a:pt x="313598" y="560336"/>
                  <a:pt x="308973" y="562124"/>
                  <a:pt x="304349" y="562124"/>
                </a:cubicBezTo>
                <a:cubicBezTo>
                  <a:pt x="299724" y="562124"/>
                  <a:pt x="295099" y="560336"/>
                  <a:pt x="291593" y="556835"/>
                </a:cubicBezTo>
                <a:lnTo>
                  <a:pt x="251834" y="517354"/>
                </a:lnTo>
                <a:cubicBezTo>
                  <a:pt x="172986" y="447628"/>
                  <a:pt x="113832" y="394291"/>
                  <a:pt x="71388" y="342593"/>
                </a:cubicBezTo>
                <a:cubicBezTo>
                  <a:pt x="22677" y="283446"/>
                  <a:pt x="0" y="230258"/>
                  <a:pt x="0" y="175282"/>
                </a:cubicBezTo>
                <a:cubicBezTo>
                  <a:pt x="0" y="77026"/>
                  <a:pt x="77057" y="0"/>
                  <a:pt x="17544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000"/>
          </a:p>
        </p:txBody>
      </p:sp>
      <p:sp>
        <p:nvSpPr>
          <p:cNvPr id="10" name="椭圆 8"/>
          <p:cNvSpPr/>
          <p:nvPr/>
        </p:nvSpPr>
        <p:spPr>
          <a:xfrm>
            <a:off x="5822512" y="2590098"/>
            <a:ext cx="669734" cy="680146"/>
          </a:xfrm>
          <a:custGeom>
            <a:avLst/>
            <a:gdLst>
              <a:gd name="connsiteX0" fmla="*/ 87620 w 596114"/>
              <a:gd name="connsiteY0" fmla="*/ 437153 h 605381"/>
              <a:gd name="connsiteX1" fmla="*/ 147471 w 596114"/>
              <a:gd name="connsiteY1" fmla="*/ 437153 h 605381"/>
              <a:gd name="connsiteX2" fmla="*/ 155808 w 596114"/>
              <a:gd name="connsiteY2" fmla="*/ 476105 h 605381"/>
              <a:gd name="connsiteX3" fmla="*/ 87620 w 596114"/>
              <a:gd name="connsiteY3" fmla="*/ 476105 h 605381"/>
              <a:gd name="connsiteX4" fmla="*/ 68166 w 596114"/>
              <a:gd name="connsiteY4" fmla="*/ 456679 h 605381"/>
              <a:gd name="connsiteX5" fmla="*/ 87620 w 596114"/>
              <a:gd name="connsiteY5" fmla="*/ 437153 h 605381"/>
              <a:gd name="connsiteX6" fmla="*/ 241113 w 596114"/>
              <a:gd name="connsiteY6" fmla="*/ 372802 h 605381"/>
              <a:gd name="connsiteX7" fmla="*/ 230888 w 596114"/>
              <a:gd name="connsiteY7" fmla="*/ 419692 h 605381"/>
              <a:gd name="connsiteX8" fmla="*/ 277846 w 596114"/>
              <a:gd name="connsiteY8" fmla="*/ 409481 h 605381"/>
              <a:gd name="connsiteX9" fmla="*/ 87625 w 596114"/>
              <a:gd name="connsiteY9" fmla="*/ 339420 h 605381"/>
              <a:gd name="connsiteX10" fmla="*/ 168439 w 596114"/>
              <a:gd name="connsiteY10" fmla="*/ 339420 h 605381"/>
              <a:gd name="connsiteX11" fmla="*/ 160000 w 596114"/>
              <a:gd name="connsiteY11" fmla="*/ 378372 h 605381"/>
              <a:gd name="connsiteX12" fmla="*/ 87625 w 596114"/>
              <a:gd name="connsiteY12" fmla="*/ 378372 h 605381"/>
              <a:gd name="connsiteX13" fmla="*/ 68166 w 596114"/>
              <a:gd name="connsiteY13" fmla="*/ 358946 h 605381"/>
              <a:gd name="connsiteX14" fmla="*/ 87625 w 596114"/>
              <a:gd name="connsiteY14" fmla="*/ 339420 h 605381"/>
              <a:gd name="connsiteX15" fmla="*/ 87622 w 596114"/>
              <a:gd name="connsiteY15" fmla="*/ 241687 h 605381"/>
              <a:gd name="connsiteX16" fmla="*/ 239005 w 596114"/>
              <a:gd name="connsiteY16" fmla="*/ 241687 h 605381"/>
              <a:gd name="connsiteX17" fmla="*/ 199993 w 596114"/>
              <a:gd name="connsiteY17" fmla="*/ 280639 h 605381"/>
              <a:gd name="connsiteX18" fmla="*/ 87622 w 596114"/>
              <a:gd name="connsiteY18" fmla="*/ 280639 h 605381"/>
              <a:gd name="connsiteX19" fmla="*/ 68166 w 596114"/>
              <a:gd name="connsiteY19" fmla="*/ 261213 h 605381"/>
              <a:gd name="connsiteX20" fmla="*/ 87622 w 596114"/>
              <a:gd name="connsiteY20" fmla="*/ 241687 h 605381"/>
              <a:gd name="connsiteX21" fmla="*/ 87627 w 596114"/>
              <a:gd name="connsiteY21" fmla="*/ 143954 h 605381"/>
              <a:gd name="connsiteX22" fmla="*/ 336949 w 596114"/>
              <a:gd name="connsiteY22" fmla="*/ 143954 h 605381"/>
              <a:gd name="connsiteX23" fmla="*/ 297927 w 596114"/>
              <a:gd name="connsiteY23" fmla="*/ 182906 h 605381"/>
              <a:gd name="connsiteX24" fmla="*/ 87627 w 596114"/>
              <a:gd name="connsiteY24" fmla="*/ 182906 h 605381"/>
              <a:gd name="connsiteX25" fmla="*/ 68166 w 596114"/>
              <a:gd name="connsiteY25" fmla="*/ 163480 h 605381"/>
              <a:gd name="connsiteX26" fmla="*/ 87627 w 596114"/>
              <a:gd name="connsiteY26" fmla="*/ 143954 h 605381"/>
              <a:gd name="connsiteX27" fmla="*/ 515787 w 596114"/>
              <a:gd name="connsiteY27" fmla="*/ 93955 h 605381"/>
              <a:gd name="connsiteX28" fmla="*/ 484936 w 596114"/>
              <a:gd name="connsiteY28" fmla="*/ 106334 h 605381"/>
              <a:gd name="connsiteX29" fmla="*/ 257196 w 596114"/>
              <a:gd name="connsiteY29" fmla="*/ 333744 h 605381"/>
              <a:gd name="connsiteX30" fmla="*/ 316961 w 596114"/>
              <a:gd name="connsiteY30" fmla="*/ 393422 h 605381"/>
              <a:gd name="connsiteX31" fmla="*/ 544701 w 596114"/>
              <a:gd name="connsiteY31" fmla="*/ 166012 h 605381"/>
              <a:gd name="connsiteX32" fmla="*/ 546190 w 596114"/>
              <a:gd name="connsiteY32" fmla="*/ 107821 h 605381"/>
              <a:gd name="connsiteX33" fmla="*/ 515787 w 596114"/>
              <a:gd name="connsiteY33" fmla="*/ 93955 h 605381"/>
              <a:gd name="connsiteX34" fmla="*/ 515178 w 596114"/>
              <a:gd name="connsiteY34" fmla="*/ 54984 h 605381"/>
              <a:gd name="connsiteX35" fmla="*/ 573094 w 596114"/>
              <a:gd name="connsiteY35" fmla="*/ 79668 h 605381"/>
              <a:gd name="connsiteX36" fmla="*/ 572300 w 596114"/>
              <a:gd name="connsiteY36" fmla="*/ 193571 h 605381"/>
              <a:gd name="connsiteX37" fmla="*/ 330760 w 596114"/>
              <a:gd name="connsiteY37" fmla="*/ 434760 h 605381"/>
              <a:gd name="connsiteX38" fmla="*/ 321031 w 596114"/>
              <a:gd name="connsiteY38" fmla="*/ 440014 h 605381"/>
              <a:gd name="connsiteX39" fmla="*/ 209543 w 596114"/>
              <a:gd name="connsiteY39" fmla="*/ 464202 h 605381"/>
              <a:gd name="connsiteX40" fmla="*/ 191674 w 596114"/>
              <a:gd name="connsiteY40" fmla="*/ 458849 h 605381"/>
              <a:gd name="connsiteX41" fmla="*/ 186412 w 596114"/>
              <a:gd name="connsiteY41" fmla="*/ 441005 h 605381"/>
              <a:gd name="connsiteX42" fmla="*/ 210536 w 596114"/>
              <a:gd name="connsiteY42" fmla="*/ 329680 h 605381"/>
              <a:gd name="connsiteX43" fmla="*/ 215798 w 596114"/>
              <a:gd name="connsiteY43" fmla="*/ 319965 h 605381"/>
              <a:gd name="connsiteX44" fmla="*/ 457338 w 596114"/>
              <a:gd name="connsiteY44" fmla="*/ 78776 h 605381"/>
              <a:gd name="connsiteX45" fmla="*/ 515178 w 596114"/>
              <a:gd name="connsiteY45" fmla="*/ 54984 h 605381"/>
              <a:gd name="connsiteX46" fmla="*/ 42688 w 596114"/>
              <a:gd name="connsiteY46" fmla="*/ 0 h 605381"/>
              <a:gd name="connsiteX47" fmla="*/ 398388 w 596114"/>
              <a:gd name="connsiteY47" fmla="*/ 0 h 605381"/>
              <a:gd name="connsiteX48" fmla="*/ 441076 w 596114"/>
              <a:gd name="connsiteY48" fmla="*/ 41337 h 605381"/>
              <a:gd name="connsiteX49" fmla="*/ 402160 w 596114"/>
              <a:gd name="connsiteY49" fmla="*/ 78907 h 605381"/>
              <a:gd name="connsiteX50" fmla="*/ 402160 w 596114"/>
              <a:gd name="connsiteY50" fmla="*/ 42625 h 605381"/>
              <a:gd name="connsiteX51" fmla="*/ 398388 w 596114"/>
              <a:gd name="connsiteY51" fmla="*/ 38958 h 605381"/>
              <a:gd name="connsiteX52" fmla="*/ 42688 w 596114"/>
              <a:gd name="connsiteY52" fmla="*/ 38958 h 605381"/>
              <a:gd name="connsiteX53" fmla="*/ 39015 w 596114"/>
              <a:gd name="connsiteY53" fmla="*/ 42625 h 605381"/>
              <a:gd name="connsiteX54" fmla="*/ 39015 w 596114"/>
              <a:gd name="connsiteY54" fmla="*/ 562656 h 605381"/>
              <a:gd name="connsiteX55" fmla="*/ 42688 w 596114"/>
              <a:gd name="connsiteY55" fmla="*/ 566423 h 605381"/>
              <a:gd name="connsiteX56" fmla="*/ 398388 w 596114"/>
              <a:gd name="connsiteY56" fmla="*/ 566423 h 605381"/>
              <a:gd name="connsiteX57" fmla="*/ 402160 w 596114"/>
              <a:gd name="connsiteY57" fmla="*/ 562656 h 605381"/>
              <a:gd name="connsiteX58" fmla="*/ 402160 w 596114"/>
              <a:gd name="connsiteY58" fmla="*/ 418622 h 605381"/>
              <a:gd name="connsiteX59" fmla="*/ 441175 w 596114"/>
              <a:gd name="connsiteY59" fmla="*/ 379664 h 605381"/>
              <a:gd name="connsiteX60" fmla="*/ 441175 w 596114"/>
              <a:gd name="connsiteY60" fmla="*/ 562656 h 605381"/>
              <a:gd name="connsiteX61" fmla="*/ 398388 w 596114"/>
              <a:gd name="connsiteY61" fmla="*/ 605381 h 605381"/>
              <a:gd name="connsiteX62" fmla="*/ 42688 w 596114"/>
              <a:gd name="connsiteY62" fmla="*/ 605381 h 605381"/>
              <a:gd name="connsiteX63" fmla="*/ 0 w 596114"/>
              <a:gd name="connsiteY63" fmla="*/ 562656 h 605381"/>
              <a:gd name="connsiteX64" fmla="*/ 0 w 596114"/>
              <a:gd name="connsiteY64" fmla="*/ 42625 h 605381"/>
              <a:gd name="connsiteX65" fmla="*/ 42688 w 596114"/>
              <a:gd name="connsiteY65" fmla="*/ 0 h 605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596114" h="605381">
                <a:moveTo>
                  <a:pt x="87620" y="437153"/>
                </a:moveTo>
                <a:lnTo>
                  <a:pt x="147471" y="437153"/>
                </a:lnTo>
                <a:cubicBezTo>
                  <a:pt x="145585" y="450930"/>
                  <a:pt x="148562" y="464608"/>
                  <a:pt x="155808" y="476105"/>
                </a:cubicBezTo>
                <a:lnTo>
                  <a:pt x="87620" y="476105"/>
                </a:lnTo>
                <a:cubicBezTo>
                  <a:pt x="76900" y="476105"/>
                  <a:pt x="68166" y="467383"/>
                  <a:pt x="68166" y="456679"/>
                </a:cubicBezTo>
                <a:cubicBezTo>
                  <a:pt x="68166" y="445875"/>
                  <a:pt x="76900" y="437153"/>
                  <a:pt x="87620" y="437153"/>
                </a:cubicBezTo>
                <a:close/>
                <a:moveTo>
                  <a:pt x="241113" y="372802"/>
                </a:moveTo>
                <a:lnTo>
                  <a:pt x="230888" y="419692"/>
                </a:lnTo>
                <a:lnTo>
                  <a:pt x="277846" y="409481"/>
                </a:lnTo>
                <a:close/>
                <a:moveTo>
                  <a:pt x="87625" y="339420"/>
                </a:moveTo>
                <a:lnTo>
                  <a:pt x="168439" y="339420"/>
                </a:lnTo>
                <a:lnTo>
                  <a:pt x="160000" y="378372"/>
                </a:lnTo>
                <a:lnTo>
                  <a:pt x="87625" y="378372"/>
                </a:lnTo>
                <a:cubicBezTo>
                  <a:pt x="76903" y="378372"/>
                  <a:pt x="68166" y="369650"/>
                  <a:pt x="68166" y="358946"/>
                </a:cubicBezTo>
                <a:cubicBezTo>
                  <a:pt x="68166" y="348142"/>
                  <a:pt x="76903" y="339420"/>
                  <a:pt x="87625" y="339420"/>
                </a:cubicBezTo>
                <a:close/>
                <a:moveTo>
                  <a:pt x="87622" y="241687"/>
                </a:moveTo>
                <a:lnTo>
                  <a:pt x="239005" y="241687"/>
                </a:lnTo>
                <a:lnTo>
                  <a:pt x="199993" y="280639"/>
                </a:lnTo>
                <a:lnTo>
                  <a:pt x="87622" y="280639"/>
                </a:lnTo>
                <a:cubicBezTo>
                  <a:pt x="76902" y="280639"/>
                  <a:pt x="68166" y="271917"/>
                  <a:pt x="68166" y="261213"/>
                </a:cubicBezTo>
                <a:cubicBezTo>
                  <a:pt x="68166" y="250409"/>
                  <a:pt x="76902" y="241687"/>
                  <a:pt x="87622" y="241687"/>
                </a:cubicBezTo>
                <a:close/>
                <a:moveTo>
                  <a:pt x="87627" y="143954"/>
                </a:moveTo>
                <a:lnTo>
                  <a:pt x="336949" y="143954"/>
                </a:lnTo>
                <a:lnTo>
                  <a:pt x="297927" y="182906"/>
                </a:lnTo>
                <a:lnTo>
                  <a:pt x="87627" y="182906"/>
                </a:lnTo>
                <a:cubicBezTo>
                  <a:pt x="76904" y="182906"/>
                  <a:pt x="68166" y="174184"/>
                  <a:pt x="68166" y="163480"/>
                </a:cubicBezTo>
                <a:cubicBezTo>
                  <a:pt x="68166" y="152676"/>
                  <a:pt x="76904" y="143954"/>
                  <a:pt x="87627" y="143954"/>
                </a:cubicBezTo>
                <a:close/>
                <a:moveTo>
                  <a:pt x="515787" y="93955"/>
                </a:moveTo>
                <a:cubicBezTo>
                  <a:pt x="504643" y="93695"/>
                  <a:pt x="493425" y="97809"/>
                  <a:pt x="484936" y="106334"/>
                </a:cubicBezTo>
                <a:lnTo>
                  <a:pt x="257196" y="333744"/>
                </a:lnTo>
                <a:lnTo>
                  <a:pt x="316961" y="393422"/>
                </a:lnTo>
                <a:lnTo>
                  <a:pt x="544701" y="166012"/>
                </a:lnTo>
                <a:cubicBezTo>
                  <a:pt x="560784" y="149953"/>
                  <a:pt x="561082" y="124376"/>
                  <a:pt x="546190" y="107821"/>
                </a:cubicBezTo>
                <a:cubicBezTo>
                  <a:pt x="538000" y="98850"/>
                  <a:pt x="526930" y="94215"/>
                  <a:pt x="515787" y="93955"/>
                </a:cubicBezTo>
                <a:close/>
                <a:moveTo>
                  <a:pt x="515178" y="54984"/>
                </a:moveTo>
                <a:cubicBezTo>
                  <a:pt x="536138" y="55083"/>
                  <a:pt x="557110" y="63262"/>
                  <a:pt x="573094" y="79668"/>
                </a:cubicBezTo>
                <a:cubicBezTo>
                  <a:pt x="603870" y="111291"/>
                  <a:pt x="603969" y="161948"/>
                  <a:pt x="572300" y="193571"/>
                </a:cubicBezTo>
                <a:lnTo>
                  <a:pt x="330760" y="434760"/>
                </a:lnTo>
                <a:cubicBezTo>
                  <a:pt x="328179" y="437337"/>
                  <a:pt x="324704" y="439221"/>
                  <a:pt x="321031" y="440014"/>
                </a:cubicBezTo>
                <a:lnTo>
                  <a:pt x="209543" y="464202"/>
                </a:lnTo>
                <a:cubicBezTo>
                  <a:pt x="203090" y="465590"/>
                  <a:pt x="196340" y="463607"/>
                  <a:pt x="191674" y="458849"/>
                </a:cubicBezTo>
                <a:cubicBezTo>
                  <a:pt x="186908" y="454190"/>
                  <a:pt x="185022" y="447350"/>
                  <a:pt x="186412" y="441005"/>
                </a:cubicBezTo>
                <a:lnTo>
                  <a:pt x="210536" y="329680"/>
                </a:lnTo>
                <a:cubicBezTo>
                  <a:pt x="211330" y="325913"/>
                  <a:pt x="213217" y="322542"/>
                  <a:pt x="215798" y="319965"/>
                </a:cubicBezTo>
                <a:cubicBezTo>
                  <a:pt x="225825" y="310051"/>
                  <a:pt x="439369" y="96719"/>
                  <a:pt x="457338" y="78776"/>
                </a:cubicBezTo>
                <a:cubicBezTo>
                  <a:pt x="473271" y="62865"/>
                  <a:pt x="494219" y="54885"/>
                  <a:pt x="515178" y="54984"/>
                </a:cubicBezTo>
                <a:close/>
                <a:moveTo>
                  <a:pt x="42688" y="0"/>
                </a:moveTo>
                <a:lnTo>
                  <a:pt x="398388" y="0"/>
                </a:lnTo>
                <a:cubicBezTo>
                  <a:pt x="421519" y="0"/>
                  <a:pt x="440381" y="18438"/>
                  <a:pt x="441076" y="41337"/>
                </a:cubicBezTo>
                <a:lnTo>
                  <a:pt x="402160" y="78907"/>
                </a:lnTo>
                <a:lnTo>
                  <a:pt x="402160" y="42625"/>
                </a:lnTo>
                <a:cubicBezTo>
                  <a:pt x="402160" y="40643"/>
                  <a:pt x="400473" y="38958"/>
                  <a:pt x="398388" y="38958"/>
                </a:cubicBezTo>
                <a:lnTo>
                  <a:pt x="42688" y="38958"/>
                </a:lnTo>
                <a:cubicBezTo>
                  <a:pt x="40702" y="38958"/>
                  <a:pt x="39015" y="40643"/>
                  <a:pt x="39015" y="42625"/>
                </a:cubicBezTo>
                <a:lnTo>
                  <a:pt x="39015" y="562656"/>
                </a:lnTo>
                <a:cubicBezTo>
                  <a:pt x="39015" y="564738"/>
                  <a:pt x="40702" y="566423"/>
                  <a:pt x="42688" y="566423"/>
                </a:cubicBezTo>
                <a:lnTo>
                  <a:pt x="398388" y="566423"/>
                </a:lnTo>
                <a:cubicBezTo>
                  <a:pt x="400473" y="566423"/>
                  <a:pt x="402160" y="564738"/>
                  <a:pt x="402160" y="562656"/>
                </a:cubicBezTo>
                <a:lnTo>
                  <a:pt x="402160" y="418622"/>
                </a:lnTo>
                <a:lnTo>
                  <a:pt x="441175" y="379664"/>
                </a:lnTo>
                <a:lnTo>
                  <a:pt x="441175" y="562656"/>
                </a:lnTo>
                <a:cubicBezTo>
                  <a:pt x="441175" y="586249"/>
                  <a:pt x="422015" y="605381"/>
                  <a:pt x="398388" y="605381"/>
                </a:cubicBezTo>
                <a:lnTo>
                  <a:pt x="42688" y="605381"/>
                </a:lnTo>
                <a:cubicBezTo>
                  <a:pt x="19160" y="605381"/>
                  <a:pt x="0" y="586249"/>
                  <a:pt x="0" y="562656"/>
                </a:cubicBezTo>
                <a:lnTo>
                  <a:pt x="0" y="42625"/>
                </a:lnTo>
                <a:cubicBezTo>
                  <a:pt x="0" y="19132"/>
                  <a:pt x="19160" y="0"/>
                  <a:pt x="426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000"/>
          </a:p>
        </p:txBody>
      </p:sp>
      <p:sp>
        <p:nvSpPr>
          <p:cNvPr id="13" name="椭圆 13"/>
          <p:cNvSpPr/>
          <p:nvPr/>
        </p:nvSpPr>
        <p:spPr>
          <a:xfrm>
            <a:off x="9343686" y="2615019"/>
            <a:ext cx="680146" cy="630305"/>
          </a:xfrm>
          <a:custGeom>
            <a:avLst/>
            <a:gdLst>
              <a:gd name="T0" fmla="*/ 5404 w 6827"/>
              <a:gd name="T1" fmla="*/ 0 h 6336"/>
              <a:gd name="T2" fmla="*/ 1422 w 6827"/>
              <a:gd name="T3" fmla="*/ 0 h 6336"/>
              <a:gd name="T4" fmla="*/ 0 w 6827"/>
              <a:gd name="T5" fmla="*/ 1422 h 6336"/>
              <a:gd name="T6" fmla="*/ 0 w 6827"/>
              <a:gd name="T7" fmla="*/ 3698 h 6336"/>
              <a:gd name="T8" fmla="*/ 1422 w 6827"/>
              <a:gd name="T9" fmla="*/ 5120 h 6336"/>
              <a:gd name="T10" fmla="*/ 2276 w 6827"/>
              <a:gd name="T11" fmla="*/ 5120 h 6336"/>
              <a:gd name="T12" fmla="*/ 2560 w 6827"/>
              <a:gd name="T13" fmla="*/ 4836 h 6336"/>
              <a:gd name="T14" fmla="*/ 2276 w 6827"/>
              <a:gd name="T15" fmla="*/ 4551 h 6336"/>
              <a:gd name="T16" fmla="*/ 1422 w 6827"/>
              <a:gd name="T17" fmla="*/ 4551 h 6336"/>
              <a:gd name="T18" fmla="*/ 569 w 6827"/>
              <a:gd name="T19" fmla="*/ 3698 h 6336"/>
              <a:gd name="T20" fmla="*/ 569 w 6827"/>
              <a:gd name="T21" fmla="*/ 1422 h 6336"/>
              <a:gd name="T22" fmla="*/ 1422 w 6827"/>
              <a:gd name="T23" fmla="*/ 569 h 6336"/>
              <a:gd name="T24" fmla="*/ 5404 w 6827"/>
              <a:gd name="T25" fmla="*/ 569 h 6336"/>
              <a:gd name="T26" fmla="*/ 6258 w 6827"/>
              <a:gd name="T27" fmla="*/ 1422 h 6336"/>
              <a:gd name="T28" fmla="*/ 6258 w 6827"/>
              <a:gd name="T29" fmla="*/ 3698 h 6336"/>
              <a:gd name="T30" fmla="*/ 5404 w 6827"/>
              <a:gd name="T31" fmla="*/ 4551 h 6336"/>
              <a:gd name="T32" fmla="*/ 5404 w 6827"/>
              <a:gd name="T33" fmla="*/ 3698 h 6336"/>
              <a:gd name="T34" fmla="*/ 4962 w 6827"/>
              <a:gd name="T35" fmla="*/ 3461 h 6336"/>
              <a:gd name="T36" fmla="*/ 3256 w 6827"/>
              <a:gd name="T37" fmla="*/ 4599 h 6336"/>
              <a:gd name="T38" fmla="*/ 3256 w 6827"/>
              <a:gd name="T39" fmla="*/ 5072 h 6336"/>
              <a:gd name="T40" fmla="*/ 4962 w 6827"/>
              <a:gd name="T41" fmla="*/ 6210 h 6336"/>
              <a:gd name="T42" fmla="*/ 5404 w 6827"/>
              <a:gd name="T43" fmla="*/ 5974 h 6336"/>
              <a:gd name="T44" fmla="*/ 5404 w 6827"/>
              <a:gd name="T45" fmla="*/ 5120 h 6336"/>
              <a:gd name="T46" fmla="*/ 6827 w 6827"/>
              <a:gd name="T47" fmla="*/ 3698 h 6336"/>
              <a:gd name="T48" fmla="*/ 6827 w 6827"/>
              <a:gd name="T49" fmla="*/ 1422 h 6336"/>
              <a:gd name="T50" fmla="*/ 5404 w 6827"/>
              <a:gd name="T51" fmla="*/ 0 h 6336"/>
              <a:gd name="T52" fmla="*/ 4836 w 6827"/>
              <a:gd name="T53" fmla="*/ 5442 h 6336"/>
              <a:gd name="T54" fmla="*/ 3926 w 6827"/>
              <a:gd name="T55" fmla="*/ 4836 h 6336"/>
              <a:gd name="T56" fmla="*/ 4836 w 6827"/>
              <a:gd name="T57" fmla="*/ 4229 h 6336"/>
              <a:gd name="T58" fmla="*/ 4836 w 6827"/>
              <a:gd name="T59" fmla="*/ 5442 h 6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6827" h="6336">
                <a:moveTo>
                  <a:pt x="5404" y="0"/>
                </a:moveTo>
                <a:lnTo>
                  <a:pt x="1422" y="0"/>
                </a:lnTo>
                <a:cubicBezTo>
                  <a:pt x="637" y="0"/>
                  <a:pt x="0" y="637"/>
                  <a:pt x="0" y="1422"/>
                </a:cubicBezTo>
                <a:lnTo>
                  <a:pt x="0" y="3698"/>
                </a:lnTo>
                <a:cubicBezTo>
                  <a:pt x="0" y="4483"/>
                  <a:pt x="637" y="5120"/>
                  <a:pt x="1422" y="5120"/>
                </a:cubicBezTo>
                <a:lnTo>
                  <a:pt x="2276" y="5120"/>
                </a:lnTo>
                <a:cubicBezTo>
                  <a:pt x="2433" y="5120"/>
                  <a:pt x="2560" y="4993"/>
                  <a:pt x="2560" y="4836"/>
                </a:cubicBezTo>
                <a:cubicBezTo>
                  <a:pt x="2560" y="4679"/>
                  <a:pt x="2433" y="4551"/>
                  <a:pt x="2276" y="4551"/>
                </a:cubicBezTo>
                <a:lnTo>
                  <a:pt x="1422" y="4551"/>
                </a:lnTo>
                <a:cubicBezTo>
                  <a:pt x="951" y="4551"/>
                  <a:pt x="569" y="4169"/>
                  <a:pt x="569" y="3698"/>
                </a:cubicBezTo>
                <a:lnTo>
                  <a:pt x="569" y="1422"/>
                </a:lnTo>
                <a:cubicBezTo>
                  <a:pt x="569" y="951"/>
                  <a:pt x="951" y="569"/>
                  <a:pt x="1422" y="569"/>
                </a:cubicBezTo>
                <a:lnTo>
                  <a:pt x="5404" y="569"/>
                </a:lnTo>
                <a:cubicBezTo>
                  <a:pt x="5876" y="569"/>
                  <a:pt x="6258" y="951"/>
                  <a:pt x="6258" y="1422"/>
                </a:cubicBezTo>
                <a:lnTo>
                  <a:pt x="6258" y="3698"/>
                </a:lnTo>
                <a:cubicBezTo>
                  <a:pt x="6258" y="4169"/>
                  <a:pt x="5876" y="4551"/>
                  <a:pt x="5404" y="4551"/>
                </a:cubicBezTo>
                <a:lnTo>
                  <a:pt x="5404" y="3698"/>
                </a:lnTo>
                <a:cubicBezTo>
                  <a:pt x="5404" y="3471"/>
                  <a:pt x="5151" y="3335"/>
                  <a:pt x="4962" y="3461"/>
                </a:cubicBezTo>
                <a:lnTo>
                  <a:pt x="3256" y="4599"/>
                </a:lnTo>
                <a:cubicBezTo>
                  <a:pt x="3087" y="4712"/>
                  <a:pt x="3087" y="4960"/>
                  <a:pt x="3256" y="5072"/>
                </a:cubicBezTo>
                <a:lnTo>
                  <a:pt x="4962" y="6210"/>
                </a:lnTo>
                <a:cubicBezTo>
                  <a:pt x="5151" y="6336"/>
                  <a:pt x="5404" y="6201"/>
                  <a:pt x="5404" y="5974"/>
                </a:cubicBezTo>
                <a:lnTo>
                  <a:pt x="5404" y="5120"/>
                </a:lnTo>
                <a:cubicBezTo>
                  <a:pt x="6190" y="5120"/>
                  <a:pt x="6827" y="4483"/>
                  <a:pt x="6827" y="3698"/>
                </a:cubicBezTo>
                <a:lnTo>
                  <a:pt x="6827" y="1422"/>
                </a:lnTo>
                <a:cubicBezTo>
                  <a:pt x="6827" y="637"/>
                  <a:pt x="6190" y="0"/>
                  <a:pt x="5404" y="0"/>
                </a:cubicBezTo>
                <a:close/>
                <a:moveTo>
                  <a:pt x="4836" y="5442"/>
                </a:moveTo>
                <a:lnTo>
                  <a:pt x="3926" y="4836"/>
                </a:lnTo>
                <a:lnTo>
                  <a:pt x="4836" y="4229"/>
                </a:lnTo>
                <a:lnTo>
                  <a:pt x="4836" y="54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000"/>
          </a:p>
        </p:txBody>
      </p:sp>
      <p:grpSp>
        <p:nvGrpSpPr>
          <p:cNvPr id="15" name="组合 15"/>
          <p:cNvGrpSpPr/>
          <p:nvPr/>
        </p:nvGrpSpPr>
        <p:grpSpPr>
          <a:xfrm>
            <a:off x="1086585" y="3710397"/>
            <a:ext cx="3348958" cy="1003325"/>
            <a:chOff x="8386922" y="2192795"/>
            <a:chExt cx="2501951" cy="1003325"/>
          </a:xfrm>
        </p:grpSpPr>
        <p:sp>
          <p:nvSpPr>
            <p:cNvPr id="16" name="矩形 15"/>
            <p:cNvSpPr/>
            <p:nvPr/>
          </p:nvSpPr>
          <p:spPr>
            <a:xfrm>
              <a:off x="8386922" y="2192795"/>
              <a:ext cx="2501951" cy="5078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b="1" dirty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</p:grpSp>
      <p:grpSp>
        <p:nvGrpSpPr>
          <p:cNvPr id="18" name="组合 18"/>
          <p:cNvGrpSpPr/>
          <p:nvPr/>
        </p:nvGrpSpPr>
        <p:grpSpPr>
          <a:xfrm>
            <a:off x="4421808" y="3710397"/>
            <a:ext cx="3348958" cy="1003325"/>
            <a:chOff x="8386922" y="2192795"/>
            <a:chExt cx="2501951" cy="1003325"/>
          </a:xfrm>
        </p:grpSpPr>
        <p:sp>
          <p:nvSpPr>
            <p:cNvPr id="19" name="矩形 18"/>
            <p:cNvSpPr/>
            <p:nvPr/>
          </p:nvSpPr>
          <p:spPr>
            <a:xfrm>
              <a:off x="8386922" y="2192795"/>
              <a:ext cx="2501951" cy="5078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b="1" dirty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</p:grpSp>
      <p:grpSp>
        <p:nvGrpSpPr>
          <p:cNvPr id="21" name="组合 21"/>
          <p:cNvGrpSpPr/>
          <p:nvPr/>
        </p:nvGrpSpPr>
        <p:grpSpPr>
          <a:xfrm>
            <a:off x="7961158" y="3710397"/>
            <a:ext cx="3348958" cy="1003325"/>
            <a:chOff x="8386922" y="2192795"/>
            <a:chExt cx="2501951" cy="1003325"/>
          </a:xfrm>
        </p:grpSpPr>
        <p:sp>
          <p:nvSpPr>
            <p:cNvPr id="22" name="矩形 21"/>
            <p:cNvSpPr/>
            <p:nvPr/>
          </p:nvSpPr>
          <p:spPr>
            <a:xfrm>
              <a:off x="8386922" y="2192795"/>
              <a:ext cx="2501951" cy="5078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b="1" dirty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</p:grpSp>
      <p:sp>
        <p:nvSpPr>
          <p:cNvPr id="24" name="圆角矩形 23"/>
          <p:cNvSpPr/>
          <p:nvPr/>
        </p:nvSpPr>
        <p:spPr>
          <a:xfrm>
            <a:off x="5248805" y="5263281"/>
            <a:ext cx="1694962" cy="429308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200" b="1" dirty="0" smtClean="0">
                <a:latin typeface="Microsoft YaHei" charset="-122"/>
                <a:ea typeface="Microsoft YaHei" charset="-122"/>
                <a:cs typeface="Microsoft YaHei" charset="-122"/>
              </a:rPr>
              <a:t>添加文字</a:t>
            </a:r>
            <a:endParaRPr kumimoji="1" lang="zh-CN" altLang="en-US" sz="1200" b="1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1913583" y="5263281"/>
            <a:ext cx="1694962" cy="429308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200" b="1" dirty="0" smtClean="0">
                <a:latin typeface="Microsoft YaHei" charset="-122"/>
                <a:ea typeface="Microsoft YaHei" charset="-122"/>
                <a:cs typeface="Microsoft YaHei" charset="-122"/>
              </a:rPr>
              <a:t>添加文字</a:t>
            </a:r>
            <a:endParaRPr kumimoji="1" lang="zh-CN" altLang="en-US" sz="1200" b="1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8836278" y="5263281"/>
            <a:ext cx="1694962" cy="429308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200" b="1" dirty="0" smtClean="0">
                <a:latin typeface="Microsoft YaHei" charset="-122"/>
                <a:ea typeface="Microsoft YaHei" charset="-122"/>
                <a:cs typeface="Microsoft YaHei" charset="-122"/>
              </a:rPr>
              <a:t>添加文字</a:t>
            </a:r>
            <a:endParaRPr kumimoji="1" lang="zh-CN" altLang="en-US" sz="1200" b="1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80668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3886200"/>
            <a:ext cx="12192000" cy="2971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1376" y="473043"/>
            <a:ext cx="5389248" cy="3050086"/>
          </a:xfrm>
          <a:prstGeom prst="rect">
            <a:avLst/>
          </a:prstGeom>
        </p:spPr>
      </p:pic>
      <p:grpSp>
        <p:nvGrpSpPr>
          <p:cNvPr id="4" name="组 3"/>
          <p:cNvGrpSpPr/>
          <p:nvPr/>
        </p:nvGrpSpPr>
        <p:grpSpPr>
          <a:xfrm>
            <a:off x="793122" y="4517522"/>
            <a:ext cx="7127196" cy="1261884"/>
            <a:chOff x="3108290" y="2038310"/>
            <a:chExt cx="7127196" cy="1261884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D190CDAE-B969-411F-94D3-B350C9F2F014}"/>
                </a:ext>
              </a:extLst>
            </p:cNvPr>
            <p:cNvSpPr txBox="1"/>
            <p:nvPr/>
          </p:nvSpPr>
          <p:spPr>
            <a:xfrm>
              <a:off x="3108290" y="2192198"/>
              <a:ext cx="1124027" cy="110799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6600" dirty="0" smtClean="0">
                  <a:solidFill>
                    <a:srgbClr val="133465"/>
                  </a:solidFill>
                  <a:latin typeface="Century Gothic" panose="020B0502020202020204" pitchFamily="34" charset="0"/>
                </a:rPr>
                <a:t>04</a:t>
              </a:r>
              <a:endParaRPr lang="zh-CN" altLang="en-US" sz="6600" dirty="0">
                <a:solidFill>
                  <a:srgbClr val="133465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xmlns="" id="{4C68AEBE-DC03-431D-BC9A-551112A8CAC5}"/>
                </a:ext>
              </a:extLst>
            </p:cNvPr>
            <p:cNvSpPr txBox="1"/>
            <p:nvPr/>
          </p:nvSpPr>
          <p:spPr>
            <a:xfrm>
              <a:off x="4608986" y="2038310"/>
              <a:ext cx="56265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4000" b="1" dirty="0" smtClean="0">
                  <a:solidFill>
                    <a:srgbClr val="133465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输入您的标题内容</a:t>
              </a:r>
              <a:endParaRPr lang="zh-CN" altLang="en-US" sz="4000" b="1" dirty="0">
                <a:solidFill>
                  <a:srgbClr val="133465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EF3E8810-8A50-4A53-B1C8-391FCFC3741D}"/>
              </a:ext>
            </a:extLst>
          </p:cNvPr>
          <p:cNvSpPr txBox="1"/>
          <p:nvPr/>
        </p:nvSpPr>
        <p:spPr>
          <a:xfrm>
            <a:off x="2293818" y="5522733"/>
            <a:ext cx="8864602" cy="5133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in a wider </a:t>
            </a:r>
            <a:r>
              <a:rPr lang="en-US" altLang="zh-CN" sz="1200" dirty="0" err="1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ea typeface="+mj-ea"/>
              </a:rPr>
              <a:t>fieldThe</a:t>
            </a: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ea typeface="+mj-ea"/>
              </a:rPr>
              <a:t> user can demonstrate on a projector or computer, it into a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559870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575828" y="504909"/>
            <a:ext cx="3845980" cy="806375"/>
            <a:chOff x="3065808" y="2315308"/>
            <a:chExt cx="3845980" cy="806375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xmlns="" id="{D190CDAE-B969-411F-94D3-B350C9F2F014}"/>
                </a:ext>
              </a:extLst>
            </p:cNvPr>
            <p:cNvSpPr txBox="1"/>
            <p:nvPr/>
          </p:nvSpPr>
          <p:spPr>
            <a:xfrm>
              <a:off x="3065808" y="2392252"/>
              <a:ext cx="582212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2800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04</a:t>
              </a:r>
              <a:endParaRPr lang="zh-CN" altLang="en-US" sz="28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4C68AEBE-DC03-431D-BC9A-551112A8CAC5}"/>
                </a:ext>
              </a:extLst>
            </p:cNvPr>
            <p:cNvSpPr txBox="1"/>
            <p:nvPr/>
          </p:nvSpPr>
          <p:spPr>
            <a:xfrm>
              <a:off x="3648020" y="2315308"/>
              <a:ext cx="303516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600" b="1" dirty="0" smtClean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输入您的标题内容</a:t>
              </a:r>
              <a:endParaRPr lang="zh-CN" altLang="en-US" sz="1600" b="1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EF3E8810-8A50-4A53-B1C8-391FCFC3741D}"/>
                </a:ext>
              </a:extLst>
            </p:cNvPr>
            <p:cNvSpPr txBox="1"/>
            <p:nvPr/>
          </p:nvSpPr>
          <p:spPr>
            <a:xfrm>
              <a:off x="3648020" y="2678485"/>
              <a:ext cx="3263768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</a:t>
              </a:r>
            </a:p>
          </p:txBody>
        </p:sp>
      </p:grpSp>
      <p:sp>
        <p:nvSpPr>
          <p:cNvPr id="6" name="矩形 5"/>
          <p:cNvSpPr/>
          <p:nvPr/>
        </p:nvSpPr>
        <p:spPr>
          <a:xfrm>
            <a:off x="5002306" y="-13448"/>
            <a:ext cx="7189694" cy="6871447"/>
          </a:xfrm>
          <a:custGeom>
            <a:avLst/>
            <a:gdLst>
              <a:gd name="connsiteX0" fmla="*/ 0 w 6060141"/>
              <a:gd name="connsiteY0" fmla="*/ 0 h 6858000"/>
              <a:gd name="connsiteX1" fmla="*/ 6060141 w 6060141"/>
              <a:gd name="connsiteY1" fmla="*/ 0 h 6858000"/>
              <a:gd name="connsiteX2" fmla="*/ 6060141 w 6060141"/>
              <a:gd name="connsiteY2" fmla="*/ 6858000 h 6858000"/>
              <a:gd name="connsiteX3" fmla="*/ 0 w 6060141"/>
              <a:gd name="connsiteY3" fmla="*/ 6858000 h 6858000"/>
              <a:gd name="connsiteX4" fmla="*/ 0 w 6060141"/>
              <a:gd name="connsiteY4" fmla="*/ 0 h 6858000"/>
              <a:gd name="connsiteX0" fmla="*/ 2299447 w 6060141"/>
              <a:gd name="connsiteY0" fmla="*/ 0 h 6871447"/>
              <a:gd name="connsiteX1" fmla="*/ 6060141 w 6060141"/>
              <a:gd name="connsiteY1" fmla="*/ 13447 h 6871447"/>
              <a:gd name="connsiteX2" fmla="*/ 6060141 w 6060141"/>
              <a:gd name="connsiteY2" fmla="*/ 6871447 h 6871447"/>
              <a:gd name="connsiteX3" fmla="*/ 0 w 6060141"/>
              <a:gd name="connsiteY3" fmla="*/ 6871447 h 6871447"/>
              <a:gd name="connsiteX4" fmla="*/ 2299447 w 6060141"/>
              <a:gd name="connsiteY4" fmla="*/ 0 h 6871447"/>
              <a:gd name="connsiteX0" fmla="*/ 3429000 w 7189694"/>
              <a:gd name="connsiteY0" fmla="*/ 0 h 6871447"/>
              <a:gd name="connsiteX1" fmla="*/ 7189694 w 7189694"/>
              <a:gd name="connsiteY1" fmla="*/ 13447 h 6871447"/>
              <a:gd name="connsiteX2" fmla="*/ 7189694 w 7189694"/>
              <a:gd name="connsiteY2" fmla="*/ 6871447 h 6871447"/>
              <a:gd name="connsiteX3" fmla="*/ 0 w 7189694"/>
              <a:gd name="connsiteY3" fmla="*/ 6871447 h 6871447"/>
              <a:gd name="connsiteX4" fmla="*/ 3429000 w 7189694"/>
              <a:gd name="connsiteY4" fmla="*/ 0 h 6871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89694" h="6871447">
                <a:moveTo>
                  <a:pt x="3429000" y="0"/>
                </a:moveTo>
                <a:lnTo>
                  <a:pt x="7189694" y="13447"/>
                </a:lnTo>
                <a:lnTo>
                  <a:pt x="7189694" y="6871447"/>
                </a:lnTo>
                <a:lnTo>
                  <a:pt x="0" y="6871447"/>
                </a:lnTo>
                <a:lnTo>
                  <a:pt x="3429000" y="0"/>
                </a:lnTo>
                <a:close/>
              </a:path>
            </a:pathLst>
          </a:custGeom>
          <a:blipFill dpi="0" rotWithShape="1">
            <a:blip r:embed="rId2"/>
            <a:srcRect/>
            <a:tile tx="-1270000" ty="-635000" sx="80000" sy="8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7" name="组合 16"/>
          <p:cNvGrpSpPr/>
          <p:nvPr/>
        </p:nvGrpSpPr>
        <p:grpSpPr>
          <a:xfrm>
            <a:off x="575828" y="1938791"/>
            <a:ext cx="4428824" cy="1483484"/>
            <a:chOff x="1541719" y="2219860"/>
            <a:chExt cx="4428824" cy="1483484"/>
          </a:xfrm>
        </p:grpSpPr>
        <p:sp>
          <p:nvSpPr>
            <p:cNvPr id="8" name="文本框 7"/>
            <p:cNvSpPr txBox="1"/>
            <p:nvPr/>
          </p:nvSpPr>
          <p:spPr>
            <a:xfrm>
              <a:off x="2689241" y="2219860"/>
              <a:ext cx="21337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541719" y="2687681"/>
              <a:ext cx="442882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fieldThe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 user can demonstrate on a projector or computer, or presentation and make it film to be used in a wider field</a:t>
              </a:r>
            </a:p>
          </p:txBody>
        </p:sp>
      </p:grpSp>
      <p:sp>
        <p:nvSpPr>
          <p:cNvPr id="13" name="圆角矩形 12"/>
          <p:cNvSpPr/>
          <p:nvPr/>
        </p:nvSpPr>
        <p:spPr>
          <a:xfrm>
            <a:off x="620219" y="4415340"/>
            <a:ext cx="765275" cy="765275"/>
          </a:xfrm>
          <a:prstGeom prst="roundRect">
            <a:avLst/>
          </a:prstGeom>
          <a:solidFill>
            <a:srgbClr val="13346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圆角矩形 5"/>
          <p:cNvSpPr/>
          <p:nvPr/>
        </p:nvSpPr>
        <p:spPr>
          <a:xfrm>
            <a:off x="796317" y="4595465"/>
            <a:ext cx="413078" cy="405023"/>
          </a:xfrm>
          <a:custGeom>
            <a:avLst/>
            <a:gdLst>
              <a:gd name="T0" fmla="*/ 1312 w 1990"/>
              <a:gd name="T1" fmla="*/ 1552 h 1954"/>
              <a:gd name="T2" fmla="*/ 291 w 1990"/>
              <a:gd name="T3" fmla="*/ 1746 h 1954"/>
              <a:gd name="T4" fmla="*/ 0 w 1990"/>
              <a:gd name="T5" fmla="*/ 540 h 1954"/>
              <a:gd name="T6" fmla="*/ 515 w 1990"/>
              <a:gd name="T7" fmla="*/ 249 h 1954"/>
              <a:gd name="T8" fmla="*/ 1205 w 1990"/>
              <a:gd name="T9" fmla="*/ 0 h 1954"/>
              <a:gd name="T10" fmla="*/ 1496 w 1990"/>
              <a:gd name="T11" fmla="*/ 489 h 1954"/>
              <a:gd name="T12" fmla="*/ 1413 w 1990"/>
              <a:gd name="T13" fmla="*/ 291 h 1954"/>
              <a:gd name="T14" fmla="*/ 802 w 1990"/>
              <a:gd name="T15" fmla="*/ 83 h 1954"/>
              <a:gd name="T16" fmla="*/ 1039 w 1990"/>
              <a:gd name="T17" fmla="*/ 249 h 1954"/>
              <a:gd name="T18" fmla="*/ 1243 w 1990"/>
              <a:gd name="T19" fmla="*/ 499 h 1954"/>
              <a:gd name="T20" fmla="*/ 291 w 1990"/>
              <a:gd name="T21" fmla="*/ 333 h 1954"/>
              <a:gd name="T22" fmla="*/ 83 w 1990"/>
              <a:gd name="T23" fmla="*/ 1455 h 1954"/>
              <a:gd name="T24" fmla="*/ 1039 w 1990"/>
              <a:gd name="T25" fmla="*/ 1663 h 1954"/>
              <a:gd name="T26" fmla="*/ 1641 w 1990"/>
              <a:gd name="T27" fmla="*/ 1453 h 1954"/>
              <a:gd name="T28" fmla="*/ 1138 w 1990"/>
              <a:gd name="T29" fmla="*/ 583 h 1954"/>
              <a:gd name="T30" fmla="*/ 1641 w 1990"/>
              <a:gd name="T31" fmla="*/ 1453 h 1954"/>
              <a:gd name="T32" fmla="*/ 1752 w 1990"/>
              <a:gd name="T33" fmla="*/ 809 h 1954"/>
              <a:gd name="T34" fmla="*/ 1026 w 1990"/>
              <a:gd name="T35" fmla="*/ 1228 h 1954"/>
              <a:gd name="T36" fmla="*/ 1767 w 1990"/>
              <a:gd name="T37" fmla="*/ 1422 h 1954"/>
              <a:gd name="T38" fmla="*/ 1717 w 1990"/>
              <a:gd name="T39" fmla="*/ 1835 h 1954"/>
              <a:gd name="T40" fmla="*/ 1767 w 1990"/>
              <a:gd name="T41" fmla="*/ 1422 h 1954"/>
              <a:gd name="T42" fmla="*/ 1739 w 1990"/>
              <a:gd name="T43" fmla="*/ 1874 h 1954"/>
              <a:gd name="T44" fmla="*/ 1956 w 1990"/>
              <a:gd name="T45" fmla="*/ 1749 h 1954"/>
              <a:gd name="T46" fmla="*/ 249 w 1990"/>
              <a:gd name="T47" fmla="*/ 551 h 1954"/>
              <a:gd name="T48" fmla="*/ 803 w 1990"/>
              <a:gd name="T49" fmla="*/ 613 h 1954"/>
              <a:gd name="T50" fmla="*/ 675 w 1990"/>
              <a:gd name="T51" fmla="*/ 828 h 1954"/>
              <a:gd name="T52" fmla="*/ 249 w 1990"/>
              <a:gd name="T53" fmla="*/ 890 h 1954"/>
              <a:gd name="T54" fmla="*/ 675 w 1990"/>
              <a:gd name="T55" fmla="*/ 828 h 1954"/>
              <a:gd name="T56" fmla="*/ 675 w 1990"/>
              <a:gd name="T57" fmla="*/ 1167 h 1954"/>
              <a:gd name="T58" fmla="*/ 249 w 1990"/>
              <a:gd name="T59" fmla="*/ 1105 h 1954"/>
              <a:gd name="T60" fmla="*/ 249 w 1990"/>
              <a:gd name="T61" fmla="*/ 1444 h 1954"/>
              <a:gd name="T62" fmla="*/ 803 w 1990"/>
              <a:gd name="T63" fmla="*/ 1382 h 1954"/>
              <a:gd name="T64" fmla="*/ 249 w 1990"/>
              <a:gd name="T65" fmla="*/ 1444 h 1954"/>
              <a:gd name="T66" fmla="*/ 1179 w 1990"/>
              <a:gd name="T67" fmla="*/ 961 h 1954"/>
              <a:gd name="T68" fmla="*/ 1300 w 1990"/>
              <a:gd name="T69" fmla="*/ 1219 h 1954"/>
              <a:gd name="T70" fmla="*/ 1604 w 1990"/>
              <a:gd name="T71" fmla="*/ 858 h 1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90" h="1954">
                <a:moveTo>
                  <a:pt x="1231" y="1534"/>
                </a:moveTo>
                <a:cubicBezTo>
                  <a:pt x="1258" y="1542"/>
                  <a:pt x="1285" y="1548"/>
                  <a:pt x="1312" y="1552"/>
                </a:cubicBezTo>
                <a:cubicBezTo>
                  <a:pt x="1272" y="1665"/>
                  <a:pt x="1165" y="1746"/>
                  <a:pt x="1039" y="1746"/>
                </a:cubicBezTo>
                <a:lnTo>
                  <a:pt x="291" y="1746"/>
                </a:lnTo>
                <a:cubicBezTo>
                  <a:pt x="131" y="1746"/>
                  <a:pt x="0" y="1615"/>
                  <a:pt x="0" y="1455"/>
                </a:cubicBezTo>
                <a:lnTo>
                  <a:pt x="0" y="540"/>
                </a:lnTo>
                <a:cubicBezTo>
                  <a:pt x="0" y="380"/>
                  <a:pt x="131" y="249"/>
                  <a:pt x="291" y="249"/>
                </a:cubicBezTo>
                <a:lnTo>
                  <a:pt x="515" y="249"/>
                </a:lnTo>
                <a:cubicBezTo>
                  <a:pt x="535" y="109"/>
                  <a:pt x="656" y="0"/>
                  <a:pt x="802" y="0"/>
                </a:cubicBezTo>
                <a:lnTo>
                  <a:pt x="1205" y="0"/>
                </a:lnTo>
                <a:cubicBezTo>
                  <a:pt x="1366" y="0"/>
                  <a:pt x="1496" y="131"/>
                  <a:pt x="1496" y="291"/>
                </a:cubicBezTo>
                <a:lnTo>
                  <a:pt x="1496" y="489"/>
                </a:lnTo>
                <a:cubicBezTo>
                  <a:pt x="1469" y="484"/>
                  <a:pt x="1441" y="480"/>
                  <a:pt x="1413" y="479"/>
                </a:cubicBezTo>
                <a:lnTo>
                  <a:pt x="1413" y="291"/>
                </a:lnTo>
                <a:cubicBezTo>
                  <a:pt x="1413" y="176"/>
                  <a:pt x="1320" y="83"/>
                  <a:pt x="1205" y="83"/>
                </a:cubicBezTo>
                <a:lnTo>
                  <a:pt x="802" y="83"/>
                </a:lnTo>
                <a:cubicBezTo>
                  <a:pt x="701" y="83"/>
                  <a:pt x="617" y="155"/>
                  <a:pt x="598" y="249"/>
                </a:cubicBezTo>
                <a:lnTo>
                  <a:pt x="1039" y="249"/>
                </a:lnTo>
                <a:cubicBezTo>
                  <a:pt x="1180" y="249"/>
                  <a:pt x="1297" y="349"/>
                  <a:pt x="1324" y="482"/>
                </a:cubicBezTo>
                <a:cubicBezTo>
                  <a:pt x="1297" y="485"/>
                  <a:pt x="1270" y="491"/>
                  <a:pt x="1243" y="499"/>
                </a:cubicBezTo>
                <a:cubicBezTo>
                  <a:pt x="1224" y="404"/>
                  <a:pt x="1140" y="333"/>
                  <a:pt x="1039" y="333"/>
                </a:cubicBezTo>
                <a:lnTo>
                  <a:pt x="291" y="333"/>
                </a:lnTo>
                <a:cubicBezTo>
                  <a:pt x="177" y="333"/>
                  <a:pt x="83" y="426"/>
                  <a:pt x="83" y="540"/>
                </a:cubicBezTo>
                <a:lnTo>
                  <a:pt x="83" y="1455"/>
                </a:lnTo>
                <a:cubicBezTo>
                  <a:pt x="83" y="1569"/>
                  <a:pt x="177" y="1663"/>
                  <a:pt x="291" y="1663"/>
                </a:cubicBezTo>
                <a:lnTo>
                  <a:pt x="1039" y="1663"/>
                </a:lnTo>
                <a:cubicBezTo>
                  <a:pt x="1126" y="1663"/>
                  <a:pt x="1200" y="1609"/>
                  <a:pt x="1231" y="1534"/>
                </a:cubicBezTo>
                <a:close/>
                <a:moveTo>
                  <a:pt x="1641" y="1453"/>
                </a:moveTo>
                <a:cubicBezTo>
                  <a:pt x="1401" y="1591"/>
                  <a:pt x="1093" y="1509"/>
                  <a:pt x="955" y="1269"/>
                </a:cubicBezTo>
                <a:cubicBezTo>
                  <a:pt x="816" y="1029"/>
                  <a:pt x="899" y="722"/>
                  <a:pt x="1138" y="583"/>
                </a:cubicBezTo>
                <a:cubicBezTo>
                  <a:pt x="1378" y="445"/>
                  <a:pt x="1686" y="527"/>
                  <a:pt x="1824" y="767"/>
                </a:cubicBezTo>
                <a:cubicBezTo>
                  <a:pt x="1963" y="1007"/>
                  <a:pt x="1880" y="1314"/>
                  <a:pt x="1641" y="1453"/>
                </a:cubicBezTo>
                <a:close/>
                <a:moveTo>
                  <a:pt x="1599" y="1381"/>
                </a:moveTo>
                <a:cubicBezTo>
                  <a:pt x="1799" y="1266"/>
                  <a:pt x="1868" y="1009"/>
                  <a:pt x="1752" y="809"/>
                </a:cubicBezTo>
                <a:cubicBezTo>
                  <a:pt x="1637" y="608"/>
                  <a:pt x="1380" y="539"/>
                  <a:pt x="1180" y="655"/>
                </a:cubicBezTo>
                <a:cubicBezTo>
                  <a:pt x="980" y="771"/>
                  <a:pt x="911" y="1027"/>
                  <a:pt x="1026" y="1228"/>
                </a:cubicBezTo>
                <a:cubicBezTo>
                  <a:pt x="1142" y="1428"/>
                  <a:pt x="1399" y="1497"/>
                  <a:pt x="1599" y="1381"/>
                </a:cubicBezTo>
                <a:close/>
                <a:moveTo>
                  <a:pt x="1767" y="1422"/>
                </a:moveTo>
                <a:lnTo>
                  <a:pt x="1551" y="1547"/>
                </a:lnTo>
                <a:lnTo>
                  <a:pt x="1717" y="1835"/>
                </a:lnTo>
                <a:lnTo>
                  <a:pt x="1933" y="1710"/>
                </a:lnTo>
                <a:lnTo>
                  <a:pt x="1767" y="1422"/>
                </a:lnTo>
                <a:close/>
                <a:moveTo>
                  <a:pt x="1956" y="1749"/>
                </a:moveTo>
                <a:lnTo>
                  <a:pt x="1739" y="1874"/>
                </a:lnTo>
                <a:cubicBezTo>
                  <a:pt x="1774" y="1934"/>
                  <a:pt x="1850" y="1954"/>
                  <a:pt x="1910" y="1919"/>
                </a:cubicBezTo>
                <a:cubicBezTo>
                  <a:pt x="1969" y="1885"/>
                  <a:pt x="1990" y="1809"/>
                  <a:pt x="1956" y="1749"/>
                </a:cubicBezTo>
                <a:close/>
                <a:moveTo>
                  <a:pt x="803" y="551"/>
                </a:moveTo>
                <a:lnTo>
                  <a:pt x="249" y="551"/>
                </a:lnTo>
                <a:lnTo>
                  <a:pt x="249" y="613"/>
                </a:lnTo>
                <a:lnTo>
                  <a:pt x="803" y="613"/>
                </a:lnTo>
                <a:lnTo>
                  <a:pt x="803" y="551"/>
                </a:lnTo>
                <a:close/>
                <a:moveTo>
                  <a:pt x="675" y="828"/>
                </a:moveTo>
                <a:lnTo>
                  <a:pt x="249" y="828"/>
                </a:lnTo>
                <a:lnTo>
                  <a:pt x="249" y="890"/>
                </a:lnTo>
                <a:lnTo>
                  <a:pt x="675" y="890"/>
                </a:lnTo>
                <a:lnTo>
                  <a:pt x="675" y="828"/>
                </a:lnTo>
                <a:close/>
                <a:moveTo>
                  <a:pt x="249" y="1167"/>
                </a:moveTo>
                <a:lnTo>
                  <a:pt x="675" y="1167"/>
                </a:lnTo>
                <a:lnTo>
                  <a:pt x="675" y="1105"/>
                </a:lnTo>
                <a:lnTo>
                  <a:pt x="249" y="1105"/>
                </a:lnTo>
                <a:lnTo>
                  <a:pt x="249" y="1167"/>
                </a:lnTo>
                <a:close/>
                <a:moveTo>
                  <a:pt x="249" y="1444"/>
                </a:moveTo>
                <a:lnTo>
                  <a:pt x="803" y="1444"/>
                </a:lnTo>
                <a:lnTo>
                  <a:pt x="803" y="1382"/>
                </a:lnTo>
                <a:lnTo>
                  <a:pt x="249" y="1382"/>
                </a:lnTo>
                <a:lnTo>
                  <a:pt x="249" y="1444"/>
                </a:lnTo>
                <a:close/>
                <a:moveTo>
                  <a:pt x="1308" y="1105"/>
                </a:moveTo>
                <a:lnTo>
                  <a:pt x="1179" y="961"/>
                </a:lnTo>
                <a:lnTo>
                  <a:pt x="1118" y="1017"/>
                </a:lnTo>
                <a:lnTo>
                  <a:pt x="1300" y="1219"/>
                </a:lnTo>
                <a:lnTo>
                  <a:pt x="1657" y="922"/>
                </a:lnTo>
                <a:lnTo>
                  <a:pt x="1604" y="858"/>
                </a:lnTo>
                <a:lnTo>
                  <a:pt x="1308" y="110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圆角矩形 14"/>
          <p:cNvSpPr/>
          <p:nvPr/>
        </p:nvSpPr>
        <p:spPr>
          <a:xfrm>
            <a:off x="1826605" y="4415340"/>
            <a:ext cx="765275" cy="765275"/>
          </a:xfrm>
          <a:prstGeom prst="roundRect">
            <a:avLst/>
          </a:prstGeom>
          <a:solidFill>
            <a:srgbClr val="13346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圆角矩形 8"/>
          <p:cNvSpPr/>
          <p:nvPr/>
        </p:nvSpPr>
        <p:spPr>
          <a:xfrm>
            <a:off x="2002703" y="4607553"/>
            <a:ext cx="413078" cy="380847"/>
          </a:xfrm>
          <a:custGeom>
            <a:avLst/>
            <a:gdLst>
              <a:gd name="connsiteX0" fmla="*/ 469488 w 578320"/>
              <a:gd name="connsiteY0" fmla="*/ 312166 h 533197"/>
              <a:gd name="connsiteX1" fmla="*/ 523904 w 578320"/>
              <a:gd name="connsiteY1" fmla="*/ 363740 h 533197"/>
              <a:gd name="connsiteX2" fmla="*/ 523904 w 578320"/>
              <a:gd name="connsiteY2" fmla="*/ 376634 h 533197"/>
              <a:gd name="connsiteX3" fmla="*/ 527594 w 578320"/>
              <a:gd name="connsiteY3" fmla="*/ 391369 h 533197"/>
              <a:gd name="connsiteX4" fmla="*/ 512837 w 578320"/>
              <a:gd name="connsiteY4" fmla="*/ 411630 h 533197"/>
              <a:gd name="connsiteX5" fmla="*/ 498080 w 578320"/>
              <a:gd name="connsiteY5" fmla="*/ 440180 h 533197"/>
              <a:gd name="connsiteX6" fmla="*/ 529438 w 578320"/>
              <a:gd name="connsiteY6" fmla="*/ 475176 h 533197"/>
              <a:gd name="connsiteX7" fmla="*/ 578320 w 578320"/>
              <a:gd name="connsiteY7" fmla="*/ 518462 h 533197"/>
              <a:gd name="connsiteX8" fmla="*/ 485168 w 578320"/>
              <a:gd name="connsiteY8" fmla="*/ 533197 h 533197"/>
              <a:gd name="connsiteX9" fmla="*/ 477789 w 578320"/>
              <a:gd name="connsiteY9" fmla="*/ 486228 h 533197"/>
              <a:gd name="connsiteX10" fmla="*/ 481478 w 578320"/>
              <a:gd name="connsiteY10" fmla="*/ 479781 h 533197"/>
              <a:gd name="connsiteX11" fmla="*/ 480556 w 578320"/>
              <a:gd name="connsiteY11" fmla="*/ 477939 h 533197"/>
              <a:gd name="connsiteX12" fmla="*/ 471333 w 578320"/>
              <a:gd name="connsiteY12" fmla="*/ 466888 h 533197"/>
              <a:gd name="connsiteX13" fmla="*/ 467644 w 578320"/>
              <a:gd name="connsiteY13" fmla="*/ 466888 h 533197"/>
              <a:gd name="connsiteX14" fmla="*/ 458421 w 578320"/>
              <a:gd name="connsiteY14" fmla="*/ 477939 h 533197"/>
              <a:gd name="connsiteX15" fmla="*/ 458421 w 578320"/>
              <a:gd name="connsiteY15" fmla="*/ 479781 h 533197"/>
              <a:gd name="connsiteX16" fmla="*/ 462110 w 578320"/>
              <a:gd name="connsiteY16" fmla="*/ 486228 h 533197"/>
              <a:gd name="connsiteX17" fmla="*/ 454732 w 578320"/>
              <a:gd name="connsiteY17" fmla="*/ 533197 h 533197"/>
              <a:gd name="connsiteX18" fmla="*/ 361579 w 578320"/>
              <a:gd name="connsiteY18" fmla="*/ 518462 h 533197"/>
              <a:gd name="connsiteX19" fmla="*/ 409539 w 578320"/>
              <a:gd name="connsiteY19" fmla="*/ 475176 h 533197"/>
              <a:gd name="connsiteX20" fmla="*/ 440897 w 578320"/>
              <a:gd name="connsiteY20" fmla="*/ 440180 h 533197"/>
              <a:gd name="connsiteX21" fmla="*/ 427063 w 578320"/>
              <a:gd name="connsiteY21" fmla="*/ 411630 h 533197"/>
              <a:gd name="connsiteX22" fmla="*/ 411383 w 578320"/>
              <a:gd name="connsiteY22" fmla="*/ 391369 h 533197"/>
              <a:gd name="connsiteX23" fmla="*/ 415995 w 578320"/>
              <a:gd name="connsiteY23" fmla="*/ 376634 h 533197"/>
              <a:gd name="connsiteX24" fmla="*/ 415995 w 578320"/>
              <a:gd name="connsiteY24" fmla="*/ 363740 h 533197"/>
              <a:gd name="connsiteX25" fmla="*/ 469488 w 578320"/>
              <a:gd name="connsiteY25" fmla="*/ 312166 h 533197"/>
              <a:gd name="connsiteX26" fmla="*/ 107909 w 578320"/>
              <a:gd name="connsiteY26" fmla="*/ 312166 h 533197"/>
              <a:gd name="connsiteX27" fmla="*/ 162325 w 578320"/>
              <a:gd name="connsiteY27" fmla="*/ 363740 h 533197"/>
              <a:gd name="connsiteX28" fmla="*/ 162325 w 578320"/>
              <a:gd name="connsiteY28" fmla="*/ 376634 h 533197"/>
              <a:gd name="connsiteX29" fmla="*/ 166937 w 578320"/>
              <a:gd name="connsiteY29" fmla="*/ 391369 h 533197"/>
              <a:gd name="connsiteX30" fmla="*/ 151257 w 578320"/>
              <a:gd name="connsiteY30" fmla="*/ 411630 h 533197"/>
              <a:gd name="connsiteX31" fmla="*/ 137423 w 578320"/>
              <a:gd name="connsiteY31" fmla="*/ 440180 h 533197"/>
              <a:gd name="connsiteX32" fmla="*/ 167859 w 578320"/>
              <a:gd name="connsiteY32" fmla="*/ 475176 h 533197"/>
              <a:gd name="connsiteX33" fmla="*/ 216741 w 578320"/>
              <a:gd name="connsiteY33" fmla="*/ 518462 h 533197"/>
              <a:gd name="connsiteX34" fmla="*/ 123588 w 578320"/>
              <a:gd name="connsiteY34" fmla="*/ 533197 h 533197"/>
              <a:gd name="connsiteX35" fmla="*/ 116210 w 578320"/>
              <a:gd name="connsiteY35" fmla="*/ 486228 h 533197"/>
              <a:gd name="connsiteX36" fmla="*/ 119899 w 578320"/>
              <a:gd name="connsiteY36" fmla="*/ 479781 h 533197"/>
              <a:gd name="connsiteX37" fmla="*/ 119899 w 578320"/>
              <a:gd name="connsiteY37" fmla="*/ 477939 h 533197"/>
              <a:gd name="connsiteX38" fmla="*/ 109754 w 578320"/>
              <a:gd name="connsiteY38" fmla="*/ 466888 h 533197"/>
              <a:gd name="connsiteX39" fmla="*/ 106987 w 578320"/>
              <a:gd name="connsiteY39" fmla="*/ 466888 h 533197"/>
              <a:gd name="connsiteX40" fmla="*/ 96842 w 578320"/>
              <a:gd name="connsiteY40" fmla="*/ 477939 h 533197"/>
              <a:gd name="connsiteX41" fmla="*/ 96842 w 578320"/>
              <a:gd name="connsiteY41" fmla="*/ 479781 h 533197"/>
              <a:gd name="connsiteX42" fmla="*/ 100531 w 578320"/>
              <a:gd name="connsiteY42" fmla="*/ 486228 h 533197"/>
              <a:gd name="connsiteX43" fmla="*/ 93152 w 578320"/>
              <a:gd name="connsiteY43" fmla="*/ 533197 h 533197"/>
              <a:gd name="connsiteX44" fmla="*/ 0 w 578320"/>
              <a:gd name="connsiteY44" fmla="*/ 518462 h 533197"/>
              <a:gd name="connsiteX45" fmla="*/ 48882 w 578320"/>
              <a:gd name="connsiteY45" fmla="*/ 475176 h 533197"/>
              <a:gd name="connsiteX46" fmla="*/ 79318 w 578320"/>
              <a:gd name="connsiteY46" fmla="*/ 440180 h 533197"/>
              <a:gd name="connsiteX47" fmla="*/ 65483 w 578320"/>
              <a:gd name="connsiteY47" fmla="*/ 411630 h 533197"/>
              <a:gd name="connsiteX48" fmla="*/ 49804 w 578320"/>
              <a:gd name="connsiteY48" fmla="*/ 391369 h 533197"/>
              <a:gd name="connsiteX49" fmla="*/ 54416 w 578320"/>
              <a:gd name="connsiteY49" fmla="*/ 376634 h 533197"/>
              <a:gd name="connsiteX50" fmla="*/ 54416 w 578320"/>
              <a:gd name="connsiteY50" fmla="*/ 363740 h 533197"/>
              <a:gd name="connsiteX51" fmla="*/ 107909 w 578320"/>
              <a:gd name="connsiteY51" fmla="*/ 312166 h 533197"/>
              <a:gd name="connsiteX52" fmla="*/ 288717 w 578320"/>
              <a:gd name="connsiteY52" fmla="*/ 237601 h 533197"/>
              <a:gd name="connsiteX53" fmla="*/ 303485 w 578320"/>
              <a:gd name="connsiteY53" fmla="*/ 252338 h 533197"/>
              <a:gd name="connsiteX54" fmla="*/ 303485 w 578320"/>
              <a:gd name="connsiteY54" fmla="*/ 331547 h 533197"/>
              <a:gd name="connsiteX55" fmla="*/ 384708 w 578320"/>
              <a:gd name="connsiteY55" fmla="*/ 398782 h 533197"/>
              <a:gd name="connsiteX56" fmla="*/ 386554 w 578320"/>
              <a:gd name="connsiteY56" fmla="*/ 419045 h 533197"/>
              <a:gd name="connsiteX57" fmla="*/ 375478 w 578320"/>
              <a:gd name="connsiteY57" fmla="*/ 423650 h 533197"/>
              <a:gd name="connsiteX58" fmla="*/ 366248 w 578320"/>
              <a:gd name="connsiteY58" fmla="*/ 420887 h 533197"/>
              <a:gd name="connsiteX59" fmla="*/ 288717 w 578320"/>
              <a:gd name="connsiteY59" fmla="*/ 356415 h 533197"/>
              <a:gd name="connsiteX60" fmla="*/ 212108 w 578320"/>
              <a:gd name="connsiteY60" fmla="*/ 420887 h 533197"/>
              <a:gd name="connsiteX61" fmla="*/ 191802 w 578320"/>
              <a:gd name="connsiteY61" fmla="*/ 419045 h 533197"/>
              <a:gd name="connsiteX62" fmla="*/ 193648 w 578320"/>
              <a:gd name="connsiteY62" fmla="*/ 398782 h 533197"/>
              <a:gd name="connsiteX63" fmla="*/ 274872 w 578320"/>
              <a:gd name="connsiteY63" fmla="*/ 331547 h 533197"/>
              <a:gd name="connsiteX64" fmla="*/ 274872 w 578320"/>
              <a:gd name="connsiteY64" fmla="*/ 252338 h 533197"/>
              <a:gd name="connsiteX65" fmla="*/ 288717 w 578320"/>
              <a:gd name="connsiteY65" fmla="*/ 237601 h 533197"/>
              <a:gd name="connsiteX66" fmla="*/ 288699 w 578320"/>
              <a:gd name="connsiteY66" fmla="*/ 0 h 533197"/>
              <a:gd name="connsiteX67" fmla="*/ 343115 w 578320"/>
              <a:gd name="connsiteY67" fmla="*/ 50653 h 533197"/>
              <a:gd name="connsiteX68" fmla="*/ 343115 w 578320"/>
              <a:gd name="connsiteY68" fmla="*/ 63546 h 533197"/>
              <a:gd name="connsiteX69" fmla="*/ 346805 w 578320"/>
              <a:gd name="connsiteY69" fmla="*/ 78282 h 533197"/>
              <a:gd name="connsiteX70" fmla="*/ 332048 w 578320"/>
              <a:gd name="connsiteY70" fmla="*/ 98543 h 533197"/>
              <a:gd name="connsiteX71" fmla="*/ 318213 w 578320"/>
              <a:gd name="connsiteY71" fmla="*/ 127093 h 533197"/>
              <a:gd name="connsiteX72" fmla="*/ 348649 w 578320"/>
              <a:gd name="connsiteY72" fmla="*/ 163010 h 533197"/>
              <a:gd name="connsiteX73" fmla="*/ 397531 w 578320"/>
              <a:gd name="connsiteY73" fmla="*/ 206295 h 533197"/>
              <a:gd name="connsiteX74" fmla="*/ 304379 w 578320"/>
              <a:gd name="connsiteY74" fmla="*/ 220110 h 533197"/>
              <a:gd name="connsiteX75" fmla="*/ 297000 w 578320"/>
              <a:gd name="connsiteY75" fmla="*/ 173141 h 533197"/>
              <a:gd name="connsiteX76" fmla="*/ 300689 w 578320"/>
              <a:gd name="connsiteY76" fmla="*/ 167615 h 533197"/>
              <a:gd name="connsiteX77" fmla="*/ 300689 w 578320"/>
              <a:gd name="connsiteY77" fmla="*/ 164852 h 533197"/>
              <a:gd name="connsiteX78" fmla="*/ 290544 w 578320"/>
              <a:gd name="connsiteY78" fmla="*/ 154722 h 533197"/>
              <a:gd name="connsiteX79" fmla="*/ 287777 w 578320"/>
              <a:gd name="connsiteY79" fmla="*/ 154722 h 533197"/>
              <a:gd name="connsiteX80" fmla="*/ 277632 w 578320"/>
              <a:gd name="connsiteY80" fmla="*/ 164852 h 533197"/>
              <a:gd name="connsiteX81" fmla="*/ 277632 w 578320"/>
              <a:gd name="connsiteY81" fmla="*/ 167615 h 533197"/>
              <a:gd name="connsiteX82" fmla="*/ 281321 w 578320"/>
              <a:gd name="connsiteY82" fmla="*/ 173141 h 533197"/>
              <a:gd name="connsiteX83" fmla="*/ 273943 w 578320"/>
              <a:gd name="connsiteY83" fmla="*/ 221031 h 533197"/>
              <a:gd name="connsiteX84" fmla="*/ 180790 w 578320"/>
              <a:gd name="connsiteY84" fmla="*/ 206295 h 533197"/>
              <a:gd name="connsiteX85" fmla="*/ 228750 w 578320"/>
              <a:gd name="connsiteY85" fmla="*/ 163010 h 533197"/>
              <a:gd name="connsiteX86" fmla="*/ 260108 w 578320"/>
              <a:gd name="connsiteY86" fmla="*/ 127093 h 533197"/>
              <a:gd name="connsiteX87" fmla="*/ 246274 w 578320"/>
              <a:gd name="connsiteY87" fmla="*/ 98543 h 533197"/>
              <a:gd name="connsiteX88" fmla="*/ 230594 w 578320"/>
              <a:gd name="connsiteY88" fmla="*/ 78282 h 533197"/>
              <a:gd name="connsiteX89" fmla="*/ 235206 w 578320"/>
              <a:gd name="connsiteY89" fmla="*/ 63546 h 533197"/>
              <a:gd name="connsiteX90" fmla="*/ 235206 w 578320"/>
              <a:gd name="connsiteY90" fmla="*/ 50653 h 533197"/>
              <a:gd name="connsiteX91" fmla="*/ 288699 w 578320"/>
              <a:gd name="connsiteY91" fmla="*/ 0 h 533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578320" h="533197">
                <a:moveTo>
                  <a:pt x="469488" y="312166"/>
                </a:moveTo>
                <a:cubicBezTo>
                  <a:pt x="499002" y="312166"/>
                  <a:pt x="523904" y="335190"/>
                  <a:pt x="523904" y="363740"/>
                </a:cubicBezTo>
                <a:lnTo>
                  <a:pt x="523904" y="376634"/>
                </a:lnTo>
                <a:cubicBezTo>
                  <a:pt x="523904" y="376634"/>
                  <a:pt x="529438" y="381238"/>
                  <a:pt x="527594" y="391369"/>
                </a:cubicBezTo>
                <a:cubicBezTo>
                  <a:pt x="526671" y="404262"/>
                  <a:pt x="512837" y="411630"/>
                  <a:pt x="512837" y="411630"/>
                </a:cubicBezTo>
                <a:cubicBezTo>
                  <a:pt x="512837" y="411630"/>
                  <a:pt x="509147" y="430970"/>
                  <a:pt x="498080" y="440180"/>
                </a:cubicBezTo>
                <a:cubicBezTo>
                  <a:pt x="494391" y="467809"/>
                  <a:pt x="513759" y="470572"/>
                  <a:pt x="529438" y="475176"/>
                </a:cubicBezTo>
                <a:cubicBezTo>
                  <a:pt x="555263" y="483465"/>
                  <a:pt x="578320" y="485307"/>
                  <a:pt x="578320" y="518462"/>
                </a:cubicBezTo>
                <a:cubicBezTo>
                  <a:pt x="578320" y="525829"/>
                  <a:pt x="543273" y="532276"/>
                  <a:pt x="485168" y="533197"/>
                </a:cubicBezTo>
                <a:lnTo>
                  <a:pt x="477789" y="486228"/>
                </a:lnTo>
                <a:lnTo>
                  <a:pt x="481478" y="479781"/>
                </a:lnTo>
                <a:cubicBezTo>
                  <a:pt x="481478" y="478860"/>
                  <a:pt x="481478" y="477939"/>
                  <a:pt x="480556" y="477939"/>
                </a:cubicBezTo>
                <a:lnTo>
                  <a:pt x="471333" y="466888"/>
                </a:lnTo>
                <a:cubicBezTo>
                  <a:pt x="470411" y="465967"/>
                  <a:pt x="468566" y="465967"/>
                  <a:pt x="467644" y="466888"/>
                </a:cubicBezTo>
                <a:lnTo>
                  <a:pt x="458421" y="477939"/>
                </a:lnTo>
                <a:cubicBezTo>
                  <a:pt x="457499" y="477939"/>
                  <a:pt x="457499" y="478860"/>
                  <a:pt x="458421" y="479781"/>
                </a:cubicBezTo>
                <a:lnTo>
                  <a:pt x="462110" y="486228"/>
                </a:lnTo>
                <a:lnTo>
                  <a:pt x="454732" y="533197"/>
                </a:lnTo>
                <a:cubicBezTo>
                  <a:pt x="396627" y="532276"/>
                  <a:pt x="361579" y="525829"/>
                  <a:pt x="361579" y="518462"/>
                </a:cubicBezTo>
                <a:cubicBezTo>
                  <a:pt x="361579" y="485307"/>
                  <a:pt x="384637" y="483465"/>
                  <a:pt x="409539" y="475176"/>
                </a:cubicBezTo>
                <a:cubicBezTo>
                  <a:pt x="425218" y="470572"/>
                  <a:pt x="444586" y="466888"/>
                  <a:pt x="440897" y="440180"/>
                </a:cubicBezTo>
                <a:cubicBezTo>
                  <a:pt x="430752" y="430970"/>
                  <a:pt x="427063" y="411630"/>
                  <a:pt x="427063" y="411630"/>
                </a:cubicBezTo>
                <a:cubicBezTo>
                  <a:pt x="427063" y="411630"/>
                  <a:pt x="413228" y="404262"/>
                  <a:pt x="411383" y="391369"/>
                </a:cubicBezTo>
                <a:cubicBezTo>
                  <a:pt x="410461" y="381238"/>
                  <a:pt x="415995" y="376634"/>
                  <a:pt x="415995" y="376634"/>
                </a:cubicBezTo>
                <a:lnTo>
                  <a:pt x="415995" y="363740"/>
                </a:lnTo>
                <a:cubicBezTo>
                  <a:pt x="415995" y="335190"/>
                  <a:pt x="439975" y="312166"/>
                  <a:pt x="469488" y="312166"/>
                </a:cubicBezTo>
                <a:close/>
                <a:moveTo>
                  <a:pt x="107909" y="312166"/>
                </a:moveTo>
                <a:cubicBezTo>
                  <a:pt x="138345" y="312166"/>
                  <a:pt x="162325" y="335190"/>
                  <a:pt x="162325" y="363740"/>
                </a:cubicBezTo>
                <a:lnTo>
                  <a:pt x="162325" y="376634"/>
                </a:lnTo>
                <a:cubicBezTo>
                  <a:pt x="162325" y="376634"/>
                  <a:pt x="167859" y="381238"/>
                  <a:pt x="166937" y="391369"/>
                </a:cubicBezTo>
                <a:cubicBezTo>
                  <a:pt x="165092" y="404262"/>
                  <a:pt x="151257" y="411630"/>
                  <a:pt x="151257" y="411630"/>
                </a:cubicBezTo>
                <a:cubicBezTo>
                  <a:pt x="151257" y="411630"/>
                  <a:pt x="147568" y="430970"/>
                  <a:pt x="137423" y="440180"/>
                </a:cubicBezTo>
                <a:cubicBezTo>
                  <a:pt x="132811" y="467809"/>
                  <a:pt x="152180" y="470572"/>
                  <a:pt x="167859" y="475176"/>
                </a:cubicBezTo>
                <a:cubicBezTo>
                  <a:pt x="193684" y="483465"/>
                  <a:pt x="216741" y="485307"/>
                  <a:pt x="216741" y="518462"/>
                </a:cubicBezTo>
                <a:cubicBezTo>
                  <a:pt x="216741" y="525829"/>
                  <a:pt x="181693" y="532276"/>
                  <a:pt x="123588" y="533197"/>
                </a:cubicBezTo>
                <a:lnTo>
                  <a:pt x="116210" y="486228"/>
                </a:lnTo>
                <a:lnTo>
                  <a:pt x="119899" y="479781"/>
                </a:lnTo>
                <a:cubicBezTo>
                  <a:pt x="120821" y="478860"/>
                  <a:pt x="119899" y="477939"/>
                  <a:pt x="119899" y="477939"/>
                </a:cubicBezTo>
                <a:lnTo>
                  <a:pt x="109754" y="466888"/>
                </a:lnTo>
                <a:cubicBezTo>
                  <a:pt x="108832" y="465967"/>
                  <a:pt x="107909" y="465967"/>
                  <a:pt x="106987" y="466888"/>
                </a:cubicBezTo>
                <a:lnTo>
                  <a:pt x="96842" y="477939"/>
                </a:lnTo>
                <a:cubicBezTo>
                  <a:pt x="96842" y="477939"/>
                  <a:pt x="95919" y="478860"/>
                  <a:pt x="96842" y="479781"/>
                </a:cubicBezTo>
                <a:lnTo>
                  <a:pt x="100531" y="486228"/>
                </a:lnTo>
                <a:lnTo>
                  <a:pt x="93152" y="533197"/>
                </a:lnTo>
                <a:cubicBezTo>
                  <a:pt x="35047" y="532276"/>
                  <a:pt x="0" y="525829"/>
                  <a:pt x="0" y="518462"/>
                </a:cubicBezTo>
                <a:cubicBezTo>
                  <a:pt x="0" y="485307"/>
                  <a:pt x="23057" y="483465"/>
                  <a:pt x="48882" y="475176"/>
                </a:cubicBezTo>
                <a:cubicBezTo>
                  <a:pt x="64561" y="470572"/>
                  <a:pt x="83929" y="466888"/>
                  <a:pt x="79318" y="440180"/>
                </a:cubicBezTo>
                <a:cubicBezTo>
                  <a:pt x="69173" y="430970"/>
                  <a:pt x="65483" y="411630"/>
                  <a:pt x="65483" y="411630"/>
                </a:cubicBezTo>
                <a:cubicBezTo>
                  <a:pt x="65483" y="411630"/>
                  <a:pt x="51649" y="404262"/>
                  <a:pt x="49804" y="391369"/>
                </a:cubicBezTo>
                <a:cubicBezTo>
                  <a:pt x="48882" y="381238"/>
                  <a:pt x="54416" y="376634"/>
                  <a:pt x="54416" y="376634"/>
                </a:cubicBezTo>
                <a:lnTo>
                  <a:pt x="54416" y="363740"/>
                </a:lnTo>
                <a:cubicBezTo>
                  <a:pt x="54416" y="335190"/>
                  <a:pt x="78396" y="312166"/>
                  <a:pt x="107909" y="312166"/>
                </a:cubicBezTo>
                <a:close/>
                <a:moveTo>
                  <a:pt x="288717" y="237601"/>
                </a:moveTo>
                <a:cubicBezTo>
                  <a:pt x="297024" y="237601"/>
                  <a:pt x="303485" y="244048"/>
                  <a:pt x="303485" y="252338"/>
                </a:cubicBezTo>
                <a:lnTo>
                  <a:pt x="303485" y="331547"/>
                </a:lnTo>
                <a:lnTo>
                  <a:pt x="384708" y="398782"/>
                </a:lnTo>
                <a:cubicBezTo>
                  <a:pt x="390246" y="403387"/>
                  <a:pt x="391169" y="412598"/>
                  <a:pt x="386554" y="419045"/>
                </a:cubicBezTo>
                <a:cubicBezTo>
                  <a:pt x="383785" y="421808"/>
                  <a:pt x="379170" y="423650"/>
                  <a:pt x="375478" y="423650"/>
                </a:cubicBezTo>
                <a:cubicBezTo>
                  <a:pt x="371786" y="423650"/>
                  <a:pt x="369017" y="422729"/>
                  <a:pt x="366248" y="420887"/>
                </a:cubicBezTo>
                <a:lnTo>
                  <a:pt x="288717" y="356415"/>
                </a:lnTo>
                <a:lnTo>
                  <a:pt x="212108" y="420887"/>
                </a:lnTo>
                <a:cubicBezTo>
                  <a:pt x="205647" y="425492"/>
                  <a:pt x="196417" y="424571"/>
                  <a:pt x="191802" y="419045"/>
                </a:cubicBezTo>
                <a:cubicBezTo>
                  <a:pt x="186264" y="412598"/>
                  <a:pt x="187187" y="403387"/>
                  <a:pt x="193648" y="398782"/>
                </a:cubicBezTo>
                <a:lnTo>
                  <a:pt x="274872" y="331547"/>
                </a:lnTo>
                <a:lnTo>
                  <a:pt x="274872" y="252338"/>
                </a:lnTo>
                <a:cubicBezTo>
                  <a:pt x="274872" y="244048"/>
                  <a:pt x="281333" y="237601"/>
                  <a:pt x="288717" y="237601"/>
                </a:cubicBezTo>
                <a:close/>
                <a:moveTo>
                  <a:pt x="288699" y="0"/>
                </a:moveTo>
                <a:cubicBezTo>
                  <a:pt x="318213" y="0"/>
                  <a:pt x="343115" y="22103"/>
                  <a:pt x="343115" y="50653"/>
                </a:cubicBezTo>
                <a:lnTo>
                  <a:pt x="343115" y="63546"/>
                </a:lnTo>
                <a:cubicBezTo>
                  <a:pt x="343115" y="63546"/>
                  <a:pt x="348649" y="68151"/>
                  <a:pt x="346805" y="78282"/>
                </a:cubicBezTo>
                <a:cubicBezTo>
                  <a:pt x="345882" y="92096"/>
                  <a:pt x="332048" y="98543"/>
                  <a:pt x="332048" y="98543"/>
                </a:cubicBezTo>
                <a:cubicBezTo>
                  <a:pt x="332048" y="98543"/>
                  <a:pt x="328358" y="117883"/>
                  <a:pt x="318213" y="127093"/>
                </a:cubicBezTo>
                <a:cubicBezTo>
                  <a:pt x="313602" y="154722"/>
                  <a:pt x="332970" y="157484"/>
                  <a:pt x="348649" y="163010"/>
                </a:cubicBezTo>
                <a:cubicBezTo>
                  <a:pt x="374474" y="171299"/>
                  <a:pt x="397531" y="172220"/>
                  <a:pt x="397531" y="206295"/>
                </a:cubicBezTo>
                <a:cubicBezTo>
                  <a:pt x="397531" y="212742"/>
                  <a:pt x="362484" y="219189"/>
                  <a:pt x="304379" y="220110"/>
                </a:cubicBezTo>
                <a:lnTo>
                  <a:pt x="297000" y="173141"/>
                </a:lnTo>
                <a:lnTo>
                  <a:pt x="300689" y="167615"/>
                </a:lnTo>
                <a:cubicBezTo>
                  <a:pt x="300689" y="166694"/>
                  <a:pt x="300689" y="165773"/>
                  <a:pt x="300689" y="164852"/>
                </a:cubicBezTo>
                <a:lnTo>
                  <a:pt x="290544" y="154722"/>
                </a:lnTo>
                <a:cubicBezTo>
                  <a:pt x="289622" y="153801"/>
                  <a:pt x="287777" y="153801"/>
                  <a:pt x="287777" y="154722"/>
                </a:cubicBezTo>
                <a:lnTo>
                  <a:pt x="277632" y="164852"/>
                </a:lnTo>
                <a:cubicBezTo>
                  <a:pt x="276710" y="165773"/>
                  <a:pt x="276710" y="166694"/>
                  <a:pt x="277632" y="167615"/>
                </a:cubicBezTo>
                <a:lnTo>
                  <a:pt x="281321" y="173141"/>
                </a:lnTo>
                <a:lnTo>
                  <a:pt x="273943" y="221031"/>
                </a:lnTo>
                <a:cubicBezTo>
                  <a:pt x="215838" y="219189"/>
                  <a:pt x="180790" y="212742"/>
                  <a:pt x="180790" y="206295"/>
                </a:cubicBezTo>
                <a:cubicBezTo>
                  <a:pt x="180790" y="172220"/>
                  <a:pt x="203848" y="171299"/>
                  <a:pt x="228750" y="163010"/>
                </a:cubicBezTo>
                <a:cubicBezTo>
                  <a:pt x="244429" y="157484"/>
                  <a:pt x="264720" y="154722"/>
                  <a:pt x="260108" y="127093"/>
                </a:cubicBezTo>
                <a:cubicBezTo>
                  <a:pt x="249963" y="117883"/>
                  <a:pt x="246274" y="98543"/>
                  <a:pt x="246274" y="98543"/>
                </a:cubicBezTo>
                <a:cubicBezTo>
                  <a:pt x="246274" y="98543"/>
                  <a:pt x="232439" y="92096"/>
                  <a:pt x="230594" y="78282"/>
                </a:cubicBezTo>
                <a:cubicBezTo>
                  <a:pt x="229672" y="68151"/>
                  <a:pt x="235206" y="63546"/>
                  <a:pt x="235206" y="63546"/>
                </a:cubicBezTo>
                <a:lnTo>
                  <a:pt x="235206" y="50653"/>
                </a:lnTo>
                <a:cubicBezTo>
                  <a:pt x="235206" y="22103"/>
                  <a:pt x="259186" y="0"/>
                  <a:pt x="28869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" name="圆角矩形 16"/>
          <p:cNvSpPr/>
          <p:nvPr/>
        </p:nvSpPr>
        <p:spPr>
          <a:xfrm>
            <a:off x="3032990" y="4415340"/>
            <a:ext cx="765275" cy="765275"/>
          </a:xfrm>
          <a:prstGeom prst="roundRect">
            <a:avLst/>
          </a:prstGeom>
          <a:solidFill>
            <a:srgbClr val="13346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圆角矩形 11"/>
          <p:cNvSpPr/>
          <p:nvPr/>
        </p:nvSpPr>
        <p:spPr>
          <a:xfrm>
            <a:off x="3209088" y="4591726"/>
            <a:ext cx="413078" cy="412502"/>
          </a:xfrm>
          <a:custGeom>
            <a:avLst/>
            <a:gdLst>
              <a:gd name="connsiteX0" fmla="*/ 145802 w 608415"/>
              <a:gd name="connsiteY0" fmla="*/ 316204 h 607568"/>
              <a:gd name="connsiteX1" fmla="*/ 335878 w 608415"/>
              <a:gd name="connsiteY1" fmla="*/ 316204 h 607568"/>
              <a:gd name="connsiteX2" fmla="*/ 355085 w 608415"/>
              <a:gd name="connsiteY2" fmla="*/ 335363 h 607568"/>
              <a:gd name="connsiteX3" fmla="*/ 335878 w 608415"/>
              <a:gd name="connsiteY3" fmla="*/ 354521 h 607568"/>
              <a:gd name="connsiteX4" fmla="*/ 145802 w 608415"/>
              <a:gd name="connsiteY4" fmla="*/ 354521 h 607568"/>
              <a:gd name="connsiteX5" fmla="*/ 126594 w 608415"/>
              <a:gd name="connsiteY5" fmla="*/ 335363 h 607568"/>
              <a:gd name="connsiteX6" fmla="*/ 145802 w 608415"/>
              <a:gd name="connsiteY6" fmla="*/ 316204 h 607568"/>
              <a:gd name="connsiteX7" fmla="*/ 145799 w 608415"/>
              <a:gd name="connsiteY7" fmla="*/ 252977 h 607568"/>
              <a:gd name="connsiteX8" fmla="*/ 430791 w 608415"/>
              <a:gd name="connsiteY8" fmla="*/ 252977 h 607568"/>
              <a:gd name="connsiteX9" fmla="*/ 449995 w 608415"/>
              <a:gd name="connsiteY9" fmla="*/ 272171 h 607568"/>
              <a:gd name="connsiteX10" fmla="*/ 430791 w 608415"/>
              <a:gd name="connsiteY10" fmla="*/ 291365 h 607568"/>
              <a:gd name="connsiteX11" fmla="*/ 145799 w 608415"/>
              <a:gd name="connsiteY11" fmla="*/ 291365 h 607568"/>
              <a:gd name="connsiteX12" fmla="*/ 126594 w 608415"/>
              <a:gd name="connsiteY12" fmla="*/ 272171 h 607568"/>
              <a:gd name="connsiteX13" fmla="*/ 145799 w 608415"/>
              <a:gd name="connsiteY13" fmla="*/ 252977 h 607568"/>
              <a:gd name="connsiteX14" fmla="*/ 145805 w 608415"/>
              <a:gd name="connsiteY14" fmla="*/ 189750 h 607568"/>
              <a:gd name="connsiteX15" fmla="*/ 209279 w 608415"/>
              <a:gd name="connsiteY15" fmla="*/ 189750 h 607568"/>
              <a:gd name="connsiteX16" fmla="*/ 228490 w 608415"/>
              <a:gd name="connsiteY16" fmla="*/ 208944 h 607568"/>
              <a:gd name="connsiteX17" fmla="*/ 209279 w 608415"/>
              <a:gd name="connsiteY17" fmla="*/ 228138 h 607568"/>
              <a:gd name="connsiteX18" fmla="*/ 145805 w 608415"/>
              <a:gd name="connsiteY18" fmla="*/ 228138 h 607568"/>
              <a:gd name="connsiteX19" fmla="*/ 126594 w 608415"/>
              <a:gd name="connsiteY19" fmla="*/ 208944 h 607568"/>
              <a:gd name="connsiteX20" fmla="*/ 145805 w 608415"/>
              <a:gd name="connsiteY20" fmla="*/ 189750 h 607568"/>
              <a:gd name="connsiteX21" fmla="*/ 70060 w 608415"/>
              <a:gd name="connsiteY21" fmla="*/ 133174 h 607568"/>
              <a:gd name="connsiteX22" fmla="*/ 70060 w 608415"/>
              <a:gd name="connsiteY22" fmla="*/ 442788 h 607568"/>
              <a:gd name="connsiteX23" fmla="*/ 538355 w 608415"/>
              <a:gd name="connsiteY23" fmla="*/ 442788 h 607568"/>
              <a:gd name="connsiteX24" fmla="*/ 538355 w 608415"/>
              <a:gd name="connsiteY24" fmla="*/ 133174 h 607568"/>
              <a:gd name="connsiteX25" fmla="*/ 38410 w 608415"/>
              <a:gd name="connsiteY25" fmla="*/ 69962 h 607568"/>
              <a:gd name="connsiteX26" fmla="*/ 38410 w 608415"/>
              <a:gd name="connsiteY26" fmla="*/ 94817 h 607568"/>
              <a:gd name="connsiteX27" fmla="*/ 570005 w 608415"/>
              <a:gd name="connsiteY27" fmla="*/ 94817 h 607568"/>
              <a:gd name="connsiteX28" fmla="*/ 570005 w 608415"/>
              <a:gd name="connsiteY28" fmla="*/ 69962 h 607568"/>
              <a:gd name="connsiteX29" fmla="*/ 304208 w 608415"/>
              <a:gd name="connsiteY29" fmla="*/ 0 h 607568"/>
              <a:gd name="connsiteX30" fmla="*/ 323413 w 608415"/>
              <a:gd name="connsiteY30" fmla="*/ 19178 h 607568"/>
              <a:gd name="connsiteX31" fmla="*/ 323413 w 608415"/>
              <a:gd name="connsiteY31" fmla="*/ 31606 h 607568"/>
              <a:gd name="connsiteX32" fmla="*/ 589210 w 608415"/>
              <a:gd name="connsiteY32" fmla="*/ 31606 h 607568"/>
              <a:gd name="connsiteX33" fmla="*/ 608415 w 608415"/>
              <a:gd name="connsiteY33" fmla="*/ 50784 h 607568"/>
              <a:gd name="connsiteX34" fmla="*/ 608415 w 608415"/>
              <a:gd name="connsiteY34" fmla="*/ 113995 h 607568"/>
              <a:gd name="connsiteX35" fmla="*/ 589210 w 608415"/>
              <a:gd name="connsiteY35" fmla="*/ 133174 h 607568"/>
              <a:gd name="connsiteX36" fmla="*/ 576765 w 608415"/>
              <a:gd name="connsiteY36" fmla="*/ 133174 h 607568"/>
              <a:gd name="connsiteX37" fmla="*/ 576765 w 608415"/>
              <a:gd name="connsiteY37" fmla="*/ 461967 h 607568"/>
              <a:gd name="connsiteX38" fmla="*/ 557560 w 608415"/>
              <a:gd name="connsiteY38" fmla="*/ 481145 h 607568"/>
              <a:gd name="connsiteX39" fmla="*/ 342618 w 608415"/>
              <a:gd name="connsiteY39" fmla="*/ 481145 h 607568"/>
              <a:gd name="connsiteX40" fmla="*/ 414521 w 608415"/>
              <a:gd name="connsiteY40" fmla="*/ 576883 h 607568"/>
              <a:gd name="connsiteX41" fmla="*/ 410680 w 608415"/>
              <a:gd name="connsiteY41" fmla="*/ 603733 h 607568"/>
              <a:gd name="connsiteX42" fmla="*/ 399157 w 608415"/>
              <a:gd name="connsiteY42" fmla="*/ 607568 h 607568"/>
              <a:gd name="connsiteX43" fmla="*/ 383793 w 608415"/>
              <a:gd name="connsiteY43" fmla="*/ 599897 h 607568"/>
              <a:gd name="connsiteX44" fmla="*/ 323413 w 608415"/>
              <a:gd name="connsiteY44" fmla="*/ 519348 h 607568"/>
              <a:gd name="connsiteX45" fmla="*/ 323413 w 608415"/>
              <a:gd name="connsiteY45" fmla="*/ 588390 h 607568"/>
              <a:gd name="connsiteX46" fmla="*/ 304208 w 608415"/>
              <a:gd name="connsiteY46" fmla="*/ 607568 h 607568"/>
              <a:gd name="connsiteX47" fmla="*/ 285003 w 608415"/>
              <a:gd name="connsiteY47" fmla="*/ 588390 h 607568"/>
              <a:gd name="connsiteX48" fmla="*/ 285003 w 608415"/>
              <a:gd name="connsiteY48" fmla="*/ 519348 h 607568"/>
              <a:gd name="connsiteX49" fmla="*/ 224622 w 608415"/>
              <a:gd name="connsiteY49" fmla="*/ 599897 h 607568"/>
              <a:gd name="connsiteX50" fmla="*/ 209258 w 608415"/>
              <a:gd name="connsiteY50" fmla="*/ 607568 h 607568"/>
              <a:gd name="connsiteX51" fmla="*/ 197735 w 608415"/>
              <a:gd name="connsiteY51" fmla="*/ 603733 h 607568"/>
              <a:gd name="connsiteX52" fmla="*/ 193894 w 608415"/>
              <a:gd name="connsiteY52" fmla="*/ 576883 h 607568"/>
              <a:gd name="connsiteX53" fmla="*/ 265798 w 608415"/>
              <a:gd name="connsiteY53" fmla="*/ 481145 h 607568"/>
              <a:gd name="connsiteX54" fmla="*/ 50855 w 608415"/>
              <a:gd name="connsiteY54" fmla="*/ 481145 h 607568"/>
              <a:gd name="connsiteX55" fmla="*/ 31650 w 608415"/>
              <a:gd name="connsiteY55" fmla="*/ 461967 h 607568"/>
              <a:gd name="connsiteX56" fmla="*/ 31650 w 608415"/>
              <a:gd name="connsiteY56" fmla="*/ 133174 h 607568"/>
              <a:gd name="connsiteX57" fmla="*/ 19205 w 608415"/>
              <a:gd name="connsiteY57" fmla="*/ 133174 h 607568"/>
              <a:gd name="connsiteX58" fmla="*/ 0 w 608415"/>
              <a:gd name="connsiteY58" fmla="*/ 113995 h 607568"/>
              <a:gd name="connsiteX59" fmla="*/ 0 w 608415"/>
              <a:gd name="connsiteY59" fmla="*/ 50784 h 607568"/>
              <a:gd name="connsiteX60" fmla="*/ 19205 w 608415"/>
              <a:gd name="connsiteY60" fmla="*/ 31606 h 607568"/>
              <a:gd name="connsiteX61" fmla="*/ 285003 w 608415"/>
              <a:gd name="connsiteY61" fmla="*/ 31606 h 607568"/>
              <a:gd name="connsiteX62" fmla="*/ 285003 w 608415"/>
              <a:gd name="connsiteY62" fmla="*/ 19178 h 607568"/>
              <a:gd name="connsiteX63" fmla="*/ 304208 w 608415"/>
              <a:gd name="connsiteY63" fmla="*/ 0 h 607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608415" h="607568">
                <a:moveTo>
                  <a:pt x="145802" y="316204"/>
                </a:moveTo>
                <a:lnTo>
                  <a:pt x="335878" y="316204"/>
                </a:lnTo>
                <a:cubicBezTo>
                  <a:pt x="346480" y="316204"/>
                  <a:pt x="355085" y="324787"/>
                  <a:pt x="355085" y="335363"/>
                </a:cubicBezTo>
                <a:cubicBezTo>
                  <a:pt x="355085" y="345938"/>
                  <a:pt x="346480" y="354521"/>
                  <a:pt x="335878" y="354521"/>
                </a:cubicBezTo>
                <a:lnTo>
                  <a:pt x="145802" y="354521"/>
                </a:lnTo>
                <a:cubicBezTo>
                  <a:pt x="135199" y="354521"/>
                  <a:pt x="126594" y="345938"/>
                  <a:pt x="126594" y="335363"/>
                </a:cubicBezTo>
                <a:cubicBezTo>
                  <a:pt x="126594" y="324787"/>
                  <a:pt x="135199" y="316204"/>
                  <a:pt x="145802" y="316204"/>
                </a:cubicBezTo>
                <a:close/>
                <a:moveTo>
                  <a:pt x="145799" y="252977"/>
                </a:moveTo>
                <a:lnTo>
                  <a:pt x="430791" y="252977"/>
                </a:lnTo>
                <a:cubicBezTo>
                  <a:pt x="441392" y="252977"/>
                  <a:pt x="449995" y="261576"/>
                  <a:pt x="449995" y="272171"/>
                </a:cubicBezTo>
                <a:cubicBezTo>
                  <a:pt x="449995" y="282766"/>
                  <a:pt x="441392" y="291365"/>
                  <a:pt x="430791" y="291365"/>
                </a:cubicBezTo>
                <a:lnTo>
                  <a:pt x="145799" y="291365"/>
                </a:lnTo>
                <a:cubicBezTo>
                  <a:pt x="135198" y="291365"/>
                  <a:pt x="126594" y="282766"/>
                  <a:pt x="126594" y="272171"/>
                </a:cubicBezTo>
                <a:cubicBezTo>
                  <a:pt x="126594" y="261576"/>
                  <a:pt x="135198" y="252977"/>
                  <a:pt x="145799" y="252977"/>
                </a:cubicBezTo>
                <a:close/>
                <a:moveTo>
                  <a:pt x="145805" y="189750"/>
                </a:moveTo>
                <a:lnTo>
                  <a:pt x="209279" y="189750"/>
                </a:lnTo>
                <a:cubicBezTo>
                  <a:pt x="219884" y="189750"/>
                  <a:pt x="228490" y="198349"/>
                  <a:pt x="228490" y="208944"/>
                </a:cubicBezTo>
                <a:cubicBezTo>
                  <a:pt x="228490" y="219539"/>
                  <a:pt x="219884" y="228138"/>
                  <a:pt x="209279" y="228138"/>
                </a:cubicBezTo>
                <a:lnTo>
                  <a:pt x="145805" y="228138"/>
                </a:lnTo>
                <a:cubicBezTo>
                  <a:pt x="135201" y="228138"/>
                  <a:pt x="126594" y="219539"/>
                  <a:pt x="126594" y="208944"/>
                </a:cubicBezTo>
                <a:cubicBezTo>
                  <a:pt x="126594" y="198349"/>
                  <a:pt x="135201" y="189750"/>
                  <a:pt x="145805" y="189750"/>
                </a:cubicBezTo>
                <a:close/>
                <a:moveTo>
                  <a:pt x="70060" y="133174"/>
                </a:moveTo>
                <a:lnTo>
                  <a:pt x="70060" y="442788"/>
                </a:lnTo>
                <a:lnTo>
                  <a:pt x="538355" y="442788"/>
                </a:lnTo>
                <a:lnTo>
                  <a:pt x="538355" y="133174"/>
                </a:lnTo>
                <a:close/>
                <a:moveTo>
                  <a:pt x="38410" y="69962"/>
                </a:moveTo>
                <a:lnTo>
                  <a:pt x="38410" y="94817"/>
                </a:lnTo>
                <a:lnTo>
                  <a:pt x="570005" y="94817"/>
                </a:lnTo>
                <a:lnTo>
                  <a:pt x="570005" y="69962"/>
                </a:lnTo>
                <a:close/>
                <a:moveTo>
                  <a:pt x="304208" y="0"/>
                </a:moveTo>
                <a:cubicBezTo>
                  <a:pt x="314809" y="0"/>
                  <a:pt x="323413" y="8592"/>
                  <a:pt x="323413" y="19178"/>
                </a:cubicBezTo>
                <a:lnTo>
                  <a:pt x="323413" y="31606"/>
                </a:lnTo>
                <a:lnTo>
                  <a:pt x="589210" y="31606"/>
                </a:lnTo>
                <a:cubicBezTo>
                  <a:pt x="599811" y="31606"/>
                  <a:pt x="608415" y="40197"/>
                  <a:pt x="608415" y="50784"/>
                </a:cubicBezTo>
                <a:lnTo>
                  <a:pt x="608415" y="113995"/>
                </a:lnTo>
                <a:cubicBezTo>
                  <a:pt x="608415" y="124582"/>
                  <a:pt x="599811" y="133174"/>
                  <a:pt x="589210" y="133174"/>
                </a:cubicBezTo>
                <a:lnTo>
                  <a:pt x="576765" y="133174"/>
                </a:lnTo>
                <a:lnTo>
                  <a:pt x="576765" y="461967"/>
                </a:lnTo>
                <a:cubicBezTo>
                  <a:pt x="576765" y="472553"/>
                  <a:pt x="568161" y="481145"/>
                  <a:pt x="557560" y="481145"/>
                </a:cubicBezTo>
                <a:lnTo>
                  <a:pt x="342618" y="481145"/>
                </a:lnTo>
                <a:lnTo>
                  <a:pt x="414521" y="576883"/>
                </a:lnTo>
                <a:cubicBezTo>
                  <a:pt x="420974" y="585321"/>
                  <a:pt x="419284" y="597442"/>
                  <a:pt x="410680" y="603733"/>
                </a:cubicBezTo>
                <a:cubicBezTo>
                  <a:pt x="407300" y="606341"/>
                  <a:pt x="403306" y="607568"/>
                  <a:pt x="399157" y="607568"/>
                </a:cubicBezTo>
                <a:cubicBezTo>
                  <a:pt x="393319" y="607568"/>
                  <a:pt x="387634" y="604960"/>
                  <a:pt x="383793" y="599897"/>
                </a:cubicBezTo>
                <a:lnTo>
                  <a:pt x="323413" y="519348"/>
                </a:lnTo>
                <a:lnTo>
                  <a:pt x="323413" y="588390"/>
                </a:lnTo>
                <a:cubicBezTo>
                  <a:pt x="323413" y="598976"/>
                  <a:pt x="314809" y="607568"/>
                  <a:pt x="304208" y="607568"/>
                </a:cubicBezTo>
                <a:cubicBezTo>
                  <a:pt x="293607" y="607568"/>
                  <a:pt x="285003" y="598976"/>
                  <a:pt x="285003" y="588390"/>
                </a:cubicBezTo>
                <a:lnTo>
                  <a:pt x="285003" y="519348"/>
                </a:lnTo>
                <a:lnTo>
                  <a:pt x="224622" y="599897"/>
                </a:lnTo>
                <a:cubicBezTo>
                  <a:pt x="220781" y="604960"/>
                  <a:pt x="215096" y="607568"/>
                  <a:pt x="209258" y="607568"/>
                </a:cubicBezTo>
                <a:cubicBezTo>
                  <a:pt x="205110" y="607568"/>
                  <a:pt x="201115" y="606341"/>
                  <a:pt x="197735" y="603733"/>
                </a:cubicBezTo>
                <a:cubicBezTo>
                  <a:pt x="189131" y="597442"/>
                  <a:pt x="187441" y="585321"/>
                  <a:pt x="193894" y="576883"/>
                </a:cubicBezTo>
                <a:lnTo>
                  <a:pt x="265798" y="481145"/>
                </a:lnTo>
                <a:lnTo>
                  <a:pt x="50855" y="481145"/>
                </a:lnTo>
                <a:cubicBezTo>
                  <a:pt x="40253" y="481145"/>
                  <a:pt x="31650" y="472553"/>
                  <a:pt x="31650" y="461967"/>
                </a:cubicBezTo>
                <a:lnTo>
                  <a:pt x="31650" y="133174"/>
                </a:lnTo>
                <a:lnTo>
                  <a:pt x="19205" y="133174"/>
                </a:lnTo>
                <a:cubicBezTo>
                  <a:pt x="8604" y="133174"/>
                  <a:pt x="0" y="124582"/>
                  <a:pt x="0" y="113995"/>
                </a:cubicBezTo>
                <a:lnTo>
                  <a:pt x="0" y="50784"/>
                </a:lnTo>
                <a:cubicBezTo>
                  <a:pt x="0" y="40197"/>
                  <a:pt x="8604" y="31606"/>
                  <a:pt x="19205" y="31606"/>
                </a:cubicBezTo>
                <a:lnTo>
                  <a:pt x="285003" y="31606"/>
                </a:lnTo>
                <a:lnTo>
                  <a:pt x="285003" y="19178"/>
                </a:lnTo>
                <a:cubicBezTo>
                  <a:pt x="285003" y="8592"/>
                  <a:pt x="293607" y="0"/>
                  <a:pt x="30420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9" name="圆角矩形 18"/>
          <p:cNvSpPr/>
          <p:nvPr/>
        </p:nvSpPr>
        <p:spPr>
          <a:xfrm>
            <a:off x="4239377" y="4415340"/>
            <a:ext cx="765275" cy="765275"/>
          </a:xfrm>
          <a:prstGeom prst="roundRect">
            <a:avLst/>
          </a:prstGeom>
          <a:solidFill>
            <a:srgbClr val="13346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圆角矩形 14"/>
          <p:cNvSpPr/>
          <p:nvPr/>
        </p:nvSpPr>
        <p:spPr>
          <a:xfrm>
            <a:off x="4415475" y="4599430"/>
            <a:ext cx="413078" cy="397094"/>
          </a:xfrm>
          <a:custGeom>
            <a:avLst/>
            <a:gdLst>
              <a:gd name="connsiteX0" fmla="*/ 241391 w 516922"/>
              <a:gd name="connsiteY0" fmla="*/ 466920 h 496921"/>
              <a:gd name="connsiteX1" fmla="*/ 374792 w 516922"/>
              <a:gd name="connsiteY1" fmla="*/ 466920 h 496921"/>
              <a:gd name="connsiteX2" fmla="*/ 394157 w 516922"/>
              <a:gd name="connsiteY2" fmla="*/ 492438 h 496921"/>
              <a:gd name="connsiteX3" fmla="*/ 241391 w 516922"/>
              <a:gd name="connsiteY3" fmla="*/ 492438 h 496921"/>
              <a:gd name="connsiteX4" fmla="*/ 45175 w 516922"/>
              <a:gd name="connsiteY4" fmla="*/ 266910 h 496921"/>
              <a:gd name="connsiteX5" fmla="*/ 178975 w 516922"/>
              <a:gd name="connsiteY5" fmla="*/ 266910 h 496921"/>
              <a:gd name="connsiteX6" fmla="*/ 178975 w 516922"/>
              <a:gd name="connsiteY6" fmla="*/ 312085 h 496921"/>
              <a:gd name="connsiteX7" fmla="*/ 45175 w 516922"/>
              <a:gd name="connsiteY7" fmla="*/ 312085 h 496921"/>
              <a:gd name="connsiteX8" fmla="*/ 45175 w 516922"/>
              <a:gd name="connsiteY8" fmla="*/ 167939 h 496921"/>
              <a:gd name="connsiteX9" fmla="*/ 178975 w 516922"/>
              <a:gd name="connsiteY9" fmla="*/ 167939 h 496921"/>
              <a:gd name="connsiteX10" fmla="*/ 178975 w 516922"/>
              <a:gd name="connsiteY10" fmla="*/ 213114 h 496921"/>
              <a:gd name="connsiteX11" fmla="*/ 45175 w 516922"/>
              <a:gd name="connsiteY11" fmla="*/ 213114 h 496921"/>
              <a:gd name="connsiteX12" fmla="*/ 254150 w 516922"/>
              <a:gd name="connsiteY12" fmla="*/ 92418 h 496921"/>
              <a:gd name="connsiteX13" fmla="*/ 497537 w 516922"/>
              <a:gd name="connsiteY13" fmla="*/ 92418 h 496921"/>
              <a:gd name="connsiteX14" fmla="*/ 516922 w 516922"/>
              <a:gd name="connsiteY14" fmla="*/ 111788 h 496921"/>
              <a:gd name="connsiteX15" fmla="*/ 516922 w 516922"/>
              <a:gd name="connsiteY15" fmla="*/ 402340 h 496921"/>
              <a:gd name="connsiteX16" fmla="*/ 497537 w 516922"/>
              <a:gd name="connsiteY16" fmla="*/ 421710 h 496921"/>
              <a:gd name="connsiteX17" fmla="*/ 359690 w 516922"/>
              <a:gd name="connsiteY17" fmla="*/ 421710 h 496921"/>
              <a:gd name="connsiteX18" fmla="*/ 359690 w 516922"/>
              <a:gd name="connsiteY18" fmla="*/ 458298 h 496921"/>
              <a:gd name="connsiteX19" fmla="*/ 254150 w 516922"/>
              <a:gd name="connsiteY19" fmla="*/ 458298 h 496921"/>
              <a:gd name="connsiteX20" fmla="*/ 254150 w 516922"/>
              <a:gd name="connsiteY20" fmla="*/ 382970 h 496921"/>
              <a:gd name="connsiteX21" fmla="*/ 478152 w 516922"/>
              <a:gd name="connsiteY21" fmla="*/ 382970 h 496921"/>
              <a:gd name="connsiteX22" fmla="*/ 478152 w 516922"/>
              <a:gd name="connsiteY22" fmla="*/ 131158 h 496921"/>
              <a:gd name="connsiteX23" fmla="*/ 254150 w 516922"/>
              <a:gd name="connsiteY23" fmla="*/ 131158 h 496921"/>
              <a:gd name="connsiteX24" fmla="*/ 45175 w 516922"/>
              <a:gd name="connsiteY24" fmla="*/ 75176 h 496921"/>
              <a:gd name="connsiteX25" fmla="*/ 178975 w 516922"/>
              <a:gd name="connsiteY25" fmla="*/ 75176 h 496921"/>
              <a:gd name="connsiteX26" fmla="*/ 178975 w 516922"/>
              <a:gd name="connsiteY26" fmla="*/ 120351 h 496921"/>
              <a:gd name="connsiteX27" fmla="*/ 45175 w 516922"/>
              <a:gd name="connsiteY27" fmla="*/ 120351 h 496921"/>
              <a:gd name="connsiteX28" fmla="*/ 28019 w 516922"/>
              <a:gd name="connsiteY28" fmla="*/ 27965 h 496921"/>
              <a:gd name="connsiteX29" fmla="*/ 28019 w 516922"/>
              <a:gd name="connsiteY29" fmla="*/ 466805 h 496921"/>
              <a:gd name="connsiteX30" fmla="*/ 196130 w 516922"/>
              <a:gd name="connsiteY30" fmla="*/ 466805 h 496921"/>
              <a:gd name="connsiteX31" fmla="*/ 196130 w 516922"/>
              <a:gd name="connsiteY31" fmla="*/ 27965 h 496921"/>
              <a:gd name="connsiteX32" fmla="*/ 28019 w 516922"/>
              <a:gd name="connsiteY32" fmla="*/ 0 h 496921"/>
              <a:gd name="connsiteX33" fmla="*/ 196130 w 516922"/>
              <a:gd name="connsiteY33" fmla="*/ 0 h 496921"/>
              <a:gd name="connsiteX34" fmla="*/ 224149 w 516922"/>
              <a:gd name="connsiteY34" fmla="*/ 27965 h 496921"/>
              <a:gd name="connsiteX35" fmla="*/ 224149 w 516922"/>
              <a:gd name="connsiteY35" fmla="*/ 466805 h 496921"/>
              <a:gd name="connsiteX36" fmla="*/ 196130 w 516922"/>
              <a:gd name="connsiteY36" fmla="*/ 496921 h 496921"/>
              <a:gd name="connsiteX37" fmla="*/ 28019 w 516922"/>
              <a:gd name="connsiteY37" fmla="*/ 496921 h 496921"/>
              <a:gd name="connsiteX38" fmla="*/ 0 w 516922"/>
              <a:gd name="connsiteY38" fmla="*/ 466805 h 496921"/>
              <a:gd name="connsiteX39" fmla="*/ 0 w 516922"/>
              <a:gd name="connsiteY39" fmla="*/ 27965 h 496921"/>
              <a:gd name="connsiteX40" fmla="*/ 28019 w 516922"/>
              <a:gd name="connsiteY40" fmla="*/ 0 h 496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516922" h="496921">
                <a:moveTo>
                  <a:pt x="241391" y="466920"/>
                </a:moveTo>
                <a:lnTo>
                  <a:pt x="374792" y="466920"/>
                </a:lnTo>
                <a:lnTo>
                  <a:pt x="394157" y="492438"/>
                </a:lnTo>
                <a:lnTo>
                  <a:pt x="241391" y="492438"/>
                </a:lnTo>
                <a:close/>
                <a:moveTo>
                  <a:pt x="45175" y="266910"/>
                </a:moveTo>
                <a:lnTo>
                  <a:pt x="178975" y="266910"/>
                </a:lnTo>
                <a:lnTo>
                  <a:pt x="178975" y="312085"/>
                </a:lnTo>
                <a:lnTo>
                  <a:pt x="45175" y="312085"/>
                </a:lnTo>
                <a:close/>
                <a:moveTo>
                  <a:pt x="45175" y="167939"/>
                </a:moveTo>
                <a:lnTo>
                  <a:pt x="178975" y="167939"/>
                </a:lnTo>
                <a:lnTo>
                  <a:pt x="178975" y="213114"/>
                </a:lnTo>
                <a:lnTo>
                  <a:pt x="45175" y="213114"/>
                </a:lnTo>
                <a:close/>
                <a:moveTo>
                  <a:pt x="254150" y="92418"/>
                </a:moveTo>
                <a:lnTo>
                  <a:pt x="497537" y="92418"/>
                </a:lnTo>
                <a:cubicBezTo>
                  <a:pt x="508307" y="92418"/>
                  <a:pt x="516922" y="101027"/>
                  <a:pt x="516922" y="111788"/>
                </a:cubicBezTo>
                <a:lnTo>
                  <a:pt x="516922" y="402340"/>
                </a:lnTo>
                <a:cubicBezTo>
                  <a:pt x="516922" y="413101"/>
                  <a:pt x="508307" y="421710"/>
                  <a:pt x="497537" y="421710"/>
                </a:cubicBezTo>
                <a:lnTo>
                  <a:pt x="359690" y="421710"/>
                </a:lnTo>
                <a:lnTo>
                  <a:pt x="359690" y="458298"/>
                </a:lnTo>
                <a:lnTo>
                  <a:pt x="254150" y="458298"/>
                </a:lnTo>
                <a:lnTo>
                  <a:pt x="254150" y="382970"/>
                </a:lnTo>
                <a:lnTo>
                  <a:pt x="478152" y="382970"/>
                </a:lnTo>
                <a:lnTo>
                  <a:pt x="478152" y="131158"/>
                </a:lnTo>
                <a:lnTo>
                  <a:pt x="254150" y="131158"/>
                </a:lnTo>
                <a:close/>
                <a:moveTo>
                  <a:pt x="45175" y="75176"/>
                </a:moveTo>
                <a:lnTo>
                  <a:pt x="178975" y="75176"/>
                </a:lnTo>
                <a:lnTo>
                  <a:pt x="178975" y="120351"/>
                </a:lnTo>
                <a:lnTo>
                  <a:pt x="45175" y="120351"/>
                </a:lnTo>
                <a:close/>
                <a:moveTo>
                  <a:pt x="28019" y="27965"/>
                </a:moveTo>
                <a:lnTo>
                  <a:pt x="28019" y="466805"/>
                </a:lnTo>
                <a:lnTo>
                  <a:pt x="196130" y="466805"/>
                </a:lnTo>
                <a:lnTo>
                  <a:pt x="196130" y="27965"/>
                </a:lnTo>
                <a:close/>
                <a:moveTo>
                  <a:pt x="28019" y="0"/>
                </a:moveTo>
                <a:lnTo>
                  <a:pt x="196130" y="0"/>
                </a:lnTo>
                <a:cubicBezTo>
                  <a:pt x="211217" y="0"/>
                  <a:pt x="224149" y="12907"/>
                  <a:pt x="224149" y="27965"/>
                </a:cubicBezTo>
                <a:lnTo>
                  <a:pt x="224149" y="466805"/>
                </a:lnTo>
                <a:cubicBezTo>
                  <a:pt x="224149" y="484014"/>
                  <a:pt x="211217" y="496921"/>
                  <a:pt x="196130" y="496921"/>
                </a:cubicBezTo>
                <a:lnTo>
                  <a:pt x="28019" y="496921"/>
                </a:lnTo>
                <a:cubicBezTo>
                  <a:pt x="12932" y="496921"/>
                  <a:pt x="0" y="484014"/>
                  <a:pt x="0" y="466805"/>
                </a:cubicBezTo>
                <a:lnTo>
                  <a:pt x="0" y="27965"/>
                </a:lnTo>
                <a:cubicBezTo>
                  <a:pt x="0" y="12907"/>
                  <a:pt x="12932" y="0"/>
                  <a:pt x="2801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2041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575828" y="504909"/>
            <a:ext cx="3845980" cy="806375"/>
            <a:chOff x="3065808" y="2315308"/>
            <a:chExt cx="3845980" cy="806375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xmlns="" id="{D190CDAE-B969-411F-94D3-B350C9F2F014}"/>
                </a:ext>
              </a:extLst>
            </p:cNvPr>
            <p:cNvSpPr txBox="1"/>
            <p:nvPr/>
          </p:nvSpPr>
          <p:spPr>
            <a:xfrm>
              <a:off x="3065808" y="2392252"/>
              <a:ext cx="582212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280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04</a:t>
              </a:r>
              <a:endParaRPr lang="zh-CN" altLang="en-US" sz="28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4C68AEBE-DC03-431D-BC9A-551112A8CAC5}"/>
                </a:ext>
              </a:extLst>
            </p:cNvPr>
            <p:cNvSpPr txBox="1"/>
            <p:nvPr/>
          </p:nvSpPr>
          <p:spPr>
            <a:xfrm>
              <a:off x="3648020" y="2315308"/>
              <a:ext cx="303516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600" b="1" dirty="0" smtClean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输入您的标题内容</a:t>
              </a:r>
              <a:endParaRPr lang="zh-CN" altLang="en-US" sz="1600" b="1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EF3E8810-8A50-4A53-B1C8-391FCFC3741D}"/>
                </a:ext>
              </a:extLst>
            </p:cNvPr>
            <p:cNvSpPr txBox="1"/>
            <p:nvPr/>
          </p:nvSpPr>
          <p:spPr>
            <a:xfrm>
              <a:off x="3648020" y="2678485"/>
              <a:ext cx="3263768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</a:t>
              </a:r>
            </a:p>
          </p:txBody>
        </p:sp>
      </p:grpSp>
      <p:grpSp>
        <p:nvGrpSpPr>
          <p:cNvPr id="11" name="组 10"/>
          <p:cNvGrpSpPr/>
          <p:nvPr/>
        </p:nvGrpSpPr>
        <p:grpSpPr>
          <a:xfrm>
            <a:off x="1158040" y="2041897"/>
            <a:ext cx="3713908" cy="1788459"/>
            <a:chOff x="932970" y="2041897"/>
            <a:chExt cx="3713908" cy="1788459"/>
          </a:xfrm>
        </p:grpSpPr>
        <p:sp>
          <p:nvSpPr>
            <p:cNvPr id="7" name="圆角矩形 6"/>
            <p:cNvSpPr/>
            <p:nvPr/>
          </p:nvSpPr>
          <p:spPr>
            <a:xfrm>
              <a:off x="932970" y="2041897"/>
              <a:ext cx="3713908" cy="178845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8" name="组合 4"/>
            <p:cNvGrpSpPr/>
            <p:nvPr/>
          </p:nvGrpSpPr>
          <p:grpSpPr>
            <a:xfrm>
              <a:off x="1421432" y="2408176"/>
              <a:ext cx="2771776" cy="1028545"/>
              <a:chOff x="6907887" y="1960674"/>
              <a:chExt cx="2483761" cy="1028545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6907887" y="1960674"/>
                <a:ext cx="1773341" cy="424732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rgbClr val="133465"/>
                    </a:solidFill>
                    <a:latin typeface="Microsoft YaHei" charset="-122"/>
                    <a:ea typeface="Microsoft YaHei" charset="-122"/>
                    <a:cs typeface="Microsoft YaHei" charset="-122"/>
                  </a:rPr>
                  <a:t>标题文字添加</a:t>
                </a:r>
              </a:p>
            </p:txBody>
          </p:sp>
          <p:sp>
            <p:nvSpPr>
              <p:cNvPr id="10" name="文本框 9"/>
              <p:cNvSpPr txBox="1"/>
              <p:nvPr/>
            </p:nvSpPr>
            <p:spPr>
              <a:xfrm>
                <a:off x="6907887" y="2342888"/>
                <a:ext cx="248376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800" dirty="0">
                    <a:solidFill>
                      <a:srgbClr val="133465"/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field</a:t>
                </a:r>
              </a:p>
            </p:txBody>
          </p:sp>
        </p:grpSp>
      </p:grpSp>
      <p:grpSp>
        <p:nvGrpSpPr>
          <p:cNvPr id="12" name="组 11"/>
          <p:cNvGrpSpPr/>
          <p:nvPr/>
        </p:nvGrpSpPr>
        <p:grpSpPr>
          <a:xfrm>
            <a:off x="6625558" y="2041897"/>
            <a:ext cx="3713908" cy="1788459"/>
            <a:chOff x="932970" y="2041897"/>
            <a:chExt cx="3713908" cy="1788459"/>
          </a:xfrm>
        </p:grpSpPr>
        <p:sp>
          <p:nvSpPr>
            <p:cNvPr id="13" name="圆角矩形 12"/>
            <p:cNvSpPr/>
            <p:nvPr/>
          </p:nvSpPr>
          <p:spPr>
            <a:xfrm>
              <a:off x="932970" y="2041897"/>
              <a:ext cx="3713908" cy="178845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14" name="组合 4"/>
            <p:cNvGrpSpPr/>
            <p:nvPr/>
          </p:nvGrpSpPr>
          <p:grpSpPr>
            <a:xfrm>
              <a:off x="1421432" y="2408176"/>
              <a:ext cx="2771776" cy="1028545"/>
              <a:chOff x="6907887" y="1960674"/>
              <a:chExt cx="2483761" cy="1028545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6907887" y="1960674"/>
                <a:ext cx="1773341" cy="424732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rgbClr val="133465"/>
                    </a:solidFill>
                    <a:latin typeface="Microsoft YaHei" charset="-122"/>
                    <a:ea typeface="Microsoft YaHei" charset="-122"/>
                    <a:cs typeface="Microsoft YaHei" charset="-122"/>
                  </a:rPr>
                  <a:t>标题文字添加</a:t>
                </a:r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6907887" y="2342888"/>
                <a:ext cx="248376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800" dirty="0">
                    <a:solidFill>
                      <a:srgbClr val="133465"/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field</a:t>
                </a:r>
              </a:p>
            </p:txBody>
          </p:sp>
        </p:grpSp>
      </p:grpSp>
      <p:grpSp>
        <p:nvGrpSpPr>
          <p:cNvPr id="17" name="组 16"/>
          <p:cNvGrpSpPr/>
          <p:nvPr/>
        </p:nvGrpSpPr>
        <p:grpSpPr>
          <a:xfrm>
            <a:off x="1158040" y="4560969"/>
            <a:ext cx="3713908" cy="1788459"/>
            <a:chOff x="932970" y="2041897"/>
            <a:chExt cx="3713908" cy="1788459"/>
          </a:xfrm>
        </p:grpSpPr>
        <p:sp>
          <p:nvSpPr>
            <p:cNvPr id="18" name="圆角矩形 17"/>
            <p:cNvSpPr/>
            <p:nvPr/>
          </p:nvSpPr>
          <p:spPr>
            <a:xfrm>
              <a:off x="932970" y="2041897"/>
              <a:ext cx="3713908" cy="178845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19" name="组合 4"/>
            <p:cNvGrpSpPr/>
            <p:nvPr/>
          </p:nvGrpSpPr>
          <p:grpSpPr>
            <a:xfrm>
              <a:off x="1421432" y="2408176"/>
              <a:ext cx="2771776" cy="1028545"/>
              <a:chOff x="6907887" y="1960674"/>
              <a:chExt cx="2483761" cy="1028545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6907887" y="1960674"/>
                <a:ext cx="1773341" cy="424732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rgbClr val="133465"/>
                    </a:solidFill>
                    <a:latin typeface="Microsoft YaHei" charset="-122"/>
                    <a:ea typeface="Microsoft YaHei" charset="-122"/>
                    <a:cs typeface="Microsoft YaHei" charset="-122"/>
                  </a:rPr>
                  <a:t>标题文字添加</a:t>
                </a: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6907887" y="2342888"/>
                <a:ext cx="248376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800" dirty="0">
                    <a:solidFill>
                      <a:srgbClr val="133465"/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field</a:t>
                </a:r>
              </a:p>
            </p:txBody>
          </p:sp>
        </p:grpSp>
      </p:grpSp>
      <p:grpSp>
        <p:nvGrpSpPr>
          <p:cNvPr id="22" name="组 21"/>
          <p:cNvGrpSpPr/>
          <p:nvPr/>
        </p:nvGrpSpPr>
        <p:grpSpPr>
          <a:xfrm>
            <a:off x="6625558" y="4560969"/>
            <a:ext cx="3713908" cy="1788459"/>
            <a:chOff x="932970" y="2041897"/>
            <a:chExt cx="3713908" cy="1788459"/>
          </a:xfrm>
        </p:grpSpPr>
        <p:sp>
          <p:nvSpPr>
            <p:cNvPr id="23" name="圆角矩形 22"/>
            <p:cNvSpPr/>
            <p:nvPr/>
          </p:nvSpPr>
          <p:spPr>
            <a:xfrm>
              <a:off x="932970" y="2041897"/>
              <a:ext cx="3713908" cy="178845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24" name="组合 4"/>
            <p:cNvGrpSpPr/>
            <p:nvPr/>
          </p:nvGrpSpPr>
          <p:grpSpPr>
            <a:xfrm>
              <a:off x="1421432" y="2408176"/>
              <a:ext cx="2771776" cy="1028545"/>
              <a:chOff x="6907887" y="1960674"/>
              <a:chExt cx="2483761" cy="1028545"/>
            </a:xfrm>
          </p:grpSpPr>
          <p:sp>
            <p:nvSpPr>
              <p:cNvPr id="25" name="矩形 24"/>
              <p:cNvSpPr/>
              <p:nvPr/>
            </p:nvSpPr>
            <p:spPr>
              <a:xfrm>
                <a:off x="6907887" y="1960674"/>
                <a:ext cx="1773341" cy="424732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rgbClr val="133465"/>
                    </a:solidFill>
                    <a:latin typeface="Microsoft YaHei" charset="-122"/>
                    <a:ea typeface="Microsoft YaHei" charset="-122"/>
                    <a:cs typeface="Microsoft YaHei" charset="-122"/>
                  </a:rPr>
                  <a:t>标题文字添加</a:t>
                </a:r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6907887" y="2342888"/>
                <a:ext cx="248376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800" dirty="0">
                    <a:solidFill>
                      <a:srgbClr val="133465"/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field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98009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575828" y="504909"/>
            <a:ext cx="3845980" cy="806375"/>
            <a:chOff x="3065808" y="2315308"/>
            <a:chExt cx="3845980" cy="806375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xmlns="" id="{D190CDAE-B969-411F-94D3-B350C9F2F014}"/>
                </a:ext>
              </a:extLst>
            </p:cNvPr>
            <p:cNvSpPr txBox="1"/>
            <p:nvPr/>
          </p:nvSpPr>
          <p:spPr>
            <a:xfrm>
              <a:off x="3065808" y="2392252"/>
              <a:ext cx="582212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280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04</a:t>
              </a:r>
              <a:endParaRPr lang="zh-CN" altLang="en-US" sz="28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4C68AEBE-DC03-431D-BC9A-551112A8CAC5}"/>
                </a:ext>
              </a:extLst>
            </p:cNvPr>
            <p:cNvSpPr txBox="1"/>
            <p:nvPr/>
          </p:nvSpPr>
          <p:spPr>
            <a:xfrm>
              <a:off x="3648020" y="2315308"/>
              <a:ext cx="303516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600" b="1" dirty="0" smtClean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输入您的标题内容</a:t>
              </a:r>
              <a:endParaRPr lang="zh-CN" altLang="en-US" sz="1600" b="1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EF3E8810-8A50-4A53-B1C8-391FCFC3741D}"/>
                </a:ext>
              </a:extLst>
            </p:cNvPr>
            <p:cNvSpPr txBox="1"/>
            <p:nvPr/>
          </p:nvSpPr>
          <p:spPr>
            <a:xfrm>
              <a:off x="3648020" y="2678485"/>
              <a:ext cx="3263768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</a:t>
              </a: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6900" y="1311284"/>
            <a:ext cx="5141612" cy="4284678"/>
          </a:xfrm>
          <a:prstGeom prst="rect">
            <a:avLst/>
          </a:prstGeom>
        </p:spPr>
      </p:pic>
      <p:sp>
        <p:nvSpPr>
          <p:cNvPr id="7" name="椭圆 2"/>
          <p:cNvSpPr/>
          <p:nvPr/>
        </p:nvSpPr>
        <p:spPr>
          <a:xfrm>
            <a:off x="1602370" y="2266494"/>
            <a:ext cx="680146" cy="628106"/>
          </a:xfrm>
          <a:custGeom>
            <a:avLst/>
            <a:gdLst>
              <a:gd name="connsiteX0" fmla="*/ 186302 w 608697"/>
              <a:gd name="connsiteY0" fmla="*/ 63862 h 562124"/>
              <a:gd name="connsiteX1" fmla="*/ 204357 w 608697"/>
              <a:gd name="connsiteY1" fmla="*/ 81889 h 562124"/>
              <a:gd name="connsiteX2" fmla="*/ 186302 w 608697"/>
              <a:gd name="connsiteY2" fmla="*/ 99991 h 562124"/>
              <a:gd name="connsiteX3" fmla="*/ 99759 w 608697"/>
              <a:gd name="connsiteY3" fmla="*/ 186326 h 562124"/>
              <a:gd name="connsiteX4" fmla="*/ 81705 w 608697"/>
              <a:gd name="connsiteY4" fmla="*/ 204428 h 562124"/>
              <a:gd name="connsiteX5" fmla="*/ 63650 w 608697"/>
              <a:gd name="connsiteY5" fmla="*/ 186326 h 562124"/>
              <a:gd name="connsiteX6" fmla="*/ 186302 w 608697"/>
              <a:gd name="connsiteY6" fmla="*/ 63862 h 562124"/>
              <a:gd name="connsiteX7" fmla="*/ 175448 w 608697"/>
              <a:gd name="connsiteY7" fmla="*/ 36129 h 562124"/>
              <a:gd name="connsiteX8" fmla="*/ 36179 w 608697"/>
              <a:gd name="connsiteY8" fmla="*/ 175282 h 562124"/>
              <a:gd name="connsiteX9" fmla="*/ 276226 w 608697"/>
              <a:gd name="connsiteY9" fmla="*/ 490611 h 562124"/>
              <a:gd name="connsiteX10" fmla="*/ 276972 w 608697"/>
              <a:gd name="connsiteY10" fmla="*/ 491356 h 562124"/>
              <a:gd name="connsiteX11" fmla="*/ 304349 w 608697"/>
              <a:gd name="connsiteY11" fmla="*/ 518546 h 562124"/>
              <a:gd name="connsiteX12" fmla="*/ 331725 w 608697"/>
              <a:gd name="connsiteY12" fmla="*/ 491356 h 562124"/>
              <a:gd name="connsiteX13" fmla="*/ 332471 w 608697"/>
              <a:gd name="connsiteY13" fmla="*/ 490611 h 562124"/>
              <a:gd name="connsiteX14" fmla="*/ 572518 w 608697"/>
              <a:gd name="connsiteY14" fmla="*/ 175282 h 562124"/>
              <a:gd name="connsiteX15" fmla="*/ 433249 w 608697"/>
              <a:gd name="connsiteY15" fmla="*/ 36129 h 562124"/>
              <a:gd name="connsiteX16" fmla="*/ 318149 w 608697"/>
              <a:gd name="connsiteY16" fmla="*/ 89764 h 562124"/>
              <a:gd name="connsiteX17" fmla="*/ 304349 w 608697"/>
              <a:gd name="connsiteY17" fmla="*/ 96170 h 562124"/>
              <a:gd name="connsiteX18" fmla="*/ 290548 w 608697"/>
              <a:gd name="connsiteY18" fmla="*/ 89764 h 562124"/>
              <a:gd name="connsiteX19" fmla="*/ 175448 w 608697"/>
              <a:gd name="connsiteY19" fmla="*/ 36129 h 562124"/>
              <a:gd name="connsiteX20" fmla="*/ 175448 w 608697"/>
              <a:gd name="connsiteY20" fmla="*/ 0 h 562124"/>
              <a:gd name="connsiteX21" fmla="*/ 304349 w 608697"/>
              <a:gd name="connsiteY21" fmla="*/ 51847 h 562124"/>
              <a:gd name="connsiteX22" fmla="*/ 433249 w 608697"/>
              <a:gd name="connsiteY22" fmla="*/ 0 h 562124"/>
              <a:gd name="connsiteX23" fmla="*/ 608697 w 608697"/>
              <a:gd name="connsiteY23" fmla="*/ 175282 h 562124"/>
              <a:gd name="connsiteX24" fmla="*/ 537309 w 608697"/>
              <a:gd name="connsiteY24" fmla="*/ 342593 h 562124"/>
              <a:gd name="connsiteX25" fmla="*/ 356864 w 608697"/>
              <a:gd name="connsiteY25" fmla="*/ 517354 h 562124"/>
              <a:gd name="connsiteX26" fmla="*/ 317104 w 608697"/>
              <a:gd name="connsiteY26" fmla="*/ 556835 h 562124"/>
              <a:gd name="connsiteX27" fmla="*/ 304349 w 608697"/>
              <a:gd name="connsiteY27" fmla="*/ 562124 h 562124"/>
              <a:gd name="connsiteX28" fmla="*/ 291593 w 608697"/>
              <a:gd name="connsiteY28" fmla="*/ 556835 h 562124"/>
              <a:gd name="connsiteX29" fmla="*/ 251834 w 608697"/>
              <a:gd name="connsiteY29" fmla="*/ 517354 h 562124"/>
              <a:gd name="connsiteX30" fmla="*/ 71388 w 608697"/>
              <a:gd name="connsiteY30" fmla="*/ 342593 h 562124"/>
              <a:gd name="connsiteX31" fmla="*/ 0 w 608697"/>
              <a:gd name="connsiteY31" fmla="*/ 175282 h 562124"/>
              <a:gd name="connsiteX32" fmla="*/ 175448 w 608697"/>
              <a:gd name="connsiteY32" fmla="*/ 0 h 562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08697" h="562124">
                <a:moveTo>
                  <a:pt x="186302" y="63862"/>
                </a:moveTo>
                <a:cubicBezTo>
                  <a:pt x="196225" y="63862"/>
                  <a:pt x="204357" y="71907"/>
                  <a:pt x="204357" y="81889"/>
                </a:cubicBezTo>
                <a:cubicBezTo>
                  <a:pt x="204357" y="91871"/>
                  <a:pt x="196300" y="99991"/>
                  <a:pt x="186302" y="99991"/>
                </a:cubicBezTo>
                <a:cubicBezTo>
                  <a:pt x="137808" y="99991"/>
                  <a:pt x="99759" y="137907"/>
                  <a:pt x="99759" y="186326"/>
                </a:cubicBezTo>
                <a:cubicBezTo>
                  <a:pt x="99759" y="196308"/>
                  <a:pt x="91702" y="204428"/>
                  <a:pt x="81705" y="204428"/>
                </a:cubicBezTo>
                <a:cubicBezTo>
                  <a:pt x="71708" y="204428"/>
                  <a:pt x="63650" y="196308"/>
                  <a:pt x="63650" y="186326"/>
                </a:cubicBezTo>
                <a:cubicBezTo>
                  <a:pt x="63650" y="117645"/>
                  <a:pt x="117516" y="63862"/>
                  <a:pt x="186302" y="63862"/>
                </a:cubicBezTo>
                <a:close/>
                <a:moveTo>
                  <a:pt x="175448" y="36129"/>
                </a:moveTo>
                <a:cubicBezTo>
                  <a:pt x="97347" y="36129"/>
                  <a:pt x="36179" y="97213"/>
                  <a:pt x="36179" y="175282"/>
                </a:cubicBezTo>
                <a:cubicBezTo>
                  <a:pt x="36179" y="273687"/>
                  <a:pt x="122933" y="355182"/>
                  <a:pt x="276226" y="490611"/>
                </a:cubicBezTo>
                <a:cubicBezTo>
                  <a:pt x="276450" y="490834"/>
                  <a:pt x="276748" y="491132"/>
                  <a:pt x="276972" y="491356"/>
                </a:cubicBezTo>
                <a:lnTo>
                  <a:pt x="304349" y="518546"/>
                </a:lnTo>
                <a:lnTo>
                  <a:pt x="331725" y="491356"/>
                </a:lnTo>
                <a:cubicBezTo>
                  <a:pt x="331949" y="491132"/>
                  <a:pt x="332247" y="490834"/>
                  <a:pt x="332471" y="490611"/>
                </a:cubicBezTo>
                <a:cubicBezTo>
                  <a:pt x="485764" y="355182"/>
                  <a:pt x="572518" y="273762"/>
                  <a:pt x="572518" y="175282"/>
                </a:cubicBezTo>
                <a:cubicBezTo>
                  <a:pt x="572518" y="97213"/>
                  <a:pt x="511350" y="36129"/>
                  <a:pt x="433249" y="36129"/>
                </a:cubicBezTo>
                <a:cubicBezTo>
                  <a:pt x="390282" y="36129"/>
                  <a:pt x="346196" y="56689"/>
                  <a:pt x="318149" y="89764"/>
                </a:cubicBezTo>
                <a:cubicBezTo>
                  <a:pt x="314717" y="93861"/>
                  <a:pt x="309645" y="96170"/>
                  <a:pt x="304349" y="96170"/>
                </a:cubicBezTo>
                <a:cubicBezTo>
                  <a:pt x="299052" y="96170"/>
                  <a:pt x="293980" y="93861"/>
                  <a:pt x="290548" y="89764"/>
                </a:cubicBezTo>
                <a:cubicBezTo>
                  <a:pt x="262501" y="56689"/>
                  <a:pt x="218415" y="36129"/>
                  <a:pt x="175448" y="36129"/>
                </a:cubicBezTo>
                <a:close/>
                <a:moveTo>
                  <a:pt x="175448" y="0"/>
                </a:moveTo>
                <a:cubicBezTo>
                  <a:pt x="222891" y="0"/>
                  <a:pt x="269736" y="19145"/>
                  <a:pt x="304349" y="51847"/>
                </a:cubicBezTo>
                <a:cubicBezTo>
                  <a:pt x="338961" y="19145"/>
                  <a:pt x="385807" y="0"/>
                  <a:pt x="433249" y="0"/>
                </a:cubicBezTo>
                <a:cubicBezTo>
                  <a:pt x="531640" y="0"/>
                  <a:pt x="608697" y="77026"/>
                  <a:pt x="608697" y="175282"/>
                </a:cubicBezTo>
                <a:cubicBezTo>
                  <a:pt x="608697" y="230258"/>
                  <a:pt x="586020" y="283446"/>
                  <a:pt x="537309" y="342593"/>
                </a:cubicBezTo>
                <a:cubicBezTo>
                  <a:pt x="494865" y="394291"/>
                  <a:pt x="435711" y="447628"/>
                  <a:pt x="356864" y="517354"/>
                </a:cubicBezTo>
                <a:lnTo>
                  <a:pt x="317104" y="556835"/>
                </a:lnTo>
                <a:cubicBezTo>
                  <a:pt x="313598" y="560336"/>
                  <a:pt x="308973" y="562124"/>
                  <a:pt x="304349" y="562124"/>
                </a:cubicBezTo>
                <a:cubicBezTo>
                  <a:pt x="299724" y="562124"/>
                  <a:pt x="295099" y="560336"/>
                  <a:pt x="291593" y="556835"/>
                </a:cubicBezTo>
                <a:lnTo>
                  <a:pt x="251834" y="517354"/>
                </a:lnTo>
                <a:cubicBezTo>
                  <a:pt x="172986" y="447628"/>
                  <a:pt x="113832" y="394291"/>
                  <a:pt x="71388" y="342593"/>
                </a:cubicBezTo>
                <a:cubicBezTo>
                  <a:pt x="22677" y="283446"/>
                  <a:pt x="0" y="230258"/>
                  <a:pt x="0" y="175282"/>
                </a:cubicBezTo>
                <a:cubicBezTo>
                  <a:pt x="0" y="77026"/>
                  <a:pt x="77057" y="0"/>
                  <a:pt x="17544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000"/>
          </a:p>
        </p:txBody>
      </p:sp>
      <p:grpSp>
        <p:nvGrpSpPr>
          <p:cNvPr id="8" name="组合 15"/>
          <p:cNvGrpSpPr/>
          <p:nvPr/>
        </p:nvGrpSpPr>
        <p:grpSpPr>
          <a:xfrm>
            <a:off x="267964" y="3360773"/>
            <a:ext cx="3348958" cy="1003325"/>
            <a:chOff x="8386922" y="2192795"/>
            <a:chExt cx="2501951" cy="1003325"/>
          </a:xfrm>
        </p:grpSpPr>
        <p:sp>
          <p:nvSpPr>
            <p:cNvPr id="9" name="矩形 8"/>
            <p:cNvSpPr/>
            <p:nvPr/>
          </p:nvSpPr>
          <p:spPr>
            <a:xfrm>
              <a:off x="8386922" y="2192795"/>
              <a:ext cx="2501951" cy="5078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b="1" dirty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</p:grpSp>
      <p:sp>
        <p:nvSpPr>
          <p:cNvPr id="11" name="圆角矩形 10"/>
          <p:cNvSpPr/>
          <p:nvPr/>
        </p:nvSpPr>
        <p:spPr>
          <a:xfrm>
            <a:off x="1094962" y="4913657"/>
            <a:ext cx="1694962" cy="429308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200" b="1" dirty="0" smtClean="0">
                <a:latin typeface="Microsoft YaHei" charset="-122"/>
                <a:ea typeface="Microsoft YaHei" charset="-122"/>
                <a:cs typeface="Microsoft YaHei" charset="-122"/>
              </a:rPr>
              <a:t>添加文字</a:t>
            </a:r>
            <a:endParaRPr kumimoji="1" lang="zh-CN" altLang="en-US" sz="1200" b="1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12" name="椭圆 13"/>
          <p:cNvSpPr/>
          <p:nvPr/>
        </p:nvSpPr>
        <p:spPr>
          <a:xfrm>
            <a:off x="10216195" y="2265395"/>
            <a:ext cx="680146" cy="630305"/>
          </a:xfrm>
          <a:custGeom>
            <a:avLst/>
            <a:gdLst>
              <a:gd name="T0" fmla="*/ 5404 w 6827"/>
              <a:gd name="T1" fmla="*/ 0 h 6336"/>
              <a:gd name="T2" fmla="*/ 1422 w 6827"/>
              <a:gd name="T3" fmla="*/ 0 h 6336"/>
              <a:gd name="T4" fmla="*/ 0 w 6827"/>
              <a:gd name="T5" fmla="*/ 1422 h 6336"/>
              <a:gd name="T6" fmla="*/ 0 w 6827"/>
              <a:gd name="T7" fmla="*/ 3698 h 6336"/>
              <a:gd name="T8" fmla="*/ 1422 w 6827"/>
              <a:gd name="T9" fmla="*/ 5120 h 6336"/>
              <a:gd name="T10" fmla="*/ 2276 w 6827"/>
              <a:gd name="T11" fmla="*/ 5120 h 6336"/>
              <a:gd name="T12" fmla="*/ 2560 w 6827"/>
              <a:gd name="T13" fmla="*/ 4836 h 6336"/>
              <a:gd name="T14" fmla="*/ 2276 w 6827"/>
              <a:gd name="T15" fmla="*/ 4551 h 6336"/>
              <a:gd name="T16" fmla="*/ 1422 w 6827"/>
              <a:gd name="T17" fmla="*/ 4551 h 6336"/>
              <a:gd name="T18" fmla="*/ 569 w 6827"/>
              <a:gd name="T19" fmla="*/ 3698 h 6336"/>
              <a:gd name="T20" fmla="*/ 569 w 6827"/>
              <a:gd name="T21" fmla="*/ 1422 h 6336"/>
              <a:gd name="T22" fmla="*/ 1422 w 6827"/>
              <a:gd name="T23" fmla="*/ 569 h 6336"/>
              <a:gd name="T24" fmla="*/ 5404 w 6827"/>
              <a:gd name="T25" fmla="*/ 569 h 6336"/>
              <a:gd name="T26" fmla="*/ 6258 w 6827"/>
              <a:gd name="T27" fmla="*/ 1422 h 6336"/>
              <a:gd name="T28" fmla="*/ 6258 w 6827"/>
              <a:gd name="T29" fmla="*/ 3698 h 6336"/>
              <a:gd name="T30" fmla="*/ 5404 w 6827"/>
              <a:gd name="T31" fmla="*/ 4551 h 6336"/>
              <a:gd name="T32" fmla="*/ 5404 w 6827"/>
              <a:gd name="T33" fmla="*/ 3698 h 6336"/>
              <a:gd name="T34" fmla="*/ 4962 w 6827"/>
              <a:gd name="T35" fmla="*/ 3461 h 6336"/>
              <a:gd name="T36" fmla="*/ 3256 w 6827"/>
              <a:gd name="T37" fmla="*/ 4599 h 6336"/>
              <a:gd name="T38" fmla="*/ 3256 w 6827"/>
              <a:gd name="T39" fmla="*/ 5072 h 6336"/>
              <a:gd name="T40" fmla="*/ 4962 w 6827"/>
              <a:gd name="T41" fmla="*/ 6210 h 6336"/>
              <a:gd name="T42" fmla="*/ 5404 w 6827"/>
              <a:gd name="T43" fmla="*/ 5974 h 6336"/>
              <a:gd name="T44" fmla="*/ 5404 w 6827"/>
              <a:gd name="T45" fmla="*/ 5120 h 6336"/>
              <a:gd name="T46" fmla="*/ 6827 w 6827"/>
              <a:gd name="T47" fmla="*/ 3698 h 6336"/>
              <a:gd name="T48" fmla="*/ 6827 w 6827"/>
              <a:gd name="T49" fmla="*/ 1422 h 6336"/>
              <a:gd name="T50" fmla="*/ 5404 w 6827"/>
              <a:gd name="T51" fmla="*/ 0 h 6336"/>
              <a:gd name="T52" fmla="*/ 4836 w 6827"/>
              <a:gd name="T53" fmla="*/ 5442 h 6336"/>
              <a:gd name="T54" fmla="*/ 3926 w 6827"/>
              <a:gd name="T55" fmla="*/ 4836 h 6336"/>
              <a:gd name="T56" fmla="*/ 4836 w 6827"/>
              <a:gd name="T57" fmla="*/ 4229 h 6336"/>
              <a:gd name="T58" fmla="*/ 4836 w 6827"/>
              <a:gd name="T59" fmla="*/ 5442 h 6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6827" h="6336">
                <a:moveTo>
                  <a:pt x="5404" y="0"/>
                </a:moveTo>
                <a:lnTo>
                  <a:pt x="1422" y="0"/>
                </a:lnTo>
                <a:cubicBezTo>
                  <a:pt x="637" y="0"/>
                  <a:pt x="0" y="637"/>
                  <a:pt x="0" y="1422"/>
                </a:cubicBezTo>
                <a:lnTo>
                  <a:pt x="0" y="3698"/>
                </a:lnTo>
                <a:cubicBezTo>
                  <a:pt x="0" y="4483"/>
                  <a:pt x="637" y="5120"/>
                  <a:pt x="1422" y="5120"/>
                </a:cubicBezTo>
                <a:lnTo>
                  <a:pt x="2276" y="5120"/>
                </a:lnTo>
                <a:cubicBezTo>
                  <a:pt x="2433" y="5120"/>
                  <a:pt x="2560" y="4993"/>
                  <a:pt x="2560" y="4836"/>
                </a:cubicBezTo>
                <a:cubicBezTo>
                  <a:pt x="2560" y="4679"/>
                  <a:pt x="2433" y="4551"/>
                  <a:pt x="2276" y="4551"/>
                </a:cubicBezTo>
                <a:lnTo>
                  <a:pt x="1422" y="4551"/>
                </a:lnTo>
                <a:cubicBezTo>
                  <a:pt x="951" y="4551"/>
                  <a:pt x="569" y="4169"/>
                  <a:pt x="569" y="3698"/>
                </a:cubicBezTo>
                <a:lnTo>
                  <a:pt x="569" y="1422"/>
                </a:lnTo>
                <a:cubicBezTo>
                  <a:pt x="569" y="951"/>
                  <a:pt x="951" y="569"/>
                  <a:pt x="1422" y="569"/>
                </a:cubicBezTo>
                <a:lnTo>
                  <a:pt x="5404" y="569"/>
                </a:lnTo>
                <a:cubicBezTo>
                  <a:pt x="5876" y="569"/>
                  <a:pt x="6258" y="951"/>
                  <a:pt x="6258" y="1422"/>
                </a:cubicBezTo>
                <a:lnTo>
                  <a:pt x="6258" y="3698"/>
                </a:lnTo>
                <a:cubicBezTo>
                  <a:pt x="6258" y="4169"/>
                  <a:pt x="5876" y="4551"/>
                  <a:pt x="5404" y="4551"/>
                </a:cubicBezTo>
                <a:lnTo>
                  <a:pt x="5404" y="3698"/>
                </a:lnTo>
                <a:cubicBezTo>
                  <a:pt x="5404" y="3471"/>
                  <a:pt x="5151" y="3335"/>
                  <a:pt x="4962" y="3461"/>
                </a:cubicBezTo>
                <a:lnTo>
                  <a:pt x="3256" y="4599"/>
                </a:lnTo>
                <a:cubicBezTo>
                  <a:pt x="3087" y="4712"/>
                  <a:pt x="3087" y="4960"/>
                  <a:pt x="3256" y="5072"/>
                </a:cubicBezTo>
                <a:lnTo>
                  <a:pt x="4962" y="6210"/>
                </a:lnTo>
                <a:cubicBezTo>
                  <a:pt x="5151" y="6336"/>
                  <a:pt x="5404" y="6201"/>
                  <a:pt x="5404" y="5974"/>
                </a:cubicBezTo>
                <a:lnTo>
                  <a:pt x="5404" y="5120"/>
                </a:lnTo>
                <a:cubicBezTo>
                  <a:pt x="6190" y="5120"/>
                  <a:pt x="6827" y="4483"/>
                  <a:pt x="6827" y="3698"/>
                </a:cubicBezTo>
                <a:lnTo>
                  <a:pt x="6827" y="1422"/>
                </a:lnTo>
                <a:cubicBezTo>
                  <a:pt x="6827" y="637"/>
                  <a:pt x="6190" y="0"/>
                  <a:pt x="5404" y="0"/>
                </a:cubicBezTo>
                <a:close/>
                <a:moveTo>
                  <a:pt x="4836" y="5442"/>
                </a:moveTo>
                <a:lnTo>
                  <a:pt x="3926" y="4836"/>
                </a:lnTo>
                <a:lnTo>
                  <a:pt x="4836" y="4229"/>
                </a:lnTo>
                <a:lnTo>
                  <a:pt x="4836" y="54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000"/>
          </a:p>
        </p:txBody>
      </p:sp>
      <p:grpSp>
        <p:nvGrpSpPr>
          <p:cNvPr id="13" name="组合 21"/>
          <p:cNvGrpSpPr/>
          <p:nvPr/>
        </p:nvGrpSpPr>
        <p:grpSpPr>
          <a:xfrm>
            <a:off x="8833667" y="3360773"/>
            <a:ext cx="3348958" cy="1003325"/>
            <a:chOff x="8386922" y="2192795"/>
            <a:chExt cx="2501951" cy="1003325"/>
          </a:xfrm>
        </p:grpSpPr>
        <p:sp>
          <p:nvSpPr>
            <p:cNvPr id="14" name="矩形 13"/>
            <p:cNvSpPr/>
            <p:nvPr/>
          </p:nvSpPr>
          <p:spPr>
            <a:xfrm>
              <a:off x="8386922" y="2192795"/>
              <a:ext cx="2501951" cy="5078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b="1" dirty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</p:grpSp>
      <p:sp>
        <p:nvSpPr>
          <p:cNvPr id="16" name="圆角矩形 15"/>
          <p:cNvSpPr/>
          <p:nvPr/>
        </p:nvSpPr>
        <p:spPr>
          <a:xfrm>
            <a:off x="9708787" y="4913657"/>
            <a:ext cx="1694962" cy="429308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200" b="1" dirty="0" smtClean="0">
                <a:latin typeface="Microsoft YaHei" charset="-122"/>
                <a:ea typeface="Microsoft YaHei" charset="-122"/>
                <a:cs typeface="Microsoft YaHei" charset="-122"/>
              </a:rPr>
              <a:t>添加文字</a:t>
            </a:r>
            <a:endParaRPr kumimoji="1" lang="zh-CN" altLang="en-US" sz="1200" b="1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76217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575828" y="504909"/>
            <a:ext cx="3845980" cy="806375"/>
            <a:chOff x="3065808" y="2315308"/>
            <a:chExt cx="3845980" cy="806375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xmlns="" id="{D190CDAE-B969-411F-94D3-B350C9F2F014}"/>
                </a:ext>
              </a:extLst>
            </p:cNvPr>
            <p:cNvSpPr txBox="1"/>
            <p:nvPr/>
          </p:nvSpPr>
          <p:spPr>
            <a:xfrm>
              <a:off x="3065808" y="2392252"/>
              <a:ext cx="582212" cy="52322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280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04</a:t>
              </a:r>
              <a:endParaRPr lang="zh-CN" altLang="en-US" sz="28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4C68AEBE-DC03-431D-BC9A-551112A8CAC5}"/>
                </a:ext>
              </a:extLst>
            </p:cNvPr>
            <p:cNvSpPr txBox="1"/>
            <p:nvPr/>
          </p:nvSpPr>
          <p:spPr>
            <a:xfrm>
              <a:off x="3648020" y="2315308"/>
              <a:ext cx="303516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600" b="1" dirty="0" smtClean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输入您的标题内容</a:t>
              </a:r>
              <a:endParaRPr lang="zh-CN" altLang="en-US" sz="1600" b="1" dirty="0">
                <a:solidFill>
                  <a:schemeClr val="bg1"/>
                </a:solidFill>
                <a:latin typeface="Microsoft YaHei" charset="-122"/>
                <a:ea typeface="Microsoft YaHei" charset="-122"/>
                <a:cs typeface="Microsoft YaHei" charset="-122"/>
              </a:endParaRP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EF3E8810-8A50-4A53-B1C8-391FCFC3741D}"/>
                </a:ext>
              </a:extLst>
            </p:cNvPr>
            <p:cNvSpPr txBox="1"/>
            <p:nvPr/>
          </p:nvSpPr>
          <p:spPr>
            <a:xfrm>
              <a:off x="3648020" y="2678485"/>
              <a:ext cx="3263768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</a:t>
              </a:r>
            </a:p>
          </p:txBody>
        </p:sp>
      </p:grpSp>
      <p:grpSp>
        <p:nvGrpSpPr>
          <p:cNvPr id="6" name="组合 16"/>
          <p:cNvGrpSpPr/>
          <p:nvPr/>
        </p:nvGrpSpPr>
        <p:grpSpPr>
          <a:xfrm>
            <a:off x="3705301" y="2970622"/>
            <a:ext cx="4428824" cy="1483484"/>
            <a:chOff x="1541719" y="2219860"/>
            <a:chExt cx="4428824" cy="1483484"/>
          </a:xfrm>
        </p:grpSpPr>
        <p:sp>
          <p:nvSpPr>
            <p:cNvPr id="7" name="文本框 6"/>
            <p:cNvSpPr txBox="1"/>
            <p:nvPr/>
          </p:nvSpPr>
          <p:spPr>
            <a:xfrm>
              <a:off x="2689241" y="2219860"/>
              <a:ext cx="21337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541719" y="2687681"/>
              <a:ext cx="442882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fieldThe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 user can demonstrate on a projector or computer, or presentation and make it film to be used in a wider field</a:t>
              </a:r>
            </a:p>
          </p:txBody>
        </p:sp>
      </p:grpSp>
      <p:sp>
        <p:nvSpPr>
          <p:cNvPr id="9" name="圆角矩形 8"/>
          <p:cNvSpPr/>
          <p:nvPr/>
        </p:nvSpPr>
        <p:spPr>
          <a:xfrm>
            <a:off x="1130876" y="2232971"/>
            <a:ext cx="765275" cy="765275"/>
          </a:xfrm>
          <a:prstGeom prst="roundRect">
            <a:avLst/>
          </a:prstGeom>
          <a:solidFill>
            <a:srgbClr val="13346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圆角矩形 5"/>
          <p:cNvSpPr/>
          <p:nvPr/>
        </p:nvSpPr>
        <p:spPr>
          <a:xfrm>
            <a:off x="1306974" y="2413096"/>
            <a:ext cx="413078" cy="405023"/>
          </a:xfrm>
          <a:custGeom>
            <a:avLst/>
            <a:gdLst>
              <a:gd name="T0" fmla="*/ 1312 w 1990"/>
              <a:gd name="T1" fmla="*/ 1552 h 1954"/>
              <a:gd name="T2" fmla="*/ 291 w 1990"/>
              <a:gd name="T3" fmla="*/ 1746 h 1954"/>
              <a:gd name="T4" fmla="*/ 0 w 1990"/>
              <a:gd name="T5" fmla="*/ 540 h 1954"/>
              <a:gd name="T6" fmla="*/ 515 w 1990"/>
              <a:gd name="T7" fmla="*/ 249 h 1954"/>
              <a:gd name="T8" fmla="*/ 1205 w 1990"/>
              <a:gd name="T9" fmla="*/ 0 h 1954"/>
              <a:gd name="T10" fmla="*/ 1496 w 1990"/>
              <a:gd name="T11" fmla="*/ 489 h 1954"/>
              <a:gd name="T12" fmla="*/ 1413 w 1990"/>
              <a:gd name="T13" fmla="*/ 291 h 1954"/>
              <a:gd name="T14" fmla="*/ 802 w 1990"/>
              <a:gd name="T15" fmla="*/ 83 h 1954"/>
              <a:gd name="T16" fmla="*/ 1039 w 1990"/>
              <a:gd name="T17" fmla="*/ 249 h 1954"/>
              <a:gd name="T18" fmla="*/ 1243 w 1990"/>
              <a:gd name="T19" fmla="*/ 499 h 1954"/>
              <a:gd name="T20" fmla="*/ 291 w 1990"/>
              <a:gd name="T21" fmla="*/ 333 h 1954"/>
              <a:gd name="T22" fmla="*/ 83 w 1990"/>
              <a:gd name="T23" fmla="*/ 1455 h 1954"/>
              <a:gd name="T24" fmla="*/ 1039 w 1990"/>
              <a:gd name="T25" fmla="*/ 1663 h 1954"/>
              <a:gd name="T26" fmla="*/ 1641 w 1990"/>
              <a:gd name="T27" fmla="*/ 1453 h 1954"/>
              <a:gd name="T28" fmla="*/ 1138 w 1990"/>
              <a:gd name="T29" fmla="*/ 583 h 1954"/>
              <a:gd name="T30" fmla="*/ 1641 w 1990"/>
              <a:gd name="T31" fmla="*/ 1453 h 1954"/>
              <a:gd name="T32" fmla="*/ 1752 w 1990"/>
              <a:gd name="T33" fmla="*/ 809 h 1954"/>
              <a:gd name="T34" fmla="*/ 1026 w 1990"/>
              <a:gd name="T35" fmla="*/ 1228 h 1954"/>
              <a:gd name="T36" fmla="*/ 1767 w 1990"/>
              <a:gd name="T37" fmla="*/ 1422 h 1954"/>
              <a:gd name="T38" fmla="*/ 1717 w 1990"/>
              <a:gd name="T39" fmla="*/ 1835 h 1954"/>
              <a:gd name="T40" fmla="*/ 1767 w 1990"/>
              <a:gd name="T41" fmla="*/ 1422 h 1954"/>
              <a:gd name="T42" fmla="*/ 1739 w 1990"/>
              <a:gd name="T43" fmla="*/ 1874 h 1954"/>
              <a:gd name="T44" fmla="*/ 1956 w 1990"/>
              <a:gd name="T45" fmla="*/ 1749 h 1954"/>
              <a:gd name="T46" fmla="*/ 249 w 1990"/>
              <a:gd name="T47" fmla="*/ 551 h 1954"/>
              <a:gd name="T48" fmla="*/ 803 w 1990"/>
              <a:gd name="T49" fmla="*/ 613 h 1954"/>
              <a:gd name="T50" fmla="*/ 675 w 1990"/>
              <a:gd name="T51" fmla="*/ 828 h 1954"/>
              <a:gd name="T52" fmla="*/ 249 w 1990"/>
              <a:gd name="T53" fmla="*/ 890 h 1954"/>
              <a:gd name="T54" fmla="*/ 675 w 1990"/>
              <a:gd name="T55" fmla="*/ 828 h 1954"/>
              <a:gd name="T56" fmla="*/ 675 w 1990"/>
              <a:gd name="T57" fmla="*/ 1167 h 1954"/>
              <a:gd name="T58" fmla="*/ 249 w 1990"/>
              <a:gd name="T59" fmla="*/ 1105 h 1954"/>
              <a:gd name="T60" fmla="*/ 249 w 1990"/>
              <a:gd name="T61" fmla="*/ 1444 h 1954"/>
              <a:gd name="T62" fmla="*/ 803 w 1990"/>
              <a:gd name="T63" fmla="*/ 1382 h 1954"/>
              <a:gd name="T64" fmla="*/ 249 w 1990"/>
              <a:gd name="T65" fmla="*/ 1444 h 1954"/>
              <a:gd name="T66" fmla="*/ 1179 w 1990"/>
              <a:gd name="T67" fmla="*/ 961 h 1954"/>
              <a:gd name="T68" fmla="*/ 1300 w 1990"/>
              <a:gd name="T69" fmla="*/ 1219 h 1954"/>
              <a:gd name="T70" fmla="*/ 1604 w 1990"/>
              <a:gd name="T71" fmla="*/ 858 h 1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90" h="1954">
                <a:moveTo>
                  <a:pt x="1231" y="1534"/>
                </a:moveTo>
                <a:cubicBezTo>
                  <a:pt x="1258" y="1542"/>
                  <a:pt x="1285" y="1548"/>
                  <a:pt x="1312" y="1552"/>
                </a:cubicBezTo>
                <a:cubicBezTo>
                  <a:pt x="1272" y="1665"/>
                  <a:pt x="1165" y="1746"/>
                  <a:pt x="1039" y="1746"/>
                </a:cubicBezTo>
                <a:lnTo>
                  <a:pt x="291" y="1746"/>
                </a:lnTo>
                <a:cubicBezTo>
                  <a:pt x="131" y="1746"/>
                  <a:pt x="0" y="1615"/>
                  <a:pt x="0" y="1455"/>
                </a:cubicBezTo>
                <a:lnTo>
                  <a:pt x="0" y="540"/>
                </a:lnTo>
                <a:cubicBezTo>
                  <a:pt x="0" y="380"/>
                  <a:pt x="131" y="249"/>
                  <a:pt x="291" y="249"/>
                </a:cubicBezTo>
                <a:lnTo>
                  <a:pt x="515" y="249"/>
                </a:lnTo>
                <a:cubicBezTo>
                  <a:pt x="535" y="109"/>
                  <a:pt x="656" y="0"/>
                  <a:pt x="802" y="0"/>
                </a:cubicBezTo>
                <a:lnTo>
                  <a:pt x="1205" y="0"/>
                </a:lnTo>
                <a:cubicBezTo>
                  <a:pt x="1366" y="0"/>
                  <a:pt x="1496" y="131"/>
                  <a:pt x="1496" y="291"/>
                </a:cubicBezTo>
                <a:lnTo>
                  <a:pt x="1496" y="489"/>
                </a:lnTo>
                <a:cubicBezTo>
                  <a:pt x="1469" y="484"/>
                  <a:pt x="1441" y="480"/>
                  <a:pt x="1413" y="479"/>
                </a:cubicBezTo>
                <a:lnTo>
                  <a:pt x="1413" y="291"/>
                </a:lnTo>
                <a:cubicBezTo>
                  <a:pt x="1413" y="176"/>
                  <a:pt x="1320" y="83"/>
                  <a:pt x="1205" y="83"/>
                </a:cubicBezTo>
                <a:lnTo>
                  <a:pt x="802" y="83"/>
                </a:lnTo>
                <a:cubicBezTo>
                  <a:pt x="701" y="83"/>
                  <a:pt x="617" y="155"/>
                  <a:pt x="598" y="249"/>
                </a:cubicBezTo>
                <a:lnTo>
                  <a:pt x="1039" y="249"/>
                </a:lnTo>
                <a:cubicBezTo>
                  <a:pt x="1180" y="249"/>
                  <a:pt x="1297" y="349"/>
                  <a:pt x="1324" y="482"/>
                </a:cubicBezTo>
                <a:cubicBezTo>
                  <a:pt x="1297" y="485"/>
                  <a:pt x="1270" y="491"/>
                  <a:pt x="1243" y="499"/>
                </a:cubicBezTo>
                <a:cubicBezTo>
                  <a:pt x="1224" y="404"/>
                  <a:pt x="1140" y="333"/>
                  <a:pt x="1039" y="333"/>
                </a:cubicBezTo>
                <a:lnTo>
                  <a:pt x="291" y="333"/>
                </a:lnTo>
                <a:cubicBezTo>
                  <a:pt x="177" y="333"/>
                  <a:pt x="83" y="426"/>
                  <a:pt x="83" y="540"/>
                </a:cubicBezTo>
                <a:lnTo>
                  <a:pt x="83" y="1455"/>
                </a:lnTo>
                <a:cubicBezTo>
                  <a:pt x="83" y="1569"/>
                  <a:pt x="177" y="1663"/>
                  <a:pt x="291" y="1663"/>
                </a:cubicBezTo>
                <a:lnTo>
                  <a:pt x="1039" y="1663"/>
                </a:lnTo>
                <a:cubicBezTo>
                  <a:pt x="1126" y="1663"/>
                  <a:pt x="1200" y="1609"/>
                  <a:pt x="1231" y="1534"/>
                </a:cubicBezTo>
                <a:close/>
                <a:moveTo>
                  <a:pt x="1641" y="1453"/>
                </a:moveTo>
                <a:cubicBezTo>
                  <a:pt x="1401" y="1591"/>
                  <a:pt x="1093" y="1509"/>
                  <a:pt x="955" y="1269"/>
                </a:cubicBezTo>
                <a:cubicBezTo>
                  <a:pt x="816" y="1029"/>
                  <a:pt x="899" y="722"/>
                  <a:pt x="1138" y="583"/>
                </a:cubicBezTo>
                <a:cubicBezTo>
                  <a:pt x="1378" y="445"/>
                  <a:pt x="1686" y="527"/>
                  <a:pt x="1824" y="767"/>
                </a:cubicBezTo>
                <a:cubicBezTo>
                  <a:pt x="1963" y="1007"/>
                  <a:pt x="1880" y="1314"/>
                  <a:pt x="1641" y="1453"/>
                </a:cubicBezTo>
                <a:close/>
                <a:moveTo>
                  <a:pt x="1599" y="1381"/>
                </a:moveTo>
                <a:cubicBezTo>
                  <a:pt x="1799" y="1266"/>
                  <a:pt x="1868" y="1009"/>
                  <a:pt x="1752" y="809"/>
                </a:cubicBezTo>
                <a:cubicBezTo>
                  <a:pt x="1637" y="608"/>
                  <a:pt x="1380" y="539"/>
                  <a:pt x="1180" y="655"/>
                </a:cubicBezTo>
                <a:cubicBezTo>
                  <a:pt x="980" y="771"/>
                  <a:pt x="911" y="1027"/>
                  <a:pt x="1026" y="1228"/>
                </a:cubicBezTo>
                <a:cubicBezTo>
                  <a:pt x="1142" y="1428"/>
                  <a:pt x="1399" y="1497"/>
                  <a:pt x="1599" y="1381"/>
                </a:cubicBezTo>
                <a:close/>
                <a:moveTo>
                  <a:pt x="1767" y="1422"/>
                </a:moveTo>
                <a:lnTo>
                  <a:pt x="1551" y="1547"/>
                </a:lnTo>
                <a:lnTo>
                  <a:pt x="1717" y="1835"/>
                </a:lnTo>
                <a:lnTo>
                  <a:pt x="1933" y="1710"/>
                </a:lnTo>
                <a:lnTo>
                  <a:pt x="1767" y="1422"/>
                </a:lnTo>
                <a:close/>
                <a:moveTo>
                  <a:pt x="1956" y="1749"/>
                </a:moveTo>
                <a:lnTo>
                  <a:pt x="1739" y="1874"/>
                </a:lnTo>
                <a:cubicBezTo>
                  <a:pt x="1774" y="1934"/>
                  <a:pt x="1850" y="1954"/>
                  <a:pt x="1910" y="1919"/>
                </a:cubicBezTo>
                <a:cubicBezTo>
                  <a:pt x="1969" y="1885"/>
                  <a:pt x="1990" y="1809"/>
                  <a:pt x="1956" y="1749"/>
                </a:cubicBezTo>
                <a:close/>
                <a:moveTo>
                  <a:pt x="803" y="551"/>
                </a:moveTo>
                <a:lnTo>
                  <a:pt x="249" y="551"/>
                </a:lnTo>
                <a:lnTo>
                  <a:pt x="249" y="613"/>
                </a:lnTo>
                <a:lnTo>
                  <a:pt x="803" y="613"/>
                </a:lnTo>
                <a:lnTo>
                  <a:pt x="803" y="551"/>
                </a:lnTo>
                <a:close/>
                <a:moveTo>
                  <a:pt x="675" y="828"/>
                </a:moveTo>
                <a:lnTo>
                  <a:pt x="249" y="828"/>
                </a:lnTo>
                <a:lnTo>
                  <a:pt x="249" y="890"/>
                </a:lnTo>
                <a:lnTo>
                  <a:pt x="675" y="890"/>
                </a:lnTo>
                <a:lnTo>
                  <a:pt x="675" y="828"/>
                </a:lnTo>
                <a:close/>
                <a:moveTo>
                  <a:pt x="249" y="1167"/>
                </a:moveTo>
                <a:lnTo>
                  <a:pt x="675" y="1167"/>
                </a:lnTo>
                <a:lnTo>
                  <a:pt x="675" y="1105"/>
                </a:lnTo>
                <a:lnTo>
                  <a:pt x="249" y="1105"/>
                </a:lnTo>
                <a:lnTo>
                  <a:pt x="249" y="1167"/>
                </a:lnTo>
                <a:close/>
                <a:moveTo>
                  <a:pt x="249" y="1444"/>
                </a:moveTo>
                <a:lnTo>
                  <a:pt x="803" y="1444"/>
                </a:lnTo>
                <a:lnTo>
                  <a:pt x="803" y="1382"/>
                </a:lnTo>
                <a:lnTo>
                  <a:pt x="249" y="1382"/>
                </a:lnTo>
                <a:lnTo>
                  <a:pt x="249" y="1444"/>
                </a:lnTo>
                <a:close/>
                <a:moveTo>
                  <a:pt x="1308" y="1105"/>
                </a:moveTo>
                <a:lnTo>
                  <a:pt x="1179" y="961"/>
                </a:lnTo>
                <a:lnTo>
                  <a:pt x="1118" y="1017"/>
                </a:lnTo>
                <a:lnTo>
                  <a:pt x="1300" y="1219"/>
                </a:lnTo>
                <a:lnTo>
                  <a:pt x="1657" y="922"/>
                </a:lnTo>
                <a:lnTo>
                  <a:pt x="1604" y="858"/>
                </a:lnTo>
                <a:lnTo>
                  <a:pt x="1308" y="110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1130876" y="4454106"/>
            <a:ext cx="765275" cy="765275"/>
          </a:xfrm>
          <a:prstGeom prst="roundRect">
            <a:avLst/>
          </a:prstGeom>
          <a:solidFill>
            <a:srgbClr val="13346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8"/>
          <p:cNvSpPr/>
          <p:nvPr/>
        </p:nvSpPr>
        <p:spPr>
          <a:xfrm>
            <a:off x="1306974" y="4646319"/>
            <a:ext cx="413078" cy="380847"/>
          </a:xfrm>
          <a:custGeom>
            <a:avLst/>
            <a:gdLst>
              <a:gd name="connsiteX0" fmla="*/ 469488 w 578320"/>
              <a:gd name="connsiteY0" fmla="*/ 312166 h 533197"/>
              <a:gd name="connsiteX1" fmla="*/ 523904 w 578320"/>
              <a:gd name="connsiteY1" fmla="*/ 363740 h 533197"/>
              <a:gd name="connsiteX2" fmla="*/ 523904 w 578320"/>
              <a:gd name="connsiteY2" fmla="*/ 376634 h 533197"/>
              <a:gd name="connsiteX3" fmla="*/ 527594 w 578320"/>
              <a:gd name="connsiteY3" fmla="*/ 391369 h 533197"/>
              <a:gd name="connsiteX4" fmla="*/ 512837 w 578320"/>
              <a:gd name="connsiteY4" fmla="*/ 411630 h 533197"/>
              <a:gd name="connsiteX5" fmla="*/ 498080 w 578320"/>
              <a:gd name="connsiteY5" fmla="*/ 440180 h 533197"/>
              <a:gd name="connsiteX6" fmla="*/ 529438 w 578320"/>
              <a:gd name="connsiteY6" fmla="*/ 475176 h 533197"/>
              <a:gd name="connsiteX7" fmla="*/ 578320 w 578320"/>
              <a:gd name="connsiteY7" fmla="*/ 518462 h 533197"/>
              <a:gd name="connsiteX8" fmla="*/ 485168 w 578320"/>
              <a:gd name="connsiteY8" fmla="*/ 533197 h 533197"/>
              <a:gd name="connsiteX9" fmla="*/ 477789 w 578320"/>
              <a:gd name="connsiteY9" fmla="*/ 486228 h 533197"/>
              <a:gd name="connsiteX10" fmla="*/ 481478 w 578320"/>
              <a:gd name="connsiteY10" fmla="*/ 479781 h 533197"/>
              <a:gd name="connsiteX11" fmla="*/ 480556 w 578320"/>
              <a:gd name="connsiteY11" fmla="*/ 477939 h 533197"/>
              <a:gd name="connsiteX12" fmla="*/ 471333 w 578320"/>
              <a:gd name="connsiteY12" fmla="*/ 466888 h 533197"/>
              <a:gd name="connsiteX13" fmla="*/ 467644 w 578320"/>
              <a:gd name="connsiteY13" fmla="*/ 466888 h 533197"/>
              <a:gd name="connsiteX14" fmla="*/ 458421 w 578320"/>
              <a:gd name="connsiteY14" fmla="*/ 477939 h 533197"/>
              <a:gd name="connsiteX15" fmla="*/ 458421 w 578320"/>
              <a:gd name="connsiteY15" fmla="*/ 479781 h 533197"/>
              <a:gd name="connsiteX16" fmla="*/ 462110 w 578320"/>
              <a:gd name="connsiteY16" fmla="*/ 486228 h 533197"/>
              <a:gd name="connsiteX17" fmla="*/ 454732 w 578320"/>
              <a:gd name="connsiteY17" fmla="*/ 533197 h 533197"/>
              <a:gd name="connsiteX18" fmla="*/ 361579 w 578320"/>
              <a:gd name="connsiteY18" fmla="*/ 518462 h 533197"/>
              <a:gd name="connsiteX19" fmla="*/ 409539 w 578320"/>
              <a:gd name="connsiteY19" fmla="*/ 475176 h 533197"/>
              <a:gd name="connsiteX20" fmla="*/ 440897 w 578320"/>
              <a:gd name="connsiteY20" fmla="*/ 440180 h 533197"/>
              <a:gd name="connsiteX21" fmla="*/ 427063 w 578320"/>
              <a:gd name="connsiteY21" fmla="*/ 411630 h 533197"/>
              <a:gd name="connsiteX22" fmla="*/ 411383 w 578320"/>
              <a:gd name="connsiteY22" fmla="*/ 391369 h 533197"/>
              <a:gd name="connsiteX23" fmla="*/ 415995 w 578320"/>
              <a:gd name="connsiteY23" fmla="*/ 376634 h 533197"/>
              <a:gd name="connsiteX24" fmla="*/ 415995 w 578320"/>
              <a:gd name="connsiteY24" fmla="*/ 363740 h 533197"/>
              <a:gd name="connsiteX25" fmla="*/ 469488 w 578320"/>
              <a:gd name="connsiteY25" fmla="*/ 312166 h 533197"/>
              <a:gd name="connsiteX26" fmla="*/ 107909 w 578320"/>
              <a:gd name="connsiteY26" fmla="*/ 312166 h 533197"/>
              <a:gd name="connsiteX27" fmla="*/ 162325 w 578320"/>
              <a:gd name="connsiteY27" fmla="*/ 363740 h 533197"/>
              <a:gd name="connsiteX28" fmla="*/ 162325 w 578320"/>
              <a:gd name="connsiteY28" fmla="*/ 376634 h 533197"/>
              <a:gd name="connsiteX29" fmla="*/ 166937 w 578320"/>
              <a:gd name="connsiteY29" fmla="*/ 391369 h 533197"/>
              <a:gd name="connsiteX30" fmla="*/ 151257 w 578320"/>
              <a:gd name="connsiteY30" fmla="*/ 411630 h 533197"/>
              <a:gd name="connsiteX31" fmla="*/ 137423 w 578320"/>
              <a:gd name="connsiteY31" fmla="*/ 440180 h 533197"/>
              <a:gd name="connsiteX32" fmla="*/ 167859 w 578320"/>
              <a:gd name="connsiteY32" fmla="*/ 475176 h 533197"/>
              <a:gd name="connsiteX33" fmla="*/ 216741 w 578320"/>
              <a:gd name="connsiteY33" fmla="*/ 518462 h 533197"/>
              <a:gd name="connsiteX34" fmla="*/ 123588 w 578320"/>
              <a:gd name="connsiteY34" fmla="*/ 533197 h 533197"/>
              <a:gd name="connsiteX35" fmla="*/ 116210 w 578320"/>
              <a:gd name="connsiteY35" fmla="*/ 486228 h 533197"/>
              <a:gd name="connsiteX36" fmla="*/ 119899 w 578320"/>
              <a:gd name="connsiteY36" fmla="*/ 479781 h 533197"/>
              <a:gd name="connsiteX37" fmla="*/ 119899 w 578320"/>
              <a:gd name="connsiteY37" fmla="*/ 477939 h 533197"/>
              <a:gd name="connsiteX38" fmla="*/ 109754 w 578320"/>
              <a:gd name="connsiteY38" fmla="*/ 466888 h 533197"/>
              <a:gd name="connsiteX39" fmla="*/ 106987 w 578320"/>
              <a:gd name="connsiteY39" fmla="*/ 466888 h 533197"/>
              <a:gd name="connsiteX40" fmla="*/ 96842 w 578320"/>
              <a:gd name="connsiteY40" fmla="*/ 477939 h 533197"/>
              <a:gd name="connsiteX41" fmla="*/ 96842 w 578320"/>
              <a:gd name="connsiteY41" fmla="*/ 479781 h 533197"/>
              <a:gd name="connsiteX42" fmla="*/ 100531 w 578320"/>
              <a:gd name="connsiteY42" fmla="*/ 486228 h 533197"/>
              <a:gd name="connsiteX43" fmla="*/ 93152 w 578320"/>
              <a:gd name="connsiteY43" fmla="*/ 533197 h 533197"/>
              <a:gd name="connsiteX44" fmla="*/ 0 w 578320"/>
              <a:gd name="connsiteY44" fmla="*/ 518462 h 533197"/>
              <a:gd name="connsiteX45" fmla="*/ 48882 w 578320"/>
              <a:gd name="connsiteY45" fmla="*/ 475176 h 533197"/>
              <a:gd name="connsiteX46" fmla="*/ 79318 w 578320"/>
              <a:gd name="connsiteY46" fmla="*/ 440180 h 533197"/>
              <a:gd name="connsiteX47" fmla="*/ 65483 w 578320"/>
              <a:gd name="connsiteY47" fmla="*/ 411630 h 533197"/>
              <a:gd name="connsiteX48" fmla="*/ 49804 w 578320"/>
              <a:gd name="connsiteY48" fmla="*/ 391369 h 533197"/>
              <a:gd name="connsiteX49" fmla="*/ 54416 w 578320"/>
              <a:gd name="connsiteY49" fmla="*/ 376634 h 533197"/>
              <a:gd name="connsiteX50" fmla="*/ 54416 w 578320"/>
              <a:gd name="connsiteY50" fmla="*/ 363740 h 533197"/>
              <a:gd name="connsiteX51" fmla="*/ 107909 w 578320"/>
              <a:gd name="connsiteY51" fmla="*/ 312166 h 533197"/>
              <a:gd name="connsiteX52" fmla="*/ 288717 w 578320"/>
              <a:gd name="connsiteY52" fmla="*/ 237601 h 533197"/>
              <a:gd name="connsiteX53" fmla="*/ 303485 w 578320"/>
              <a:gd name="connsiteY53" fmla="*/ 252338 h 533197"/>
              <a:gd name="connsiteX54" fmla="*/ 303485 w 578320"/>
              <a:gd name="connsiteY54" fmla="*/ 331547 h 533197"/>
              <a:gd name="connsiteX55" fmla="*/ 384708 w 578320"/>
              <a:gd name="connsiteY55" fmla="*/ 398782 h 533197"/>
              <a:gd name="connsiteX56" fmla="*/ 386554 w 578320"/>
              <a:gd name="connsiteY56" fmla="*/ 419045 h 533197"/>
              <a:gd name="connsiteX57" fmla="*/ 375478 w 578320"/>
              <a:gd name="connsiteY57" fmla="*/ 423650 h 533197"/>
              <a:gd name="connsiteX58" fmla="*/ 366248 w 578320"/>
              <a:gd name="connsiteY58" fmla="*/ 420887 h 533197"/>
              <a:gd name="connsiteX59" fmla="*/ 288717 w 578320"/>
              <a:gd name="connsiteY59" fmla="*/ 356415 h 533197"/>
              <a:gd name="connsiteX60" fmla="*/ 212108 w 578320"/>
              <a:gd name="connsiteY60" fmla="*/ 420887 h 533197"/>
              <a:gd name="connsiteX61" fmla="*/ 191802 w 578320"/>
              <a:gd name="connsiteY61" fmla="*/ 419045 h 533197"/>
              <a:gd name="connsiteX62" fmla="*/ 193648 w 578320"/>
              <a:gd name="connsiteY62" fmla="*/ 398782 h 533197"/>
              <a:gd name="connsiteX63" fmla="*/ 274872 w 578320"/>
              <a:gd name="connsiteY63" fmla="*/ 331547 h 533197"/>
              <a:gd name="connsiteX64" fmla="*/ 274872 w 578320"/>
              <a:gd name="connsiteY64" fmla="*/ 252338 h 533197"/>
              <a:gd name="connsiteX65" fmla="*/ 288717 w 578320"/>
              <a:gd name="connsiteY65" fmla="*/ 237601 h 533197"/>
              <a:gd name="connsiteX66" fmla="*/ 288699 w 578320"/>
              <a:gd name="connsiteY66" fmla="*/ 0 h 533197"/>
              <a:gd name="connsiteX67" fmla="*/ 343115 w 578320"/>
              <a:gd name="connsiteY67" fmla="*/ 50653 h 533197"/>
              <a:gd name="connsiteX68" fmla="*/ 343115 w 578320"/>
              <a:gd name="connsiteY68" fmla="*/ 63546 h 533197"/>
              <a:gd name="connsiteX69" fmla="*/ 346805 w 578320"/>
              <a:gd name="connsiteY69" fmla="*/ 78282 h 533197"/>
              <a:gd name="connsiteX70" fmla="*/ 332048 w 578320"/>
              <a:gd name="connsiteY70" fmla="*/ 98543 h 533197"/>
              <a:gd name="connsiteX71" fmla="*/ 318213 w 578320"/>
              <a:gd name="connsiteY71" fmla="*/ 127093 h 533197"/>
              <a:gd name="connsiteX72" fmla="*/ 348649 w 578320"/>
              <a:gd name="connsiteY72" fmla="*/ 163010 h 533197"/>
              <a:gd name="connsiteX73" fmla="*/ 397531 w 578320"/>
              <a:gd name="connsiteY73" fmla="*/ 206295 h 533197"/>
              <a:gd name="connsiteX74" fmla="*/ 304379 w 578320"/>
              <a:gd name="connsiteY74" fmla="*/ 220110 h 533197"/>
              <a:gd name="connsiteX75" fmla="*/ 297000 w 578320"/>
              <a:gd name="connsiteY75" fmla="*/ 173141 h 533197"/>
              <a:gd name="connsiteX76" fmla="*/ 300689 w 578320"/>
              <a:gd name="connsiteY76" fmla="*/ 167615 h 533197"/>
              <a:gd name="connsiteX77" fmla="*/ 300689 w 578320"/>
              <a:gd name="connsiteY77" fmla="*/ 164852 h 533197"/>
              <a:gd name="connsiteX78" fmla="*/ 290544 w 578320"/>
              <a:gd name="connsiteY78" fmla="*/ 154722 h 533197"/>
              <a:gd name="connsiteX79" fmla="*/ 287777 w 578320"/>
              <a:gd name="connsiteY79" fmla="*/ 154722 h 533197"/>
              <a:gd name="connsiteX80" fmla="*/ 277632 w 578320"/>
              <a:gd name="connsiteY80" fmla="*/ 164852 h 533197"/>
              <a:gd name="connsiteX81" fmla="*/ 277632 w 578320"/>
              <a:gd name="connsiteY81" fmla="*/ 167615 h 533197"/>
              <a:gd name="connsiteX82" fmla="*/ 281321 w 578320"/>
              <a:gd name="connsiteY82" fmla="*/ 173141 h 533197"/>
              <a:gd name="connsiteX83" fmla="*/ 273943 w 578320"/>
              <a:gd name="connsiteY83" fmla="*/ 221031 h 533197"/>
              <a:gd name="connsiteX84" fmla="*/ 180790 w 578320"/>
              <a:gd name="connsiteY84" fmla="*/ 206295 h 533197"/>
              <a:gd name="connsiteX85" fmla="*/ 228750 w 578320"/>
              <a:gd name="connsiteY85" fmla="*/ 163010 h 533197"/>
              <a:gd name="connsiteX86" fmla="*/ 260108 w 578320"/>
              <a:gd name="connsiteY86" fmla="*/ 127093 h 533197"/>
              <a:gd name="connsiteX87" fmla="*/ 246274 w 578320"/>
              <a:gd name="connsiteY87" fmla="*/ 98543 h 533197"/>
              <a:gd name="connsiteX88" fmla="*/ 230594 w 578320"/>
              <a:gd name="connsiteY88" fmla="*/ 78282 h 533197"/>
              <a:gd name="connsiteX89" fmla="*/ 235206 w 578320"/>
              <a:gd name="connsiteY89" fmla="*/ 63546 h 533197"/>
              <a:gd name="connsiteX90" fmla="*/ 235206 w 578320"/>
              <a:gd name="connsiteY90" fmla="*/ 50653 h 533197"/>
              <a:gd name="connsiteX91" fmla="*/ 288699 w 578320"/>
              <a:gd name="connsiteY91" fmla="*/ 0 h 533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578320" h="533197">
                <a:moveTo>
                  <a:pt x="469488" y="312166"/>
                </a:moveTo>
                <a:cubicBezTo>
                  <a:pt x="499002" y="312166"/>
                  <a:pt x="523904" y="335190"/>
                  <a:pt x="523904" y="363740"/>
                </a:cubicBezTo>
                <a:lnTo>
                  <a:pt x="523904" y="376634"/>
                </a:lnTo>
                <a:cubicBezTo>
                  <a:pt x="523904" y="376634"/>
                  <a:pt x="529438" y="381238"/>
                  <a:pt x="527594" y="391369"/>
                </a:cubicBezTo>
                <a:cubicBezTo>
                  <a:pt x="526671" y="404262"/>
                  <a:pt x="512837" y="411630"/>
                  <a:pt x="512837" y="411630"/>
                </a:cubicBezTo>
                <a:cubicBezTo>
                  <a:pt x="512837" y="411630"/>
                  <a:pt x="509147" y="430970"/>
                  <a:pt x="498080" y="440180"/>
                </a:cubicBezTo>
                <a:cubicBezTo>
                  <a:pt x="494391" y="467809"/>
                  <a:pt x="513759" y="470572"/>
                  <a:pt x="529438" y="475176"/>
                </a:cubicBezTo>
                <a:cubicBezTo>
                  <a:pt x="555263" y="483465"/>
                  <a:pt x="578320" y="485307"/>
                  <a:pt x="578320" y="518462"/>
                </a:cubicBezTo>
                <a:cubicBezTo>
                  <a:pt x="578320" y="525829"/>
                  <a:pt x="543273" y="532276"/>
                  <a:pt x="485168" y="533197"/>
                </a:cubicBezTo>
                <a:lnTo>
                  <a:pt x="477789" y="486228"/>
                </a:lnTo>
                <a:lnTo>
                  <a:pt x="481478" y="479781"/>
                </a:lnTo>
                <a:cubicBezTo>
                  <a:pt x="481478" y="478860"/>
                  <a:pt x="481478" y="477939"/>
                  <a:pt x="480556" y="477939"/>
                </a:cubicBezTo>
                <a:lnTo>
                  <a:pt x="471333" y="466888"/>
                </a:lnTo>
                <a:cubicBezTo>
                  <a:pt x="470411" y="465967"/>
                  <a:pt x="468566" y="465967"/>
                  <a:pt x="467644" y="466888"/>
                </a:cubicBezTo>
                <a:lnTo>
                  <a:pt x="458421" y="477939"/>
                </a:lnTo>
                <a:cubicBezTo>
                  <a:pt x="457499" y="477939"/>
                  <a:pt x="457499" y="478860"/>
                  <a:pt x="458421" y="479781"/>
                </a:cubicBezTo>
                <a:lnTo>
                  <a:pt x="462110" y="486228"/>
                </a:lnTo>
                <a:lnTo>
                  <a:pt x="454732" y="533197"/>
                </a:lnTo>
                <a:cubicBezTo>
                  <a:pt x="396627" y="532276"/>
                  <a:pt x="361579" y="525829"/>
                  <a:pt x="361579" y="518462"/>
                </a:cubicBezTo>
                <a:cubicBezTo>
                  <a:pt x="361579" y="485307"/>
                  <a:pt x="384637" y="483465"/>
                  <a:pt x="409539" y="475176"/>
                </a:cubicBezTo>
                <a:cubicBezTo>
                  <a:pt x="425218" y="470572"/>
                  <a:pt x="444586" y="466888"/>
                  <a:pt x="440897" y="440180"/>
                </a:cubicBezTo>
                <a:cubicBezTo>
                  <a:pt x="430752" y="430970"/>
                  <a:pt x="427063" y="411630"/>
                  <a:pt x="427063" y="411630"/>
                </a:cubicBezTo>
                <a:cubicBezTo>
                  <a:pt x="427063" y="411630"/>
                  <a:pt x="413228" y="404262"/>
                  <a:pt x="411383" y="391369"/>
                </a:cubicBezTo>
                <a:cubicBezTo>
                  <a:pt x="410461" y="381238"/>
                  <a:pt x="415995" y="376634"/>
                  <a:pt x="415995" y="376634"/>
                </a:cubicBezTo>
                <a:lnTo>
                  <a:pt x="415995" y="363740"/>
                </a:lnTo>
                <a:cubicBezTo>
                  <a:pt x="415995" y="335190"/>
                  <a:pt x="439975" y="312166"/>
                  <a:pt x="469488" y="312166"/>
                </a:cubicBezTo>
                <a:close/>
                <a:moveTo>
                  <a:pt x="107909" y="312166"/>
                </a:moveTo>
                <a:cubicBezTo>
                  <a:pt x="138345" y="312166"/>
                  <a:pt x="162325" y="335190"/>
                  <a:pt x="162325" y="363740"/>
                </a:cubicBezTo>
                <a:lnTo>
                  <a:pt x="162325" y="376634"/>
                </a:lnTo>
                <a:cubicBezTo>
                  <a:pt x="162325" y="376634"/>
                  <a:pt x="167859" y="381238"/>
                  <a:pt x="166937" y="391369"/>
                </a:cubicBezTo>
                <a:cubicBezTo>
                  <a:pt x="165092" y="404262"/>
                  <a:pt x="151257" y="411630"/>
                  <a:pt x="151257" y="411630"/>
                </a:cubicBezTo>
                <a:cubicBezTo>
                  <a:pt x="151257" y="411630"/>
                  <a:pt x="147568" y="430970"/>
                  <a:pt x="137423" y="440180"/>
                </a:cubicBezTo>
                <a:cubicBezTo>
                  <a:pt x="132811" y="467809"/>
                  <a:pt x="152180" y="470572"/>
                  <a:pt x="167859" y="475176"/>
                </a:cubicBezTo>
                <a:cubicBezTo>
                  <a:pt x="193684" y="483465"/>
                  <a:pt x="216741" y="485307"/>
                  <a:pt x="216741" y="518462"/>
                </a:cubicBezTo>
                <a:cubicBezTo>
                  <a:pt x="216741" y="525829"/>
                  <a:pt x="181693" y="532276"/>
                  <a:pt x="123588" y="533197"/>
                </a:cubicBezTo>
                <a:lnTo>
                  <a:pt x="116210" y="486228"/>
                </a:lnTo>
                <a:lnTo>
                  <a:pt x="119899" y="479781"/>
                </a:lnTo>
                <a:cubicBezTo>
                  <a:pt x="120821" y="478860"/>
                  <a:pt x="119899" y="477939"/>
                  <a:pt x="119899" y="477939"/>
                </a:cubicBezTo>
                <a:lnTo>
                  <a:pt x="109754" y="466888"/>
                </a:lnTo>
                <a:cubicBezTo>
                  <a:pt x="108832" y="465967"/>
                  <a:pt x="107909" y="465967"/>
                  <a:pt x="106987" y="466888"/>
                </a:cubicBezTo>
                <a:lnTo>
                  <a:pt x="96842" y="477939"/>
                </a:lnTo>
                <a:cubicBezTo>
                  <a:pt x="96842" y="477939"/>
                  <a:pt x="95919" y="478860"/>
                  <a:pt x="96842" y="479781"/>
                </a:cubicBezTo>
                <a:lnTo>
                  <a:pt x="100531" y="486228"/>
                </a:lnTo>
                <a:lnTo>
                  <a:pt x="93152" y="533197"/>
                </a:lnTo>
                <a:cubicBezTo>
                  <a:pt x="35047" y="532276"/>
                  <a:pt x="0" y="525829"/>
                  <a:pt x="0" y="518462"/>
                </a:cubicBezTo>
                <a:cubicBezTo>
                  <a:pt x="0" y="485307"/>
                  <a:pt x="23057" y="483465"/>
                  <a:pt x="48882" y="475176"/>
                </a:cubicBezTo>
                <a:cubicBezTo>
                  <a:pt x="64561" y="470572"/>
                  <a:pt x="83929" y="466888"/>
                  <a:pt x="79318" y="440180"/>
                </a:cubicBezTo>
                <a:cubicBezTo>
                  <a:pt x="69173" y="430970"/>
                  <a:pt x="65483" y="411630"/>
                  <a:pt x="65483" y="411630"/>
                </a:cubicBezTo>
                <a:cubicBezTo>
                  <a:pt x="65483" y="411630"/>
                  <a:pt x="51649" y="404262"/>
                  <a:pt x="49804" y="391369"/>
                </a:cubicBezTo>
                <a:cubicBezTo>
                  <a:pt x="48882" y="381238"/>
                  <a:pt x="54416" y="376634"/>
                  <a:pt x="54416" y="376634"/>
                </a:cubicBezTo>
                <a:lnTo>
                  <a:pt x="54416" y="363740"/>
                </a:lnTo>
                <a:cubicBezTo>
                  <a:pt x="54416" y="335190"/>
                  <a:pt x="78396" y="312166"/>
                  <a:pt x="107909" y="312166"/>
                </a:cubicBezTo>
                <a:close/>
                <a:moveTo>
                  <a:pt x="288717" y="237601"/>
                </a:moveTo>
                <a:cubicBezTo>
                  <a:pt x="297024" y="237601"/>
                  <a:pt x="303485" y="244048"/>
                  <a:pt x="303485" y="252338"/>
                </a:cubicBezTo>
                <a:lnTo>
                  <a:pt x="303485" y="331547"/>
                </a:lnTo>
                <a:lnTo>
                  <a:pt x="384708" y="398782"/>
                </a:lnTo>
                <a:cubicBezTo>
                  <a:pt x="390246" y="403387"/>
                  <a:pt x="391169" y="412598"/>
                  <a:pt x="386554" y="419045"/>
                </a:cubicBezTo>
                <a:cubicBezTo>
                  <a:pt x="383785" y="421808"/>
                  <a:pt x="379170" y="423650"/>
                  <a:pt x="375478" y="423650"/>
                </a:cubicBezTo>
                <a:cubicBezTo>
                  <a:pt x="371786" y="423650"/>
                  <a:pt x="369017" y="422729"/>
                  <a:pt x="366248" y="420887"/>
                </a:cubicBezTo>
                <a:lnTo>
                  <a:pt x="288717" y="356415"/>
                </a:lnTo>
                <a:lnTo>
                  <a:pt x="212108" y="420887"/>
                </a:lnTo>
                <a:cubicBezTo>
                  <a:pt x="205647" y="425492"/>
                  <a:pt x="196417" y="424571"/>
                  <a:pt x="191802" y="419045"/>
                </a:cubicBezTo>
                <a:cubicBezTo>
                  <a:pt x="186264" y="412598"/>
                  <a:pt x="187187" y="403387"/>
                  <a:pt x="193648" y="398782"/>
                </a:cubicBezTo>
                <a:lnTo>
                  <a:pt x="274872" y="331547"/>
                </a:lnTo>
                <a:lnTo>
                  <a:pt x="274872" y="252338"/>
                </a:lnTo>
                <a:cubicBezTo>
                  <a:pt x="274872" y="244048"/>
                  <a:pt x="281333" y="237601"/>
                  <a:pt x="288717" y="237601"/>
                </a:cubicBezTo>
                <a:close/>
                <a:moveTo>
                  <a:pt x="288699" y="0"/>
                </a:moveTo>
                <a:cubicBezTo>
                  <a:pt x="318213" y="0"/>
                  <a:pt x="343115" y="22103"/>
                  <a:pt x="343115" y="50653"/>
                </a:cubicBezTo>
                <a:lnTo>
                  <a:pt x="343115" y="63546"/>
                </a:lnTo>
                <a:cubicBezTo>
                  <a:pt x="343115" y="63546"/>
                  <a:pt x="348649" y="68151"/>
                  <a:pt x="346805" y="78282"/>
                </a:cubicBezTo>
                <a:cubicBezTo>
                  <a:pt x="345882" y="92096"/>
                  <a:pt x="332048" y="98543"/>
                  <a:pt x="332048" y="98543"/>
                </a:cubicBezTo>
                <a:cubicBezTo>
                  <a:pt x="332048" y="98543"/>
                  <a:pt x="328358" y="117883"/>
                  <a:pt x="318213" y="127093"/>
                </a:cubicBezTo>
                <a:cubicBezTo>
                  <a:pt x="313602" y="154722"/>
                  <a:pt x="332970" y="157484"/>
                  <a:pt x="348649" y="163010"/>
                </a:cubicBezTo>
                <a:cubicBezTo>
                  <a:pt x="374474" y="171299"/>
                  <a:pt x="397531" y="172220"/>
                  <a:pt x="397531" y="206295"/>
                </a:cubicBezTo>
                <a:cubicBezTo>
                  <a:pt x="397531" y="212742"/>
                  <a:pt x="362484" y="219189"/>
                  <a:pt x="304379" y="220110"/>
                </a:cubicBezTo>
                <a:lnTo>
                  <a:pt x="297000" y="173141"/>
                </a:lnTo>
                <a:lnTo>
                  <a:pt x="300689" y="167615"/>
                </a:lnTo>
                <a:cubicBezTo>
                  <a:pt x="300689" y="166694"/>
                  <a:pt x="300689" y="165773"/>
                  <a:pt x="300689" y="164852"/>
                </a:cubicBezTo>
                <a:lnTo>
                  <a:pt x="290544" y="154722"/>
                </a:lnTo>
                <a:cubicBezTo>
                  <a:pt x="289622" y="153801"/>
                  <a:pt x="287777" y="153801"/>
                  <a:pt x="287777" y="154722"/>
                </a:cubicBezTo>
                <a:lnTo>
                  <a:pt x="277632" y="164852"/>
                </a:lnTo>
                <a:cubicBezTo>
                  <a:pt x="276710" y="165773"/>
                  <a:pt x="276710" y="166694"/>
                  <a:pt x="277632" y="167615"/>
                </a:cubicBezTo>
                <a:lnTo>
                  <a:pt x="281321" y="173141"/>
                </a:lnTo>
                <a:lnTo>
                  <a:pt x="273943" y="221031"/>
                </a:lnTo>
                <a:cubicBezTo>
                  <a:pt x="215838" y="219189"/>
                  <a:pt x="180790" y="212742"/>
                  <a:pt x="180790" y="206295"/>
                </a:cubicBezTo>
                <a:cubicBezTo>
                  <a:pt x="180790" y="172220"/>
                  <a:pt x="203848" y="171299"/>
                  <a:pt x="228750" y="163010"/>
                </a:cubicBezTo>
                <a:cubicBezTo>
                  <a:pt x="244429" y="157484"/>
                  <a:pt x="264720" y="154722"/>
                  <a:pt x="260108" y="127093"/>
                </a:cubicBezTo>
                <a:cubicBezTo>
                  <a:pt x="249963" y="117883"/>
                  <a:pt x="246274" y="98543"/>
                  <a:pt x="246274" y="98543"/>
                </a:cubicBezTo>
                <a:cubicBezTo>
                  <a:pt x="246274" y="98543"/>
                  <a:pt x="232439" y="92096"/>
                  <a:pt x="230594" y="78282"/>
                </a:cubicBezTo>
                <a:cubicBezTo>
                  <a:pt x="229672" y="68151"/>
                  <a:pt x="235206" y="63546"/>
                  <a:pt x="235206" y="63546"/>
                </a:cubicBezTo>
                <a:lnTo>
                  <a:pt x="235206" y="50653"/>
                </a:lnTo>
                <a:cubicBezTo>
                  <a:pt x="235206" y="22103"/>
                  <a:pt x="259186" y="0"/>
                  <a:pt x="28869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3" name="圆角矩形 12"/>
          <p:cNvSpPr/>
          <p:nvPr/>
        </p:nvSpPr>
        <p:spPr>
          <a:xfrm>
            <a:off x="9995922" y="2232971"/>
            <a:ext cx="765275" cy="765275"/>
          </a:xfrm>
          <a:prstGeom prst="roundRect">
            <a:avLst/>
          </a:prstGeom>
          <a:solidFill>
            <a:srgbClr val="13346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圆角矩形 11"/>
          <p:cNvSpPr/>
          <p:nvPr/>
        </p:nvSpPr>
        <p:spPr>
          <a:xfrm>
            <a:off x="10172020" y="2409357"/>
            <a:ext cx="413078" cy="412502"/>
          </a:xfrm>
          <a:custGeom>
            <a:avLst/>
            <a:gdLst>
              <a:gd name="connsiteX0" fmla="*/ 145802 w 608415"/>
              <a:gd name="connsiteY0" fmla="*/ 316204 h 607568"/>
              <a:gd name="connsiteX1" fmla="*/ 335878 w 608415"/>
              <a:gd name="connsiteY1" fmla="*/ 316204 h 607568"/>
              <a:gd name="connsiteX2" fmla="*/ 355085 w 608415"/>
              <a:gd name="connsiteY2" fmla="*/ 335363 h 607568"/>
              <a:gd name="connsiteX3" fmla="*/ 335878 w 608415"/>
              <a:gd name="connsiteY3" fmla="*/ 354521 h 607568"/>
              <a:gd name="connsiteX4" fmla="*/ 145802 w 608415"/>
              <a:gd name="connsiteY4" fmla="*/ 354521 h 607568"/>
              <a:gd name="connsiteX5" fmla="*/ 126594 w 608415"/>
              <a:gd name="connsiteY5" fmla="*/ 335363 h 607568"/>
              <a:gd name="connsiteX6" fmla="*/ 145802 w 608415"/>
              <a:gd name="connsiteY6" fmla="*/ 316204 h 607568"/>
              <a:gd name="connsiteX7" fmla="*/ 145799 w 608415"/>
              <a:gd name="connsiteY7" fmla="*/ 252977 h 607568"/>
              <a:gd name="connsiteX8" fmla="*/ 430791 w 608415"/>
              <a:gd name="connsiteY8" fmla="*/ 252977 h 607568"/>
              <a:gd name="connsiteX9" fmla="*/ 449995 w 608415"/>
              <a:gd name="connsiteY9" fmla="*/ 272171 h 607568"/>
              <a:gd name="connsiteX10" fmla="*/ 430791 w 608415"/>
              <a:gd name="connsiteY10" fmla="*/ 291365 h 607568"/>
              <a:gd name="connsiteX11" fmla="*/ 145799 w 608415"/>
              <a:gd name="connsiteY11" fmla="*/ 291365 h 607568"/>
              <a:gd name="connsiteX12" fmla="*/ 126594 w 608415"/>
              <a:gd name="connsiteY12" fmla="*/ 272171 h 607568"/>
              <a:gd name="connsiteX13" fmla="*/ 145799 w 608415"/>
              <a:gd name="connsiteY13" fmla="*/ 252977 h 607568"/>
              <a:gd name="connsiteX14" fmla="*/ 145805 w 608415"/>
              <a:gd name="connsiteY14" fmla="*/ 189750 h 607568"/>
              <a:gd name="connsiteX15" fmla="*/ 209279 w 608415"/>
              <a:gd name="connsiteY15" fmla="*/ 189750 h 607568"/>
              <a:gd name="connsiteX16" fmla="*/ 228490 w 608415"/>
              <a:gd name="connsiteY16" fmla="*/ 208944 h 607568"/>
              <a:gd name="connsiteX17" fmla="*/ 209279 w 608415"/>
              <a:gd name="connsiteY17" fmla="*/ 228138 h 607568"/>
              <a:gd name="connsiteX18" fmla="*/ 145805 w 608415"/>
              <a:gd name="connsiteY18" fmla="*/ 228138 h 607568"/>
              <a:gd name="connsiteX19" fmla="*/ 126594 w 608415"/>
              <a:gd name="connsiteY19" fmla="*/ 208944 h 607568"/>
              <a:gd name="connsiteX20" fmla="*/ 145805 w 608415"/>
              <a:gd name="connsiteY20" fmla="*/ 189750 h 607568"/>
              <a:gd name="connsiteX21" fmla="*/ 70060 w 608415"/>
              <a:gd name="connsiteY21" fmla="*/ 133174 h 607568"/>
              <a:gd name="connsiteX22" fmla="*/ 70060 w 608415"/>
              <a:gd name="connsiteY22" fmla="*/ 442788 h 607568"/>
              <a:gd name="connsiteX23" fmla="*/ 538355 w 608415"/>
              <a:gd name="connsiteY23" fmla="*/ 442788 h 607568"/>
              <a:gd name="connsiteX24" fmla="*/ 538355 w 608415"/>
              <a:gd name="connsiteY24" fmla="*/ 133174 h 607568"/>
              <a:gd name="connsiteX25" fmla="*/ 38410 w 608415"/>
              <a:gd name="connsiteY25" fmla="*/ 69962 h 607568"/>
              <a:gd name="connsiteX26" fmla="*/ 38410 w 608415"/>
              <a:gd name="connsiteY26" fmla="*/ 94817 h 607568"/>
              <a:gd name="connsiteX27" fmla="*/ 570005 w 608415"/>
              <a:gd name="connsiteY27" fmla="*/ 94817 h 607568"/>
              <a:gd name="connsiteX28" fmla="*/ 570005 w 608415"/>
              <a:gd name="connsiteY28" fmla="*/ 69962 h 607568"/>
              <a:gd name="connsiteX29" fmla="*/ 304208 w 608415"/>
              <a:gd name="connsiteY29" fmla="*/ 0 h 607568"/>
              <a:gd name="connsiteX30" fmla="*/ 323413 w 608415"/>
              <a:gd name="connsiteY30" fmla="*/ 19178 h 607568"/>
              <a:gd name="connsiteX31" fmla="*/ 323413 w 608415"/>
              <a:gd name="connsiteY31" fmla="*/ 31606 h 607568"/>
              <a:gd name="connsiteX32" fmla="*/ 589210 w 608415"/>
              <a:gd name="connsiteY32" fmla="*/ 31606 h 607568"/>
              <a:gd name="connsiteX33" fmla="*/ 608415 w 608415"/>
              <a:gd name="connsiteY33" fmla="*/ 50784 h 607568"/>
              <a:gd name="connsiteX34" fmla="*/ 608415 w 608415"/>
              <a:gd name="connsiteY34" fmla="*/ 113995 h 607568"/>
              <a:gd name="connsiteX35" fmla="*/ 589210 w 608415"/>
              <a:gd name="connsiteY35" fmla="*/ 133174 h 607568"/>
              <a:gd name="connsiteX36" fmla="*/ 576765 w 608415"/>
              <a:gd name="connsiteY36" fmla="*/ 133174 h 607568"/>
              <a:gd name="connsiteX37" fmla="*/ 576765 w 608415"/>
              <a:gd name="connsiteY37" fmla="*/ 461967 h 607568"/>
              <a:gd name="connsiteX38" fmla="*/ 557560 w 608415"/>
              <a:gd name="connsiteY38" fmla="*/ 481145 h 607568"/>
              <a:gd name="connsiteX39" fmla="*/ 342618 w 608415"/>
              <a:gd name="connsiteY39" fmla="*/ 481145 h 607568"/>
              <a:gd name="connsiteX40" fmla="*/ 414521 w 608415"/>
              <a:gd name="connsiteY40" fmla="*/ 576883 h 607568"/>
              <a:gd name="connsiteX41" fmla="*/ 410680 w 608415"/>
              <a:gd name="connsiteY41" fmla="*/ 603733 h 607568"/>
              <a:gd name="connsiteX42" fmla="*/ 399157 w 608415"/>
              <a:gd name="connsiteY42" fmla="*/ 607568 h 607568"/>
              <a:gd name="connsiteX43" fmla="*/ 383793 w 608415"/>
              <a:gd name="connsiteY43" fmla="*/ 599897 h 607568"/>
              <a:gd name="connsiteX44" fmla="*/ 323413 w 608415"/>
              <a:gd name="connsiteY44" fmla="*/ 519348 h 607568"/>
              <a:gd name="connsiteX45" fmla="*/ 323413 w 608415"/>
              <a:gd name="connsiteY45" fmla="*/ 588390 h 607568"/>
              <a:gd name="connsiteX46" fmla="*/ 304208 w 608415"/>
              <a:gd name="connsiteY46" fmla="*/ 607568 h 607568"/>
              <a:gd name="connsiteX47" fmla="*/ 285003 w 608415"/>
              <a:gd name="connsiteY47" fmla="*/ 588390 h 607568"/>
              <a:gd name="connsiteX48" fmla="*/ 285003 w 608415"/>
              <a:gd name="connsiteY48" fmla="*/ 519348 h 607568"/>
              <a:gd name="connsiteX49" fmla="*/ 224622 w 608415"/>
              <a:gd name="connsiteY49" fmla="*/ 599897 h 607568"/>
              <a:gd name="connsiteX50" fmla="*/ 209258 w 608415"/>
              <a:gd name="connsiteY50" fmla="*/ 607568 h 607568"/>
              <a:gd name="connsiteX51" fmla="*/ 197735 w 608415"/>
              <a:gd name="connsiteY51" fmla="*/ 603733 h 607568"/>
              <a:gd name="connsiteX52" fmla="*/ 193894 w 608415"/>
              <a:gd name="connsiteY52" fmla="*/ 576883 h 607568"/>
              <a:gd name="connsiteX53" fmla="*/ 265798 w 608415"/>
              <a:gd name="connsiteY53" fmla="*/ 481145 h 607568"/>
              <a:gd name="connsiteX54" fmla="*/ 50855 w 608415"/>
              <a:gd name="connsiteY54" fmla="*/ 481145 h 607568"/>
              <a:gd name="connsiteX55" fmla="*/ 31650 w 608415"/>
              <a:gd name="connsiteY55" fmla="*/ 461967 h 607568"/>
              <a:gd name="connsiteX56" fmla="*/ 31650 w 608415"/>
              <a:gd name="connsiteY56" fmla="*/ 133174 h 607568"/>
              <a:gd name="connsiteX57" fmla="*/ 19205 w 608415"/>
              <a:gd name="connsiteY57" fmla="*/ 133174 h 607568"/>
              <a:gd name="connsiteX58" fmla="*/ 0 w 608415"/>
              <a:gd name="connsiteY58" fmla="*/ 113995 h 607568"/>
              <a:gd name="connsiteX59" fmla="*/ 0 w 608415"/>
              <a:gd name="connsiteY59" fmla="*/ 50784 h 607568"/>
              <a:gd name="connsiteX60" fmla="*/ 19205 w 608415"/>
              <a:gd name="connsiteY60" fmla="*/ 31606 h 607568"/>
              <a:gd name="connsiteX61" fmla="*/ 285003 w 608415"/>
              <a:gd name="connsiteY61" fmla="*/ 31606 h 607568"/>
              <a:gd name="connsiteX62" fmla="*/ 285003 w 608415"/>
              <a:gd name="connsiteY62" fmla="*/ 19178 h 607568"/>
              <a:gd name="connsiteX63" fmla="*/ 304208 w 608415"/>
              <a:gd name="connsiteY63" fmla="*/ 0 h 607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608415" h="607568">
                <a:moveTo>
                  <a:pt x="145802" y="316204"/>
                </a:moveTo>
                <a:lnTo>
                  <a:pt x="335878" y="316204"/>
                </a:lnTo>
                <a:cubicBezTo>
                  <a:pt x="346480" y="316204"/>
                  <a:pt x="355085" y="324787"/>
                  <a:pt x="355085" y="335363"/>
                </a:cubicBezTo>
                <a:cubicBezTo>
                  <a:pt x="355085" y="345938"/>
                  <a:pt x="346480" y="354521"/>
                  <a:pt x="335878" y="354521"/>
                </a:cubicBezTo>
                <a:lnTo>
                  <a:pt x="145802" y="354521"/>
                </a:lnTo>
                <a:cubicBezTo>
                  <a:pt x="135199" y="354521"/>
                  <a:pt x="126594" y="345938"/>
                  <a:pt x="126594" y="335363"/>
                </a:cubicBezTo>
                <a:cubicBezTo>
                  <a:pt x="126594" y="324787"/>
                  <a:pt x="135199" y="316204"/>
                  <a:pt x="145802" y="316204"/>
                </a:cubicBezTo>
                <a:close/>
                <a:moveTo>
                  <a:pt x="145799" y="252977"/>
                </a:moveTo>
                <a:lnTo>
                  <a:pt x="430791" y="252977"/>
                </a:lnTo>
                <a:cubicBezTo>
                  <a:pt x="441392" y="252977"/>
                  <a:pt x="449995" y="261576"/>
                  <a:pt x="449995" y="272171"/>
                </a:cubicBezTo>
                <a:cubicBezTo>
                  <a:pt x="449995" y="282766"/>
                  <a:pt x="441392" y="291365"/>
                  <a:pt x="430791" y="291365"/>
                </a:cubicBezTo>
                <a:lnTo>
                  <a:pt x="145799" y="291365"/>
                </a:lnTo>
                <a:cubicBezTo>
                  <a:pt x="135198" y="291365"/>
                  <a:pt x="126594" y="282766"/>
                  <a:pt x="126594" y="272171"/>
                </a:cubicBezTo>
                <a:cubicBezTo>
                  <a:pt x="126594" y="261576"/>
                  <a:pt x="135198" y="252977"/>
                  <a:pt x="145799" y="252977"/>
                </a:cubicBezTo>
                <a:close/>
                <a:moveTo>
                  <a:pt x="145805" y="189750"/>
                </a:moveTo>
                <a:lnTo>
                  <a:pt x="209279" y="189750"/>
                </a:lnTo>
                <a:cubicBezTo>
                  <a:pt x="219884" y="189750"/>
                  <a:pt x="228490" y="198349"/>
                  <a:pt x="228490" y="208944"/>
                </a:cubicBezTo>
                <a:cubicBezTo>
                  <a:pt x="228490" y="219539"/>
                  <a:pt x="219884" y="228138"/>
                  <a:pt x="209279" y="228138"/>
                </a:cubicBezTo>
                <a:lnTo>
                  <a:pt x="145805" y="228138"/>
                </a:lnTo>
                <a:cubicBezTo>
                  <a:pt x="135201" y="228138"/>
                  <a:pt x="126594" y="219539"/>
                  <a:pt x="126594" y="208944"/>
                </a:cubicBezTo>
                <a:cubicBezTo>
                  <a:pt x="126594" y="198349"/>
                  <a:pt x="135201" y="189750"/>
                  <a:pt x="145805" y="189750"/>
                </a:cubicBezTo>
                <a:close/>
                <a:moveTo>
                  <a:pt x="70060" y="133174"/>
                </a:moveTo>
                <a:lnTo>
                  <a:pt x="70060" y="442788"/>
                </a:lnTo>
                <a:lnTo>
                  <a:pt x="538355" y="442788"/>
                </a:lnTo>
                <a:lnTo>
                  <a:pt x="538355" y="133174"/>
                </a:lnTo>
                <a:close/>
                <a:moveTo>
                  <a:pt x="38410" y="69962"/>
                </a:moveTo>
                <a:lnTo>
                  <a:pt x="38410" y="94817"/>
                </a:lnTo>
                <a:lnTo>
                  <a:pt x="570005" y="94817"/>
                </a:lnTo>
                <a:lnTo>
                  <a:pt x="570005" y="69962"/>
                </a:lnTo>
                <a:close/>
                <a:moveTo>
                  <a:pt x="304208" y="0"/>
                </a:moveTo>
                <a:cubicBezTo>
                  <a:pt x="314809" y="0"/>
                  <a:pt x="323413" y="8592"/>
                  <a:pt x="323413" y="19178"/>
                </a:cubicBezTo>
                <a:lnTo>
                  <a:pt x="323413" y="31606"/>
                </a:lnTo>
                <a:lnTo>
                  <a:pt x="589210" y="31606"/>
                </a:lnTo>
                <a:cubicBezTo>
                  <a:pt x="599811" y="31606"/>
                  <a:pt x="608415" y="40197"/>
                  <a:pt x="608415" y="50784"/>
                </a:cubicBezTo>
                <a:lnTo>
                  <a:pt x="608415" y="113995"/>
                </a:lnTo>
                <a:cubicBezTo>
                  <a:pt x="608415" y="124582"/>
                  <a:pt x="599811" y="133174"/>
                  <a:pt x="589210" y="133174"/>
                </a:cubicBezTo>
                <a:lnTo>
                  <a:pt x="576765" y="133174"/>
                </a:lnTo>
                <a:lnTo>
                  <a:pt x="576765" y="461967"/>
                </a:lnTo>
                <a:cubicBezTo>
                  <a:pt x="576765" y="472553"/>
                  <a:pt x="568161" y="481145"/>
                  <a:pt x="557560" y="481145"/>
                </a:cubicBezTo>
                <a:lnTo>
                  <a:pt x="342618" y="481145"/>
                </a:lnTo>
                <a:lnTo>
                  <a:pt x="414521" y="576883"/>
                </a:lnTo>
                <a:cubicBezTo>
                  <a:pt x="420974" y="585321"/>
                  <a:pt x="419284" y="597442"/>
                  <a:pt x="410680" y="603733"/>
                </a:cubicBezTo>
                <a:cubicBezTo>
                  <a:pt x="407300" y="606341"/>
                  <a:pt x="403306" y="607568"/>
                  <a:pt x="399157" y="607568"/>
                </a:cubicBezTo>
                <a:cubicBezTo>
                  <a:pt x="393319" y="607568"/>
                  <a:pt x="387634" y="604960"/>
                  <a:pt x="383793" y="599897"/>
                </a:cubicBezTo>
                <a:lnTo>
                  <a:pt x="323413" y="519348"/>
                </a:lnTo>
                <a:lnTo>
                  <a:pt x="323413" y="588390"/>
                </a:lnTo>
                <a:cubicBezTo>
                  <a:pt x="323413" y="598976"/>
                  <a:pt x="314809" y="607568"/>
                  <a:pt x="304208" y="607568"/>
                </a:cubicBezTo>
                <a:cubicBezTo>
                  <a:pt x="293607" y="607568"/>
                  <a:pt x="285003" y="598976"/>
                  <a:pt x="285003" y="588390"/>
                </a:cubicBezTo>
                <a:lnTo>
                  <a:pt x="285003" y="519348"/>
                </a:lnTo>
                <a:lnTo>
                  <a:pt x="224622" y="599897"/>
                </a:lnTo>
                <a:cubicBezTo>
                  <a:pt x="220781" y="604960"/>
                  <a:pt x="215096" y="607568"/>
                  <a:pt x="209258" y="607568"/>
                </a:cubicBezTo>
                <a:cubicBezTo>
                  <a:pt x="205110" y="607568"/>
                  <a:pt x="201115" y="606341"/>
                  <a:pt x="197735" y="603733"/>
                </a:cubicBezTo>
                <a:cubicBezTo>
                  <a:pt x="189131" y="597442"/>
                  <a:pt x="187441" y="585321"/>
                  <a:pt x="193894" y="576883"/>
                </a:cubicBezTo>
                <a:lnTo>
                  <a:pt x="265798" y="481145"/>
                </a:lnTo>
                <a:lnTo>
                  <a:pt x="50855" y="481145"/>
                </a:lnTo>
                <a:cubicBezTo>
                  <a:pt x="40253" y="481145"/>
                  <a:pt x="31650" y="472553"/>
                  <a:pt x="31650" y="461967"/>
                </a:cubicBezTo>
                <a:lnTo>
                  <a:pt x="31650" y="133174"/>
                </a:lnTo>
                <a:lnTo>
                  <a:pt x="19205" y="133174"/>
                </a:lnTo>
                <a:cubicBezTo>
                  <a:pt x="8604" y="133174"/>
                  <a:pt x="0" y="124582"/>
                  <a:pt x="0" y="113995"/>
                </a:cubicBezTo>
                <a:lnTo>
                  <a:pt x="0" y="50784"/>
                </a:lnTo>
                <a:cubicBezTo>
                  <a:pt x="0" y="40197"/>
                  <a:pt x="8604" y="31606"/>
                  <a:pt x="19205" y="31606"/>
                </a:cubicBezTo>
                <a:lnTo>
                  <a:pt x="285003" y="31606"/>
                </a:lnTo>
                <a:lnTo>
                  <a:pt x="285003" y="19178"/>
                </a:lnTo>
                <a:cubicBezTo>
                  <a:pt x="285003" y="8592"/>
                  <a:pt x="293607" y="0"/>
                  <a:pt x="30420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圆角矩形 14"/>
          <p:cNvSpPr/>
          <p:nvPr/>
        </p:nvSpPr>
        <p:spPr>
          <a:xfrm>
            <a:off x="9995922" y="4454106"/>
            <a:ext cx="765275" cy="765275"/>
          </a:xfrm>
          <a:prstGeom prst="roundRect">
            <a:avLst/>
          </a:prstGeom>
          <a:solidFill>
            <a:srgbClr val="13346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圆角矩形 14"/>
          <p:cNvSpPr/>
          <p:nvPr/>
        </p:nvSpPr>
        <p:spPr>
          <a:xfrm>
            <a:off x="10172020" y="4638196"/>
            <a:ext cx="413078" cy="397094"/>
          </a:xfrm>
          <a:custGeom>
            <a:avLst/>
            <a:gdLst>
              <a:gd name="connsiteX0" fmla="*/ 241391 w 516922"/>
              <a:gd name="connsiteY0" fmla="*/ 466920 h 496921"/>
              <a:gd name="connsiteX1" fmla="*/ 374792 w 516922"/>
              <a:gd name="connsiteY1" fmla="*/ 466920 h 496921"/>
              <a:gd name="connsiteX2" fmla="*/ 394157 w 516922"/>
              <a:gd name="connsiteY2" fmla="*/ 492438 h 496921"/>
              <a:gd name="connsiteX3" fmla="*/ 241391 w 516922"/>
              <a:gd name="connsiteY3" fmla="*/ 492438 h 496921"/>
              <a:gd name="connsiteX4" fmla="*/ 45175 w 516922"/>
              <a:gd name="connsiteY4" fmla="*/ 266910 h 496921"/>
              <a:gd name="connsiteX5" fmla="*/ 178975 w 516922"/>
              <a:gd name="connsiteY5" fmla="*/ 266910 h 496921"/>
              <a:gd name="connsiteX6" fmla="*/ 178975 w 516922"/>
              <a:gd name="connsiteY6" fmla="*/ 312085 h 496921"/>
              <a:gd name="connsiteX7" fmla="*/ 45175 w 516922"/>
              <a:gd name="connsiteY7" fmla="*/ 312085 h 496921"/>
              <a:gd name="connsiteX8" fmla="*/ 45175 w 516922"/>
              <a:gd name="connsiteY8" fmla="*/ 167939 h 496921"/>
              <a:gd name="connsiteX9" fmla="*/ 178975 w 516922"/>
              <a:gd name="connsiteY9" fmla="*/ 167939 h 496921"/>
              <a:gd name="connsiteX10" fmla="*/ 178975 w 516922"/>
              <a:gd name="connsiteY10" fmla="*/ 213114 h 496921"/>
              <a:gd name="connsiteX11" fmla="*/ 45175 w 516922"/>
              <a:gd name="connsiteY11" fmla="*/ 213114 h 496921"/>
              <a:gd name="connsiteX12" fmla="*/ 254150 w 516922"/>
              <a:gd name="connsiteY12" fmla="*/ 92418 h 496921"/>
              <a:gd name="connsiteX13" fmla="*/ 497537 w 516922"/>
              <a:gd name="connsiteY13" fmla="*/ 92418 h 496921"/>
              <a:gd name="connsiteX14" fmla="*/ 516922 w 516922"/>
              <a:gd name="connsiteY14" fmla="*/ 111788 h 496921"/>
              <a:gd name="connsiteX15" fmla="*/ 516922 w 516922"/>
              <a:gd name="connsiteY15" fmla="*/ 402340 h 496921"/>
              <a:gd name="connsiteX16" fmla="*/ 497537 w 516922"/>
              <a:gd name="connsiteY16" fmla="*/ 421710 h 496921"/>
              <a:gd name="connsiteX17" fmla="*/ 359690 w 516922"/>
              <a:gd name="connsiteY17" fmla="*/ 421710 h 496921"/>
              <a:gd name="connsiteX18" fmla="*/ 359690 w 516922"/>
              <a:gd name="connsiteY18" fmla="*/ 458298 h 496921"/>
              <a:gd name="connsiteX19" fmla="*/ 254150 w 516922"/>
              <a:gd name="connsiteY19" fmla="*/ 458298 h 496921"/>
              <a:gd name="connsiteX20" fmla="*/ 254150 w 516922"/>
              <a:gd name="connsiteY20" fmla="*/ 382970 h 496921"/>
              <a:gd name="connsiteX21" fmla="*/ 478152 w 516922"/>
              <a:gd name="connsiteY21" fmla="*/ 382970 h 496921"/>
              <a:gd name="connsiteX22" fmla="*/ 478152 w 516922"/>
              <a:gd name="connsiteY22" fmla="*/ 131158 h 496921"/>
              <a:gd name="connsiteX23" fmla="*/ 254150 w 516922"/>
              <a:gd name="connsiteY23" fmla="*/ 131158 h 496921"/>
              <a:gd name="connsiteX24" fmla="*/ 45175 w 516922"/>
              <a:gd name="connsiteY24" fmla="*/ 75176 h 496921"/>
              <a:gd name="connsiteX25" fmla="*/ 178975 w 516922"/>
              <a:gd name="connsiteY25" fmla="*/ 75176 h 496921"/>
              <a:gd name="connsiteX26" fmla="*/ 178975 w 516922"/>
              <a:gd name="connsiteY26" fmla="*/ 120351 h 496921"/>
              <a:gd name="connsiteX27" fmla="*/ 45175 w 516922"/>
              <a:gd name="connsiteY27" fmla="*/ 120351 h 496921"/>
              <a:gd name="connsiteX28" fmla="*/ 28019 w 516922"/>
              <a:gd name="connsiteY28" fmla="*/ 27965 h 496921"/>
              <a:gd name="connsiteX29" fmla="*/ 28019 w 516922"/>
              <a:gd name="connsiteY29" fmla="*/ 466805 h 496921"/>
              <a:gd name="connsiteX30" fmla="*/ 196130 w 516922"/>
              <a:gd name="connsiteY30" fmla="*/ 466805 h 496921"/>
              <a:gd name="connsiteX31" fmla="*/ 196130 w 516922"/>
              <a:gd name="connsiteY31" fmla="*/ 27965 h 496921"/>
              <a:gd name="connsiteX32" fmla="*/ 28019 w 516922"/>
              <a:gd name="connsiteY32" fmla="*/ 0 h 496921"/>
              <a:gd name="connsiteX33" fmla="*/ 196130 w 516922"/>
              <a:gd name="connsiteY33" fmla="*/ 0 h 496921"/>
              <a:gd name="connsiteX34" fmla="*/ 224149 w 516922"/>
              <a:gd name="connsiteY34" fmla="*/ 27965 h 496921"/>
              <a:gd name="connsiteX35" fmla="*/ 224149 w 516922"/>
              <a:gd name="connsiteY35" fmla="*/ 466805 h 496921"/>
              <a:gd name="connsiteX36" fmla="*/ 196130 w 516922"/>
              <a:gd name="connsiteY36" fmla="*/ 496921 h 496921"/>
              <a:gd name="connsiteX37" fmla="*/ 28019 w 516922"/>
              <a:gd name="connsiteY37" fmla="*/ 496921 h 496921"/>
              <a:gd name="connsiteX38" fmla="*/ 0 w 516922"/>
              <a:gd name="connsiteY38" fmla="*/ 466805 h 496921"/>
              <a:gd name="connsiteX39" fmla="*/ 0 w 516922"/>
              <a:gd name="connsiteY39" fmla="*/ 27965 h 496921"/>
              <a:gd name="connsiteX40" fmla="*/ 28019 w 516922"/>
              <a:gd name="connsiteY40" fmla="*/ 0 h 496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516922" h="496921">
                <a:moveTo>
                  <a:pt x="241391" y="466920"/>
                </a:moveTo>
                <a:lnTo>
                  <a:pt x="374792" y="466920"/>
                </a:lnTo>
                <a:lnTo>
                  <a:pt x="394157" y="492438"/>
                </a:lnTo>
                <a:lnTo>
                  <a:pt x="241391" y="492438"/>
                </a:lnTo>
                <a:close/>
                <a:moveTo>
                  <a:pt x="45175" y="266910"/>
                </a:moveTo>
                <a:lnTo>
                  <a:pt x="178975" y="266910"/>
                </a:lnTo>
                <a:lnTo>
                  <a:pt x="178975" y="312085"/>
                </a:lnTo>
                <a:lnTo>
                  <a:pt x="45175" y="312085"/>
                </a:lnTo>
                <a:close/>
                <a:moveTo>
                  <a:pt x="45175" y="167939"/>
                </a:moveTo>
                <a:lnTo>
                  <a:pt x="178975" y="167939"/>
                </a:lnTo>
                <a:lnTo>
                  <a:pt x="178975" y="213114"/>
                </a:lnTo>
                <a:lnTo>
                  <a:pt x="45175" y="213114"/>
                </a:lnTo>
                <a:close/>
                <a:moveTo>
                  <a:pt x="254150" y="92418"/>
                </a:moveTo>
                <a:lnTo>
                  <a:pt x="497537" y="92418"/>
                </a:lnTo>
                <a:cubicBezTo>
                  <a:pt x="508307" y="92418"/>
                  <a:pt x="516922" y="101027"/>
                  <a:pt x="516922" y="111788"/>
                </a:cubicBezTo>
                <a:lnTo>
                  <a:pt x="516922" y="402340"/>
                </a:lnTo>
                <a:cubicBezTo>
                  <a:pt x="516922" y="413101"/>
                  <a:pt x="508307" y="421710"/>
                  <a:pt x="497537" y="421710"/>
                </a:cubicBezTo>
                <a:lnTo>
                  <a:pt x="359690" y="421710"/>
                </a:lnTo>
                <a:lnTo>
                  <a:pt x="359690" y="458298"/>
                </a:lnTo>
                <a:lnTo>
                  <a:pt x="254150" y="458298"/>
                </a:lnTo>
                <a:lnTo>
                  <a:pt x="254150" y="382970"/>
                </a:lnTo>
                <a:lnTo>
                  <a:pt x="478152" y="382970"/>
                </a:lnTo>
                <a:lnTo>
                  <a:pt x="478152" y="131158"/>
                </a:lnTo>
                <a:lnTo>
                  <a:pt x="254150" y="131158"/>
                </a:lnTo>
                <a:close/>
                <a:moveTo>
                  <a:pt x="45175" y="75176"/>
                </a:moveTo>
                <a:lnTo>
                  <a:pt x="178975" y="75176"/>
                </a:lnTo>
                <a:lnTo>
                  <a:pt x="178975" y="120351"/>
                </a:lnTo>
                <a:lnTo>
                  <a:pt x="45175" y="120351"/>
                </a:lnTo>
                <a:close/>
                <a:moveTo>
                  <a:pt x="28019" y="27965"/>
                </a:moveTo>
                <a:lnTo>
                  <a:pt x="28019" y="466805"/>
                </a:lnTo>
                <a:lnTo>
                  <a:pt x="196130" y="466805"/>
                </a:lnTo>
                <a:lnTo>
                  <a:pt x="196130" y="27965"/>
                </a:lnTo>
                <a:close/>
                <a:moveTo>
                  <a:pt x="28019" y="0"/>
                </a:moveTo>
                <a:lnTo>
                  <a:pt x="196130" y="0"/>
                </a:lnTo>
                <a:cubicBezTo>
                  <a:pt x="211217" y="0"/>
                  <a:pt x="224149" y="12907"/>
                  <a:pt x="224149" y="27965"/>
                </a:cubicBezTo>
                <a:lnTo>
                  <a:pt x="224149" y="466805"/>
                </a:lnTo>
                <a:cubicBezTo>
                  <a:pt x="224149" y="484014"/>
                  <a:pt x="211217" y="496921"/>
                  <a:pt x="196130" y="496921"/>
                </a:cubicBezTo>
                <a:lnTo>
                  <a:pt x="28019" y="496921"/>
                </a:lnTo>
                <a:cubicBezTo>
                  <a:pt x="12932" y="496921"/>
                  <a:pt x="0" y="484014"/>
                  <a:pt x="0" y="466805"/>
                </a:cubicBezTo>
                <a:lnTo>
                  <a:pt x="0" y="27965"/>
                </a:lnTo>
                <a:cubicBezTo>
                  <a:pt x="0" y="12907"/>
                  <a:pt x="12932" y="0"/>
                  <a:pt x="2801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18" name="肘形连接符 17"/>
          <p:cNvCxnSpPr>
            <a:stCxn id="9" idx="3"/>
          </p:cNvCxnSpPr>
          <p:nvPr/>
        </p:nvCxnSpPr>
        <p:spPr>
          <a:xfrm>
            <a:off x="1896151" y="2615609"/>
            <a:ext cx="1697883" cy="1055438"/>
          </a:xfrm>
          <a:prstGeom prst="bentConnector3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肘形连接符 18"/>
          <p:cNvCxnSpPr/>
          <p:nvPr/>
        </p:nvCxnSpPr>
        <p:spPr>
          <a:xfrm flipV="1">
            <a:off x="1896151" y="3946274"/>
            <a:ext cx="1697883" cy="890468"/>
          </a:xfrm>
          <a:prstGeom prst="bentConnector3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 22"/>
          <p:cNvGrpSpPr/>
          <p:nvPr/>
        </p:nvGrpSpPr>
        <p:grpSpPr>
          <a:xfrm rot="10800000">
            <a:off x="8245393" y="2753207"/>
            <a:ext cx="1697883" cy="2221133"/>
            <a:chOff x="4775420" y="504909"/>
            <a:chExt cx="1697883" cy="2221133"/>
          </a:xfrm>
        </p:grpSpPr>
        <p:cxnSp>
          <p:nvCxnSpPr>
            <p:cNvPr id="21" name="肘形连接符 20"/>
            <p:cNvCxnSpPr/>
            <p:nvPr/>
          </p:nvCxnSpPr>
          <p:spPr>
            <a:xfrm>
              <a:off x="4775420" y="504909"/>
              <a:ext cx="1697883" cy="1055438"/>
            </a:xfrm>
            <a:prstGeom prst="bentConnector3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肘形连接符 21"/>
            <p:cNvCxnSpPr/>
            <p:nvPr/>
          </p:nvCxnSpPr>
          <p:spPr>
            <a:xfrm flipV="1">
              <a:off x="4775420" y="1835574"/>
              <a:ext cx="1697883" cy="890468"/>
            </a:xfrm>
            <a:prstGeom prst="bentConnector3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12995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089" y="777688"/>
            <a:ext cx="1090027" cy="119903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3988" y="777688"/>
            <a:ext cx="959224" cy="110085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0" y="4424083"/>
            <a:ext cx="2685710" cy="295883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300" y="0"/>
            <a:ext cx="6873139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095" y="723121"/>
            <a:ext cx="9562130" cy="5411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044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677</TotalTime>
  <Words>2008</Words>
  <Application>Microsoft Office PowerPoint</Application>
  <PresentationFormat>宽屏</PresentationFormat>
  <Paragraphs>175</Paragraphs>
  <Slides>23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1" baseType="lpstr">
      <vt:lpstr>맑은 고딕</vt:lpstr>
      <vt:lpstr>等线</vt:lpstr>
      <vt:lpstr>等线 Light</vt:lpstr>
      <vt:lpstr>Microsoft YaHei</vt:lpstr>
      <vt:lpstr>Arial</vt:lpstr>
      <vt:lpstr>Calibri</vt:lpstr>
      <vt:lpstr>Century Gothic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>刘士微</dc:creator>
  <cp:keywords/>
  <dc:description/>
  <cp:lastModifiedBy>user</cp:lastModifiedBy>
  <cp:revision>166</cp:revision>
  <dcterms:created xsi:type="dcterms:W3CDTF">2017-08-18T03:02:00Z</dcterms:created>
  <dcterms:modified xsi:type="dcterms:W3CDTF">2018-08-11T14:29:14Z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