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0" r:id="rId4"/>
    <p:sldId id="263" r:id="rId5"/>
    <p:sldId id="273" r:id="rId6"/>
    <p:sldId id="272" r:id="rId7"/>
    <p:sldId id="266" r:id="rId8"/>
    <p:sldId id="270" r:id="rId9"/>
    <p:sldId id="274" r:id="rId10"/>
    <p:sldId id="271" r:id="rId11"/>
    <p:sldId id="276" r:id="rId12"/>
    <p:sldId id="275" r:id="rId13"/>
    <p:sldId id="259" r:id="rId14"/>
    <p:sldId id="258" r:id="rId15"/>
    <p:sldId id="277" r:id="rId16"/>
    <p:sldId id="269" r:id="rId17"/>
    <p:sldId id="278" r:id="rId18"/>
    <p:sldId id="279" r:id="rId19"/>
    <p:sldId id="280" r:id="rId20"/>
    <p:sldId id="267" r:id="rId21"/>
    <p:sldId id="281" r:id="rId22"/>
    <p:sldId id="262" r:id="rId23"/>
    <p:sldId id="261" r:id="rId24"/>
    <p:sldId id="268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0B83D-8C6F-4339-9909-1354F35F5C40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5D0E5-F7C7-4F3B-84E1-F3F44C06C3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7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71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811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614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857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503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21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741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903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074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76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51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79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74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705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250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60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155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753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328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738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207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08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05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61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5D0E5-F7C7-4F3B-84E1-F3F44C06C30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0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78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30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37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82428" y="64120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8012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33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0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14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4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45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A700F-76C6-4866-AA3A-F397156849F2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183BD-8576-41BD-A93C-AB07E1A477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00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33350" y="-38100"/>
            <a:ext cx="12325350" cy="6851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17988" y="-58994"/>
            <a:ext cx="12309987" cy="6916994"/>
          </a:xfrm>
          <a:prstGeom prst="rect">
            <a:avLst/>
          </a:prstGeom>
          <a:solidFill>
            <a:schemeClr val="tx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226977" y="787728"/>
            <a:ext cx="5524269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 </a:t>
            </a:r>
          </a:p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ANY WHERE </a:t>
            </a:r>
          </a:p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YOU LIKE</a:t>
            </a:r>
            <a:endParaRPr lang="zh-CN" altLang="en-US" sz="7200" dirty="0">
              <a:solidFill>
                <a:schemeClr val="bg1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68828" y="4320046"/>
            <a:ext cx="3459068" cy="105065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42033" y="4324261"/>
            <a:ext cx="4145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运动会策划案</a:t>
            </a:r>
            <a:r>
              <a:rPr lang="en-US" altLang="zh-CN" sz="3200" u="sng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2033" y="4970592"/>
            <a:ext cx="1742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Travel </a:t>
            </a:r>
            <a:r>
              <a:rPr lang="en-US" altLang="zh-CN" sz="2000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album</a:t>
            </a:r>
            <a:endParaRPr lang="zh-CN" altLang="en-US" sz="2000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31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6" grpId="0" animBg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44339" y="3425259"/>
            <a:ext cx="3124771" cy="105065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3407" y="295274"/>
            <a:ext cx="8288593" cy="626745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2289" y="903954"/>
            <a:ext cx="350929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SELECT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THE PLACE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TO GO</a:t>
            </a:r>
            <a:endParaRPr lang="zh-CN" altLang="en-US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2289" y="3425259"/>
            <a:ext cx="269400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ick a place where you'll actually want to linger.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40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/>
      <p:bldP spid="8" grpId="1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97" y="-117987"/>
            <a:ext cx="12192000" cy="6975987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504337" y="3370006"/>
            <a:ext cx="2972308" cy="224676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76159" y="751554"/>
            <a:ext cx="468429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ABOUT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THE STORY OF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OUR TRIP</a:t>
            </a:r>
            <a:endParaRPr lang="zh-CN" altLang="en-US" sz="4800" b="1" u="sng" dirty="0">
              <a:solidFill>
                <a:schemeClr val="tx1">
                  <a:lumMod val="85000"/>
                  <a:lumOff val="15000"/>
                </a:schemeClr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76159" y="3370006"/>
            <a:ext cx="2900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 the life long journey with many detours, path, dangerous road, dark road, only the strong-willed and never stop the people, will have hopes of reaching the victory away.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972224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928555" y="3539102"/>
            <a:ext cx="3372717" cy="2000548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9432"/>
            <a:ext cx="7787148" cy="572237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928555" y="3539102"/>
            <a:ext cx="337271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13806" y="925105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1780352983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2" grpId="1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993650" y="1993612"/>
            <a:ext cx="2350500" cy="35004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contras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87935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8450" y="0"/>
            <a:ext cx="173355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57200" y="2518318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8" name="矩形 7"/>
          <p:cNvSpPr/>
          <p:nvPr/>
        </p:nvSpPr>
        <p:spPr>
          <a:xfrm>
            <a:off x="7993650" y="2880715"/>
            <a:ext cx="248385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62900" y="1993611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2536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5" grpId="1"/>
      <p:bldP spid="8" grpId="0"/>
      <p:bldP spid="8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49990" y="4713922"/>
            <a:ext cx="10476771" cy="141577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41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49990" y="5360253"/>
            <a:ext cx="109038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9990" y="4713922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6" name="矩形 5"/>
          <p:cNvSpPr/>
          <p:nvPr/>
        </p:nvSpPr>
        <p:spPr>
          <a:xfrm>
            <a:off x="8050890" y="1427441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</p:spTree>
    <p:extLst>
      <p:ext uri="{BB962C8B-B14F-4D97-AF65-F5344CB8AC3E}">
        <p14:creationId xmlns:p14="http://schemas.microsoft.com/office/powerpoint/2010/main" val="338253746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3" grpId="1"/>
      <p:bldP spid="4" grpId="0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598606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8330" y="0"/>
            <a:ext cx="6213670" cy="4041058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016094" y="1791727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33" name="矩形 32"/>
          <p:cNvSpPr/>
          <p:nvPr/>
        </p:nvSpPr>
        <p:spPr>
          <a:xfrm>
            <a:off x="5978330" y="4218038"/>
            <a:ext cx="4711299" cy="237904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925239" y="5088976"/>
            <a:ext cx="473569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25238" y="425797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25628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 animBg="1"/>
      <p:bldP spid="34" grpId="0"/>
      <p:bldP spid="34" grpId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591" y="1699168"/>
            <a:ext cx="2678744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8668" y="495300"/>
            <a:ext cx="8896350" cy="58674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16590" y="253505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6590" y="169916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10" name="矩形 9"/>
          <p:cNvSpPr/>
          <p:nvPr/>
        </p:nvSpPr>
        <p:spPr>
          <a:xfrm>
            <a:off x="7993740" y="779741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</p:spTree>
    <p:extLst>
      <p:ext uri="{BB962C8B-B14F-4D97-AF65-F5344CB8AC3E}">
        <p14:creationId xmlns:p14="http://schemas.microsoft.com/office/powerpoint/2010/main" val="152223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4" grpId="1"/>
      <p:bldP spid="5" grpId="0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38150" y="4896237"/>
            <a:ext cx="7100939" cy="155848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39089" y="2362200"/>
            <a:ext cx="4652911" cy="4495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5468559"/>
            <a:ext cx="71320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8150" y="4822228"/>
            <a:ext cx="20911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4" name="矩形 3"/>
          <p:cNvSpPr/>
          <p:nvPr/>
        </p:nvSpPr>
        <p:spPr>
          <a:xfrm>
            <a:off x="4705350" y="2218937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8995"/>
            <a:ext cx="4705350" cy="449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6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5" grpId="1"/>
      <p:bldP spid="6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850990" y="1699168"/>
            <a:ext cx="2731453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125" y="0"/>
            <a:ext cx="485775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850990" y="253505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50990" y="169916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  <p:sp>
        <p:nvSpPr>
          <p:cNvPr id="7" name="矩形 6"/>
          <p:cNvSpPr/>
          <p:nvPr/>
        </p:nvSpPr>
        <p:spPr>
          <a:xfrm>
            <a:off x="635010" y="3642169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</p:spTree>
    <p:extLst>
      <p:ext uri="{BB962C8B-B14F-4D97-AF65-F5344CB8AC3E}">
        <p14:creationId xmlns:p14="http://schemas.microsoft.com/office/powerpoint/2010/main" val="117216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4" grpId="1"/>
      <p:bldP spid="5" grpId="0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965133" y="4348544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05083" y="1008937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083" y="4050061"/>
            <a:ext cx="3737420" cy="23154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1697" y="349047"/>
            <a:ext cx="6725265" cy="36281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12041" y="5103674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12041" y="4272677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0681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6" grpId="1"/>
      <p:bldP spid="9" grpId="0"/>
      <p:bldP spid="9" grpId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313435" y="4048960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197" y="0"/>
            <a:ext cx="3083094" cy="3746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152" y="4000764"/>
            <a:ext cx="3976139" cy="26507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63433" y="2008083"/>
            <a:ext cx="2428568" cy="46434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03583" y="718883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7" name="矩形 6"/>
          <p:cNvSpPr/>
          <p:nvPr/>
        </p:nvSpPr>
        <p:spPr>
          <a:xfrm>
            <a:off x="1313435" y="4879957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13435" y="4048960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43326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  <p:bldP spid="6" grpId="1"/>
      <p:bldP spid="7" grpId="0"/>
      <p:bldP spid="7" grpId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571500"/>
            <a:ext cx="8572500" cy="57150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7972799" y="571500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28" name="矩形 27"/>
          <p:cNvSpPr/>
          <p:nvPr/>
        </p:nvSpPr>
        <p:spPr>
          <a:xfrm>
            <a:off x="5396585" y="4269486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343493" y="5024616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43493" y="419361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358768202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8" grpId="0" animBg="1"/>
      <p:bldP spid="29" grpId="0"/>
      <p:bldP spid="29" grpId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2581" y="3318387"/>
            <a:ext cx="5309419" cy="35396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21227"/>
            <a:ext cx="5309419" cy="353961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462098" y="960505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20" name="矩形 19"/>
          <p:cNvSpPr/>
          <p:nvPr/>
        </p:nvSpPr>
        <p:spPr>
          <a:xfrm>
            <a:off x="1358810" y="3860443"/>
            <a:ext cx="5307461" cy="236337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58809" y="4696325"/>
            <a:ext cx="520504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58810" y="3860444"/>
            <a:ext cx="53074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27674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 animBg="1"/>
      <p:bldP spid="21" grpId="0"/>
      <p:bldP spid="21" grpId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071305" y="3494390"/>
            <a:ext cx="3671520" cy="280986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905135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016146" y="608991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9" name="矩形 8"/>
          <p:cNvSpPr/>
          <p:nvPr/>
        </p:nvSpPr>
        <p:spPr>
          <a:xfrm>
            <a:off x="8071306" y="4549930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71307" y="371404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8759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7" grpId="1"/>
      <p:bldP spid="9" grpId="0"/>
      <p:bldP spid="9" grpId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498" y="206478"/>
            <a:ext cx="6164826" cy="22712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83192" y="206478"/>
            <a:ext cx="5608806" cy="644504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72552" y="2477730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4" name="矩形 13"/>
          <p:cNvSpPr/>
          <p:nvPr/>
        </p:nvSpPr>
        <p:spPr>
          <a:xfrm>
            <a:off x="3407277" y="4723001"/>
            <a:ext cx="8391433" cy="177079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54185" y="5478131"/>
            <a:ext cx="83965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54185" y="464713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6916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/>
      <p:bldP spid="15" grpId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727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424481" y="3751014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6925" y="870318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6" name="矩形 5"/>
          <p:cNvSpPr/>
          <p:nvPr/>
        </p:nvSpPr>
        <p:spPr>
          <a:xfrm>
            <a:off x="2424481" y="4582011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24481" y="375101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58888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  <p:bldP spid="6" grpId="0"/>
      <p:bldP spid="6" grpId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425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00250" y="255030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7" name="矩形 6"/>
          <p:cNvSpPr/>
          <p:nvPr/>
        </p:nvSpPr>
        <p:spPr>
          <a:xfrm>
            <a:off x="629107" y="4797533"/>
            <a:ext cx="10255203" cy="164037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76015" y="5668471"/>
            <a:ext cx="103082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6015" y="483747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91896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7781" y="4572000"/>
            <a:ext cx="5614219" cy="22859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614219" cy="24482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0671" y="2145890"/>
            <a:ext cx="5614219" cy="25662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7974" y="4085466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7" name="矩形 6"/>
          <p:cNvSpPr/>
          <p:nvPr/>
        </p:nvSpPr>
        <p:spPr>
          <a:xfrm>
            <a:off x="7792894" y="734786"/>
            <a:ext cx="3671519" cy="2624159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792894" y="1565783"/>
            <a:ext cx="36715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792894" y="734786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349081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8" grpId="0"/>
      <p:bldP spid="8" grpId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8994"/>
            <a:ext cx="13792200" cy="6872749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 flipH="1">
            <a:off x="253174" y="1130700"/>
            <a:ext cx="13285839" cy="4478613"/>
          </a:xfrm>
          <a:custGeom>
            <a:avLst/>
            <a:gdLst>
              <a:gd name="connsiteX0" fmla="*/ 9610725 w 11811000"/>
              <a:gd name="connsiteY0" fmla="*/ 400050 h 3981450"/>
              <a:gd name="connsiteX1" fmla="*/ 8020050 w 11811000"/>
              <a:gd name="connsiteY1" fmla="*/ 1990725 h 3981450"/>
              <a:gd name="connsiteX2" fmla="*/ 9610725 w 11811000"/>
              <a:gd name="connsiteY2" fmla="*/ 3581400 h 3981450"/>
              <a:gd name="connsiteX3" fmla="*/ 11201400 w 11811000"/>
              <a:gd name="connsiteY3" fmla="*/ 1990725 h 3981450"/>
              <a:gd name="connsiteX4" fmla="*/ 9610725 w 11811000"/>
              <a:gd name="connsiteY4" fmla="*/ 400050 h 3981450"/>
              <a:gd name="connsiteX5" fmla="*/ 0 w 11811000"/>
              <a:gd name="connsiteY5" fmla="*/ 0 h 3981450"/>
              <a:gd name="connsiteX6" fmla="*/ 11811000 w 11811000"/>
              <a:gd name="connsiteY6" fmla="*/ 0 h 3981450"/>
              <a:gd name="connsiteX7" fmla="*/ 11811000 w 11811000"/>
              <a:gd name="connsiteY7" fmla="*/ 3981450 h 3981450"/>
              <a:gd name="connsiteX8" fmla="*/ 0 w 11811000"/>
              <a:gd name="connsiteY8" fmla="*/ 398145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11000" h="3981450">
                <a:moveTo>
                  <a:pt x="9610725" y="400050"/>
                </a:moveTo>
                <a:cubicBezTo>
                  <a:pt x="8732219" y="400050"/>
                  <a:pt x="8020050" y="1112219"/>
                  <a:pt x="8020050" y="1990725"/>
                </a:cubicBezTo>
                <a:cubicBezTo>
                  <a:pt x="8020050" y="2869231"/>
                  <a:pt x="8732219" y="3581400"/>
                  <a:pt x="9610725" y="3581400"/>
                </a:cubicBezTo>
                <a:cubicBezTo>
                  <a:pt x="10489231" y="3581400"/>
                  <a:pt x="11201400" y="2869231"/>
                  <a:pt x="11201400" y="1990725"/>
                </a:cubicBezTo>
                <a:cubicBezTo>
                  <a:pt x="11201400" y="1112219"/>
                  <a:pt x="10489231" y="400050"/>
                  <a:pt x="9610725" y="400050"/>
                </a:cubicBezTo>
                <a:close/>
                <a:moveTo>
                  <a:pt x="0" y="0"/>
                </a:moveTo>
                <a:lnTo>
                  <a:pt x="11811000" y="0"/>
                </a:lnTo>
                <a:lnTo>
                  <a:pt x="11811000" y="3981450"/>
                </a:lnTo>
                <a:lnTo>
                  <a:pt x="0" y="3981450"/>
                </a:ln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66810" y="2164224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16" name="矩形 15"/>
          <p:cNvSpPr/>
          <p:nvPr/>
        </p:nvSpPr>
        <p:spPr>
          <a:xfrm>
            <a:off x="8582921" y="2164224"/>
            <a:ext cx="3186293" cy="283154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582922" y="2995221"/>
            <a:ext cx="318629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82921" y="2164224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28894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5" grpId="1"/>
      <p:bldP spid="16" grpId="0" animBg="1"/>
      <p:bldP spid="17" grpId="0"/>
      <p:bldP spid="17" grpId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7650" y="553189"/>
            <a:ext cx="2476896" cy="380508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8003" y="2578423"/>
            <a:ext cx="2521975" cy="380508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/>
        </p:blipFill>
        <p:spPr>
          <a:xfrm>
            <a:off x="9713437" y="553189"/>
            <a:ext cx="2478563" cy="38050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29567" y="1091379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1" name="矩形 10"/>
          <p:cNvSpPr/>
          <p:nvPr/>
        </p:nvSpPr>
        <p:spPr>
          <a:xfrm>
            <a:off x="832739" y="4480966"/>
            <a:ext cx="5591806" cy="2097766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32738" y="5316847"/>
            <a:ext cx="559180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2739" y="4480966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15075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 animBg="1"/>
      <p:bldP spid="12" grpId="0"/>
      <p:bldP spid="12" grpId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436077" cy="68580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8040959" y="453412"/>
            <a:ext cx="378661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WHY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CHOOSE TO </a:t>
            </a:r>
          </a:p>
          <a:p>
            <a:r>
              <a:rPr lang="en-US" altLang="zh-CN" sz="4800" b="1" i="0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TRAVEL</a:t>
            </a:r>
          </a:p>
        </p:txBody>
      </p:sp>
      <p:sp>
        <p:nvSpPr>
          <p:cNvPr id="29" name="矩形 28"/>
          <p:cNvSpPr/>
          <p:nvPr/>
        </p:nvSpPr>
        <p:spPr>
          <a:xfrm>
            <a:off x="8587934" y="3215148"/>
            <a:ext cx="2731453" cy="332887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587934" y="4051030"/>
            <a:ext cx="267874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87934" y="3215149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6681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9" grpId="0" animBg="1"/>
      <p:bldP spid="30" grpId="0"/>
      <p:bldP spid="30" grpId="1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"/>
            <a:ext cx="12192000" cy="702023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044277" y="303264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2" name="矩形 11"/>
          <p:cNvSpPr/>
          <p:nvPr/>
        </p:nvSpPr>
        <p:spPr>
          <a:xfrm>
            <a:off x="1097369" y="3845337"/>
            <a:ext cx="6351829" cy="2017014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44277" y="4600467"/>
            <a:ext cx="635572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44277" y="3769470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3981111899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2" grpId="0" animBg="1"/>
      <p:bldP spid="13" grpId="0"/>
      <p:bldP spid="13" grpId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92097"/>
            <a:ext cx="12192000" cy="446590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26290" y="509741"/>
            <a:ext cx="392447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THIS IS 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A BEAUTIFUL</a:t>
            </a:r>
          </a:p>
          <a:p>
            <a:r>
              <a:rPr lang="en-US" altLang="zh-CN" sz="4800" b="1" i="0" u="sng" dirty="0"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HOLIDAY</a:t>
            </a:r>
          </a:p>
        </p:txBody>
      </p:sp>
      <p:sp>
        <p:nvSpPr>
          <p:cNvPr id="15" name="矩形 14"/>
          <p:cNvSpPr/>
          <p:nvPr/>
        </p:nvSpPr>
        <p:spPr>
          <a:xfrm>
            <a:off x="6939131" y="3993361"/>
            <a:ext cx="4711299" cy="237904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886040" y="4864299"/>
            <a:ext cx="473569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 meaning of travel is not the trophy how many photos are a few attractions to occupy a few, but, you do more crazy things, and experience which the heartbeat of the moment, and whether to see more.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86039" y="4033302"/>
            <a:ext cx="2731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413653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animBg="1"/>
      <p:bldP spid="16" grpId="0"/>
      <p:bldP spid="16" grpId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3350" y="-38100"/>
            <a:ext cx="12325350" cy="685185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17988" y="-58994"/>
            <a:ext cx="12309987" cy="6916994"/>
          </a:xfrm>
          <a:prstGeom prst="rect">
            <a:avLst/>
          </a:prstGeom>
          <a:solidFill>
            <a:schemeClr val="tx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037005" y="2828836"/>
            <a:ext cx="43492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i="0" dirty="0">
                <a:solidFill>
                  <a:schemeClr val="bg1"/>
                </a:solidFill>
                <a:effectLst/>
                <a:latin typeface="苏新诗毛糙体简" panose="040B0509000000000000" pitchFamily="81" charset="-122"/>
                <a:ea typeface="苏新诗毛糙体简" panose="040B0509000000000000" pitchFamily="81" charset="-122"/>
              </a:rPr>
              <a:t>Thank you</a:t>
            </a:r>
            <a:endParaRPr lang="zh-CN" altLang="en-US" sz="7200" dirty="0">
              <a:solidFill>
                <a:schemeClr val="bg1"/>
              </a:solidFill>
              <a:latin typeface="苏新诗毛糙体简" panose="040B0509000000000000" pitchFamily="81" charset="-122"/>
              <a:ea typeface="苏新诗毛糙体简" panose="040B05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218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杂志风电子相册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1125</Words>
  <Application>Microsoft Office PowerPoint</Application>
  <PresentationFormat>宽屏</PresentationFormat>
  <Paragraphs>143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宋体</vt:lpstr>
      <vt:lpstr>苏新诗毛糙体简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欧美杂志风电子相册PPT模板</dc:title>
  <dc:creator>第一PPT</dc:creator>
  <cp:keywords>www.1ppt.com</cp:keywords>
  <dc:description>www.1ppt.com</dc:description>
  <cp:lastModifiedBy>faith123</cp:lastModifiedBy>
  <cp:revision>143</cp:revision>
  <dcterms:created xsi:type="dcterms:W3CDTF">2017-06-13T00:53:49Z</dcterms:created>
  <dcterms:modified xsi:type="dcterms:W3CDTF">2020-05-28T06:09:28Z</dcterms:modified>
</cp:coreProperties>
</file>