
<file path=[Content_Types].xml><?xml version="1.0" encoding="utf-8"?>
<Types xmlns="http://schemas.openxmlformats.org/package/2006/content-types">
  <Default Extension="mp3" ContentType="audio/mpeg"/>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wmv" ContentType="video/x-ms-wm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334" r:id="rId2"/>
    <p:sldId id="336" r:id="rId3"/>
    <p:sldId id="337" r:id="rId4"/>
    <p:sldId id="304" r:id="rId5"/>
    <p:sldId id="303" r:id="rId6"/>
    <p:sldId id="351" r:id="rId7"/>
    <p:sldId id="352" r:id="rId8"/>
    <p:sldId id="356" r:id="rId9"/>
    <p:sldId id="357" r:id="rId10"/>
    <p:sldId id="355" r:id="rId11"/>
    <p:sldId id="338" r:id="rId12"/>
    <p:sldId id="358" r:id="rId13"/>
    <p:sldId id="359" r:id="rId14"/>
    <p:sldId id="360" r:id="rId15"/>
    <p:sldId id="361" r:id="rId16"/>
    <p:sldId id="362" r:id="rId17"/>
    <p:sldId id="376" r:id="rId18"/>
    <p:sldId id="373" r:id="rId19"/>
    <p:sldId id="372" r:id="rId20"/>
    <p:sldId id="375" r:id="rId21"/>
    <p:sldId id="364" r:id="rId22"/>
    <p:sldId id="377" r:id="rId23"/>
    <p:sldId id="378" r:id="rId24"/>
    <p:sldId id="379" r:id="rId25"/>
    <p:sldId id="367" r:id="rId26"/>
    <p:sldId id="368" r:id="rId27"/>
    <p:sldId id="369" r:id="rId28"/>
    <p:sldId id="370" r:id="rId29"/>
    <p:sldId id="371" r:id="rId30"/>
    <p:sldId id="335" r:id="rId31"/>
  </p:sldIdLst>
  <p:sldSz cx="12190413" cy="6859588"/>
  <p:notesSz cx="6858000" cy="9144000"/>
  <p:custDataLst>
    <p:tags r:id="rId33"/>
  </p:custDataLst>
  <p:defaultTextStyle>
    <a:defPPr>
      <a:defRPr lang="zh-CN"/>
    </a:defPPr>
    <a:lvl1pPr marL="0" algn="l" defTabSz="1088323" rtl="0" eaLnBrk="1" latinLnBrk="0" hangingPunct="1">
      <a:defRPr sz="2100" kern="1200">
        <a:solidFill>
          <a:schemeClr val="tx1"/>
        </a:solidFill>
        <a:latin typeface="+mn-lt"/>
        <a:ea typeface="+mn-ea"/>
        <a:cs typeface="+mn-cs"/>
      </a:defRPr>
    </a:lvl1pPr>
    <a:lvl2pPr marL="544162" algn="l" defTabSz="1088323" rtl="0" eaLnBrk="1" latinLnBrk="0" hangingPunct="1">
      <a:defRPr sz="2100" kern="1200">
        <a:solidFill>
          <a:schemeClr val="tx1"/>
        </a:solidFill>
        <a:latin typeface="+mn-lt"/>
        <a:ea typeface="+mn-ea"/>
        <a:cs typeface="+mn-cs"/>
      </a:defRPr>
    </a:lvl2pPr>
    <a:lvl3pPr marL="1088323" algn="l" defTabSz="1088323" rtl="0" eaLnBrk="1" latinLnBrk="0" hangingPunct="1">
      <a:defRPr sz="2100" kern="1200">
        <a:solidFill>
          <a:schemeClr val="tx1"/>
        </a:solidFill>
        <a:latin typeface="+mn-lt"/>
        <a:ea typeface="+mn-ea"/>
        <a:cs typeface="+mn-cs"/>
      </a:defRPr>
    </a:lvl3pPr>
    <a:lvl4pPr marL="1632486" algn="l" defTabSz="1088323" rtl="0" eaLnBrk="1" latinLnBrk="0" hangingPunct="1">
      <a:defRPr sz="2100" kern="1200">
        <a:solidFill>
          <a:schemeClr val="tx1"/>
        </a:solidFill>
        <a:latin typeface="+mn-lt"/>
        <a:ea typeface="+mn-ea"/>
        <a:cs typeface="+mn-cs"/>
      </a:defRPr>
    </a:lvl4pPr>
    <a:lvl5pPr marL="2176648" algn="l" defTabSz="1088323" rtl="0" eaLnBrk="1" latinLnBrk="0" hangingPunct="1">
      <a:defRPr sz="2100" kern="1200">
        <a:solidFill>
          <a:schemeClr val="tx1"/>
        </a:solidFill>
        <a:latin typeface="+mn-lt"/>
        <a:ea typeface="+mn-ea"/>
        <a:cs typeface="+mn-cs"/>
      </a:defRPr>
    </a:lvl5pPr>
    <a:lvl6pPr marL="2720809" algn="l" defTabSz="1088323" rtl="0" eaLnBrk="1" latinLnBrk="0" hangingPunct="1">
      <a:defRPr sz="2100" kern="1200">
        <a:solidFill>
          <a:schemeClr val="tx1"/>
        </a:solidFill>
        <a:latin typeface="+mn-lt"/>
        <a:ea typeface="+mn-ea"/>
        <a:cs typeface="+mn-cs"/>
      </a:defRPr>
    </a:lvl6pPr>
    <a:lvl7pPr marL="3264970" algn="l" defTabSz="1088323" rtl="0" eaLnBrk="1" latinLnBrk="0" hangingPunct="1">
      <a:defRPr sz="2100" kern="1200">
        <a:solidFill>
          <a:schemeClr val="tx1"/>
        </a:solidFill>
        <a:latin typeface="+mn-lt"/>
        <a:ea typeface="+mn-ea"/>
        <a:cs typeface="+mn-cs"/>
      </a:defRPr>
    </a:lvl7pPr>
    <a:lvl8pPr marL="3809131" algn="l" defTabSz="1088323" rtl="0" eaLnBrk="1" latinLnBrk="0" hangingPunct="1">
      <a:defRPr sz="2100" kern="1200">
        <a:solidFill>
          <a:schemeClr val="tx1"/>
        </a:solidFill>
        <a:latin typeface="+mn-lt"/>
        <a:ea typeface="+mn-ea"/>
        <a:cs typeface="+mn-cs"/>
      </a:defRPr>
    </a:lvl8pPr>
    <a:lvl9pPr marL="4353294" algn="l" defTabSz="1088323"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5" autoAdjust="0"/>
    <p:restoredTop sz="94660"/>
  </p:normalViewPr>
  <p:slideViewPr>
    <p:cSldViewPr>
      <p:cViewPr varScale="1">
        <p:scale>
          <a:sx n="90" d="100"/>
          <a:sy n="90" d="100"/>
        </p:scale>
        <p:origin x="66" y="84"/>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4D5C01-43DF-4044-9066-EE986713593C}" type="datetimeFigureOut">
              <a:rPr lang="zh-CN" altLang="en-US" smtClean="0"/>
              <a:t>2019/3/15</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36A526-BCDB-415E-9971-9E6121223D2F}" type="slidenum">
              <a:rPr lang="zh-CN" altLang="en-US" smtClean="0"/>
              <a:t>‹#›</a:t>
            </a:fld>
            <a:endParaRPr lang="zh-CN" altLang="en-US"/>
          </a:p>
        </p:txBody>
      </p:sp>
    </p:spTree>
    <p:extLst>
      <p:ext uri="{BB962C8B-B14F-4D97-AF65-F5344CB8AC3E}">
        <p14:creationId xmlns:p14="http://schemas.microsoft.com/office/powerpoint/2010/main" val="701181716"/>
      </p:ext>
    </p:extLst>
  </p:cSld>
  <p:clrMap bg1="lt1" tx1="dk1" bg2="lt2" tx2="dk2" accent1="accent1" accent2="accent2" accent3="accent3" accent4="accent4" accent5="accent5" accent6="accent6" hlink="hlink" folHlink="folHlink"/>
  <p:notesStyle>
    <a:lvl1pPr marL="0" algn="l" defTabSz="914296" rtl="0" eaLnBrk="1" latinLnBrk="0" hangingPunct="1">
      <a:defRPr sz="1200" kern="1200">
        <a:solidFill>
          <a:schemeClr val="tx1"/>
        </a:solidFill>
        <a:latin typeface="+mn-lt"/>
        <a:ea typeface="+mn-ea"/>
        <a:cs typeface="+mn-cs"/>
      </a:defRPr>
    </a:lvl1pPr>
    <a:lvl2pPr marL="457147" algn="l" defTabSz="914296" rtl="0" eaLnBrk="1" latinLnBrk="0" hangingPunct="1">
      <a:defRPr sz="1200" kern="1200">
        <a:solidFill>
          <a:schemeClr val="tx1"/>
        </a:solidFill>
        <a:latin typeface="+mn-lt"/>
        <a:ea typeface="+mn-ea"/>
        <a:cs typeface="+mn-cs"/>
      </a:defRPr>
    </a:lvl2pPr>
    <a:lvl3pPr marL="914296" algn="l" defTabSz="914296" rtl="0" eaLnBrk="1" latinLnBrk="0" hangingPunct="1">
      <a:defRPr sz="1200" kern="1200">
        <a:solidFill>
          <a:schemeClr val="tx1"/>
        </a:solidFill>
        <a:latin typeface="+mn-lt"/>
        <a:ea typeface="+mn-ea"/>
        <a:cs typeface="+mn-cs"/>
      </a:defRPr>
    </a:lvl3pPr>
    <a:lvl4pPr marL="1371444" algn="l" defTabSz="914296" rtl="0" eaLnBrk="1" latinLnBrk="0" hangingPunct="1">
      <a:defRPr sz="1200" kern="1200">
        <a:solidFill>
          <a:schemeClr val="tx1"/>
        </a:solidFill>
        <a:latin typeface="+mn-lt"/>
        <a:ea typeface="+mn-ea"/>
        <a:cs typeface="+mn-cs"/>
      </a:defRPr>
    </a:lvl4pPr>
    <a:lvl5pPr marL="1828592" algn="l" defTabSz="914296" rtl="0" eaLnBrk="1" latinLnBrk="0" hangingPunct="1">
      <a:defRPr sz="1200" kern="1200">
        <a:solidFill>
          <a:schemeClr val="tx1"/>
        </a:solidFill>
        <a:latin typeface="+mn-lt"/>
        <a:ea typeface="+mn-ea"/>
        <a:cs typeface="+mn-cs"/>
      </a:defRPr>
    </a:lvl5pPr>
    <a:lvl6pPr marL="2285742" algn="l" defTabSz="914296" rtl="0" eaLnBrk="1" latinLnBrk="0" hangingPunct="1">
      <a:defRPr sz="1200" kern="1200">
        <a:solidFill>
          <a:schemeClr val="tx1"/>
        </a:solidFill>
        <a:latin typeface="+mn-lt"/>
        <a:ea typeface="+mn-ea"/>
        <a:cs typeface="+mn-cs"/>
      </a:defRPr>
    </a:lvl6pPr>
    <a:lvl7pPr marL="2742886" algn="l" defTabSz="914296" rtl="0" eaLnBrk="1" latinLnBrk="0" hangingPunct="1">
      <a:defRPr sz="1200" kern="1200">
        <a:solidFill>
          <a:schemeClr val="tx1"/>
        </a:solidFill>
        <a:latin typeface="+mn-lt"/>
        <a:ea typeface="+mn-ea"/>
        <a:cs typeface="+mn-cs"/>
      </a:defRPr>
    </a:lvl7pPr>
    <a:lvl8pPr marL="3200035" algn="l" defTabSz="914296" rtl="0" eaLnBrk="1" latinLnBrk="0" hangingPunct="1">
      <a:defRPr sz="1200" kern="1200">
        <a:solidFill>
          <a:schemeClr val="tx1"/>
        </a:solidFill>
        <a:latin typeface="+mn-lt"/>
        <a:ea typeface="+mn-ea"/>
        <a:cs typeface="+mn-cs"/>
      </a:defRPr>
    </a:lvl8pPr>
    <a:lvl9pPr marL="3657183" algn="l" defTabSz="91429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t>1</a:t>
            </a:fld>
            <a:endParaRPr lang="zh-CN" altLang="en-US"/>
          </a:p>
        </p:txBody>
      </p:sp>
    </p:spTree>
    <p:extLst>
      <p:ext uri="{BB962C8B-B14F-4D97-AF65-F5344CB8AC3E}">
        <p14:creationId xmlns:p14="http://schemas.microsoft.com/office/powerpoint/2010/main" val="1871466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t>2</a:t>
            </a:fld>
            <a:endParaRPr lang="zh-CN" altLang="en-US"/>
          </a:p>
        </p:txBody>
      </p:sp>
    </p:spTree>
    <p:extLst>
      <p:ext uri="{BB962C8B-B14F-4D97-AF65-F5344CB8AC3E}">
        <p14:creationId xmlns:p14="http://schemas.microsoft.com/office/powerpoint/2010/main" val="2795971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t>3</a:t>
            </a:fld>
            <a:endParaRPr lang="zh-CN" altLang="en-US"/>
          </a:p>
        </p:txBody>
      </p:sp>
    </p:spTree>
    <p:extLst>
      <p:ext uri="{BB962C8B-B14F-4D97-AF65-F5344CB8AC3E}">
        <p14:creationId xmlns:p14="http://schemas.microsoft.com/office/powerpoint/2010/main" val="40806836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t>4</a:t>
            </a:fld>
            <a:endParaRPr lang="zh-CN" altLang="en-US"/>
          </a:p>
        </p:txBody>
      </p:sp>
    </p:spTree>
    <p:extLst>
      <p:ext uri="{BB962C8B-B14F-4D97-AF65-F5344CB8AC3E}">
        <p14:creationId xmlns:p14="http://schemas.microsoft.com/office/powerpoint/2010/main" val="1814688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t>5</a:t>
            </a:fld>
            <a:endParaRPr lang="zh-CN" altLang="en-US"/>
          </a:p>
        </p:txBody>
      </p:sp>
    </p:spTree>
    <p:extLst>
      <p:ext uri="{BB962C8B-B14F-4D97-AF65-F5344CB8AC3E}">
        <p14:creationId xmlns:p14="http://schemas.microsoft.com/office/powerpoint/2010/main" val="391632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t>6</a:t>
            </a:fld>
            <a:endParaRPr lang="zh-CN" altLang="en-US"/>
          </a:p>
        </p:txBody>
      </p:sp>
    </p:spTree>
    <p:extLst>
      <p:ext uri="{BB962C8B-B14F-4D97-AF65-F5344CB8AC3E}">
        <p14:creationId xmlns:p14="http://schemas.microsoft.com/office/powerpoint/2010/main" val="3081557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3669747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2860845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634716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solidFill>
                  <a:prstClr val="black"/>
                </a:solidFill>
              </a:rPr>
              <a:pPr/>
              <a:t>10</a:t>
            </a:fld>
            <a:endParaRPr lang="zh-CN" altLang="en-US">
              <a:solidFill>
                <a:prstClr val="black"/>
              </a:solidFill>
            </a:endParaRPr>
          </a:p>
        </p:txBody>
      </p:sp>
    </p:spTree>
    <p:extLst>
      <p:ext uri="{BB962C8B-B14F-4D97-AF65-F5344CB8AC3E}">
        <p14:creationId xmlns:p14="http://schemas.microsoft.com/office/powerpoint/2010/main" val="3664975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t>11</a:t>
            </a:fld>
            <a:endParaRPr lang="zh-CN" altLang="en-US"/>
          </a:p>
        </p:txBody>
      </p:sp>
    </p:spTree>
    <p:extLst>
      <p:ext uri="{BB962C8B-B14F-4D97-AF65-F5344CB8AC3E}">
        <p14:creationId xmlns:p14="http://schemas.microsoft.com/office/powerpoint/2010/main" val="14411420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solidFill>
                  <a:prstClr val="black"/>
                </a:solidFill>
              </a:rPr>
              <a:pPr/>
              <a:t>12</a:t>
            </a:fld>
            <a:endParaRPr lang="zh-CN" altLang="en-US">
              <a:solidFill>
                <a:prstClr val="black"/>
              </a:solidFill>
            </a:endParaRPr>
          </a:p>
        </p:txBody>
      </p:sp>
    </p:spTree>
    <p:extLst>
      <p:ext uri="{BB962C8B-B14F-4D97-AF65-F5344CB8AC3E}">
        <p14:creationId xmlns:p14="http://schemas.microsoft.com/office/powerpoint/2010/main" val="1304763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21440593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40390238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15421402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35235198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23961839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15421402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36B207-2317-4195-B7B6-8B6B6FF56E43}"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21467284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t>20</a:t>
            </a:fld>
            <a:endParaRPr lang="zh-CN" altLang="en-US"/>
          </a:p>
        </p:txBody>
      </p:sp>
    </p:spTree>
    <p:extLst>
      <p:ext uri="{BB962C8B-B14F-4D97-AF65-F5344CB8AC3E}">
        <p14:creationId xmlns:p14="http://schemas.microsoft.com/office/powerpoint/2010/main" val="19216405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3041038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3041038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3041038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3041038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2871380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17122240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solidFill>
                  <a:prstClr val="black"/>
                </a:solidFill>
              </a:rPr>
              <a:pPr/>
              <a:t>27</a:t>
            </a:fld>
            <a:endParaRPr lang="zh-CN" altLang="en-US">
              <a:solidFill>
                <a:prstClr val="black"/>
              </a:solidFill>
            </a:endParaRPr>
          </a:p>
        </p:txBody>
      </p:sp>
    </p:spTree>
    <p:extLst>
      <p:ext uri="{BB962C8B-B14F-4D97-AF65-F5344CB8AC3E}">
        <p14:creationId xmlns:p14="http://schemas.microsoft.com/office/powerpoint/2010/main" val="25851328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solidFill>
                  <a:prstClr val="black"/>
                </a:solidFill>
              </a:rPr>
              <a:pPr/>
              <a:t>28</a:t>
            </a:fld>
            <a:endParaRPr lang="zh-CN" altLang="en-US">
              <a:solidFill>
                <a:prstClr val="black"/>
              </a:solidFill>
            </a:endParaRPr>
          </a:p>
        </p:txBody>
      </p:sp>
    </p:spTree>
    <p:extLst>
      <p:ext uri="{BB962C8B-B14F-4D97-AF65-F5344CB8AC3E}">
        <p14:creationId xmlns:p14="http://schemas.microsoft.com/office/powerpoint/2010/main" val="31259601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solidFill>
                  <a:prstClr val="black"/>
                </a:solidFill>
              </a:rPr>
              <a:pPr/>
              <a:t>29</a:t>
            </a:fld>
            <a:endParaRPr lang="zh-CN" altLang="en-US">
              <a:solidFill>
                <a:prstClr val="black"/>
              </a:solidFill>
            </a:endParaRPr>
          </a:p>
        </p:txBody>
      </p:sp>
    </p:spTree>
    <p:extLst>
      <p:ext uri="{BB962C8B-B14F-4D97-AF65-F5344CB8AC3E}">
        <p14:creationId xmlns:p14="http://schemas.microsoft.com/office/powerpoint/2010/main" val="16786620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A36A526-BCDB-415E-9971-9E6121223D2F}" type="slidenum">
              <a:rPr lang="zh-CN" altLang="en-US" smtClean="0"/>
              <a:t>30</a:t>
            </a:fld>
            <a:endParaRPr lang="zh-CN" altLang="en-US"/>
          </a:p>
        </p:txBody>
      </p:sp>
    </p:spTree>
    <p:extLst>
      <p:ext uri="{BB962C8B-B14F-4D97-AF65-F5344CB8AC3E}">
        <p14:creationId xmlns:p14="http://schemas.microsoft.com/office/powerpoint/2010/main" val="262983360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2.mp3"/><Relationship Id="rId7" Type="http://schemas.openxmlformats.org/officeDocument/2006/relationships/image" Target="../media/image2.png"/><Relationship Id="rId2" Type="http://schemas.microsoft.com/office/2007/relationships/media" Target="../media/media1.wmv"/><Relationship Id="rId1" Type="http://schemas.openxmlformats.org/officeDocument/2006/relationships/video" Target="NULL" TargetMode="External"/><Relationship Id="rId6" Type="http://schemas.openxmlformats.org/officeDocument/2006/relationships/image" Target="../media/image1.png"/><Relationship Id="rId5" Type="http://schemas.openxmlformats.org/officeDocument/2006/relationships/slideMaster" Target="../slideMasters/slideMaster1.xml"/><Relationship Id="rId4" Type="http://schemas.openxmlformats.org/officeDocument/2006/relationships/audio" Target="../media/media2.mp3"/></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 name="3BOsfFxfj41q55SPtyt@@hd.wmv">
            <a:hlinkClick r:id="" action="ppaction://media"/>
          </p:cNvPr>
          <p:cNvPicPr>
            <a:picLocks noChangeAspect="1"/>
          </p:cNvPicPr>
          <p:nvPr>
            <a:videoFile r:link="rId1"/>
            <p:extLst>
              <p:ext uri="{DAA4B4D4-6D71-4841-9C94-3DE7FCFB9230}">
                <p14:media xmlns:p14="http://schemas.microsoft.com/office/powerpoint/2010/main" r:embed="rId2">
                  <p14:trim st="4653.938" end="13747.0176"/>
                </p14:media>
              </p:ext>
            </p:extLst>
          </p:nvPr>
        </p:nvPicPr>
        <p:blipFill>
          <a:blip r:embed="rId6"/>
          <a:stretch>
            <a:fillRect/>
          </a:stretch>
        </p:blipFill>
        <p:spPr>
          <a:xfrm>
            <a:off x="0" y="1590"/>
            <a:ext cx="12190413" cy="6856413"/>
          </a:xfrm>
          <a:prstGeom prst="rect">
            <a:avLst/>
          </a:prstGeom>
        </p:spPr>
      </p:pic>
      <p:pic>
        <p:nvPicPr>
          <p:cNvPr id="5" name="图片 4"/>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295008" y="1113285"/>
            <a:ext cx="5184577" cy="4967549"/>
          </a:xfrm>
          <a:prstGeom prst="ellipse">
            <a:avLst/>
          </a:prstGeom>
          <a:ln>
            <a:noFill/>
          </a:ln>
          <a:effectLst>
            <a:softEdge rad="571500"/>
          </a:effectLst>
        </p:spPr>
      </p:pic>
      <p:pic>
        <p:nvPicPr>
          <p:cNvPr id="6" name="3BOsfFxfj41q55SPtyt@@hd.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2431909" y="808483"/>
            <a:ext cx="609601" cy="609600"/>
          </a:xfrm>
          <a:prstGeom prst="rect">
            <a:avLst/>
          </a:prstGeom>
        </p:spPr>
      </p:pic>
    </p:spTree>
    <p:extLst>
      <p:ext uri="{BB962C8B-B14F-4D97-AF65-F5344CB8AC3E}">
        <p14:creationId xmlns:p14="http://schemas.microsoft.com/office/powerpoint/2010/main" val="3211324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par>
                                <p:cTn id="7" presetID="1" presetClass="mediacall" presetSubtype="0" fill="hold" nodeType="withEffect">
                                  <p:stCondLst>
                                    <p:cond delay="0"/>
                                  </p:stCondLst>
                                  <p:childTnLst>
                                    <p:cmd type="call" cmd="playFrom(0.0)">
                                      <p:cBhvr>
                                        <p:cTn id="8" dur="11599" fill="hold"/>
                                        <p:tgtEl>
                                          <p:spTgt spid="3"/>
                                        </p:tgtEl>
                                      </p:cBhvr>
                                    </p:cmd>
                                  </p:childTnLst>
                                </p:cTn>
                              </p:par>
                              <p:par>
                                <p:cTn id="9" presetID="23" presetClass="entr" presetSubtype="272" fill="hold" nodeType="withEffect">
                                  <p:stCondLst>
                                    <p:cond delay="450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strVal val="2/3*#ppt_w"/>
                                          </p:val>
                                        </p:tav>
                                        <p:tav tm="100000">
                                          <p:val>
                                            <p:strVal val="#ppt_w"/>
                                          </p:val>
                                        </p:tav>
                                      </p:tavLst>
                                    </p:anim>
                                    <p:anim calcmode="lin" valueType="num">
                                      <p:cBhvr>
                                        <p:cTn id="12" dur="1000" fill="hold"/>
                                        <p:tgtEl>
                                          <p:spTgt spid="5"/>
                                        </p:tgtEl>
                                        <p:attrNameLst>
                                          <p:attrName>ppt_h</p:attrName>
                                        </p:attrNameLst>
                                      </p:cBhvr>
                                      <p:tavLst>
                                        <p:tav tm="0">
                                          <p:val>
                                            <p:strVal val="2/3*#ppt_h"/>
                                          </p:val>
                                        </p:tav>
                                        <p:tav tm="100000">
                                          <p:val>
                                            <p:strVal val="#ppt_h"/>
                                          </p:val>
                                        </p:tav>
                                      </p:tavLst>
                                    </p:anim>
                                  </p:childTnLst>
                                </p:cTn>
                              </p:par>
                              <p:par>
                                <p:cTn id="13" presetID="23" presetClass="exit" presetSubtype="16" fill="hold" nodeType="withEffect">
                                  <p:stCondLst>
                                    <p:cond delay="5500"/>
                                  </p:stCondLst>
                                  <p:childTnLst>
                                    <p:anim calcmode="lin" valueType="num">
                                      <p:cBhvr>
                                        <p:cTn id="14" dur="500"/>
                                        <p:tgtEl>
                                          <p:spTgt spid="5"/>
                                        </p:tgtEl>
                                        <p:attrNameLst>
                                          <p:attrName>ppt_w</p:attrName>
                                        </p:attrNameLst>
                                      </p:cBhvr>
                                      <p:tavLst>
                                        <p:tav tm="0">
                                          <p:val>
                                            <p:strVal val="ppt_w"/>
                                          </p:val>
                                        </p:tav>
                                        <p:tav tm="100000">
                                          <p:val>
                                            <p:strVal val="4*ppt_w"/>
                                          </p:val>
                                        </p:tav>
                                      </p:tavLst>
                                    </p:anim>
                                    <p:anim calcmode="lin" valueType="num">
                                      <p:cBhvr>
                                        <p:cTn id="15" dur="500"/>
                                        <p:tgtEl>
                                          <p:spTgt spid="5"/>
                                        </p:tgtEl>
                                        <p:attrNameLst>
                                          <p:attrName>ppt_h</p:attrName>
                                        </p:attrNameLst>
                                      </p:cBhvr>
                                      <p:tavLst>
                                        <p:tav tm="0">
                                          <p:val>
                                            <p:strVal val="ppt_h"/>
                                          </p:val>
                                        </p:tav>
                                        <p:tav tm="100000">
                                          <p:val>
                                            <p:strVal val="4*ppt_h"/>
                                          </p:val>
                                        </p:tav>
                                      </p:tavLst>
                                    </p:anim>
                                    <p:set>
                                      <p:cBhvr>
                                        <p:cTn id="16" dur="1" fill="hold">
                                          <p:stCondLst>
                                            <p:cond delay="499"/>
                                          </p:stCondLst>
                                        </p:cTn>
                                        <p:tgtEl>
                                          <p:spTgt spid="5"/>
                                        </p:tgtEl>
                                        <p:attrNameLst>
                                          <p:attrName>style.visibility</p:attrName>
                                        </p:attrNameLst>
                                      </p:cBhvr>
                                      <p:to>
                                        <p:strVal val="hidden"/>
                                      </p:to>
                                    </p:set>
                                  </p:childTnLst>
                                </p:cTn>
                              </p:par>
                              <p:par>
                                <p:cTn id="17" presetID="10" presetClass="exit" presetSubtype="0" fill="hold" nodeType="withEffect">
                                  <p:stCondLst>
                                    <p:cond delay="5500"/>
                                  </p:stCondLst>
                                  <p:childTnLst>
                                    <p:animEffect transition="out" filter="fade">
                                      <p:cBhvr>
                                        <p:cTn id="18" dur="500"/>
                                        <p:tgtEl>
                                          <p:spTgt spid="5"/>
                                        </p:tgtEl>
                                      </p:cBhvr>
                                    </p:animEffect>
                                    <p:set>
                                      <p:cBhvr>
                                        <p:cTn id="1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0" fill="hold" display="0">
                  <p:stCondLst>
                    <p:cond delay="indefinite"/>
                  </p:stCondLst>
                </p:cTn>
                <p:tgtEl>
                  <p:spTgt spid="3"/>
                </p:tgtEl>
              </p:cMediaNode>
            </p:video>
            <p:seq concurrent="1" nextAc="seek">
              <p:cTn id="21" restart="whenNotActive" fill="hold" evtFilter="cancelBubble" nodeType="interactiveSeq">
                <p:stCondLst>
                  <p:cond evt="onClick" delay="0">
                    <p:tgtEl>
                      <p:spTgt spid="3"/>
                    </p:tgtEl>
                  </p:cond>
                </p:stCondLst>
                <p:endSync evt="end" delay="0">
                  <p:rtn val="all"/>
                </p:endSync>
                <p:childTnLst>
                  <p:par>
                    <p:cTn id="22" fill="hold">
                      <p:stCondLst>
                        <p:cond delay="0"/>
                      </p:stCondLst>
                      <p:childTnLst>
                        <p:par>
                          <p:cTn id="23" fill="hold">
                            <p:stCondLst>
                              <p:cond delay="0"/>
                            </p:stCondLst>
                            <p:childTnLst>
                              <p:par>
                                <p:cTn id="24" presetID="2" presetClass="mediacall" presetSubtype="0" fill="hold" nodeType="withEffect">
                                  <p:stCondLst>
                                    <p:cond delay="0"/>
                                  </p:stCondLst>
                                  <p:childTnLst>
                                    <p:cmd type="call" cmd="togglePause">
                                      <p:cBhvr>
                                        <p:cTn id="25" dur="1" fill="hold"/>
                                        <p:tgtEl>
                                          <p:spTgt spid="3"/>
                                        </p:tgtEl>
                                      </p:cBhvr>
                                    </p:cmd>
                                  </p:childTnLst>
                                </p:cTn>
                              </p:par>
                            </p:childTnLst>
                          </p:cTn>
                        </p:par>
                      </p:childTnLst>
                    </p:cTn>
                  </p:par>
                </p:childTnLst>
              </p:cTn>
              <p:nextCondLst>
                <p:cond evt="onClick" delay="0">
                  <p:tgtEl>
                    <p:spTgt spid="3"/>
                  </p:tgtEl>
                </p:cond>
              </p:nextCondLst>
            </p:seq>
            <p:audio>
              <p:cMediaNode vol="80000" numSld="999">
                <p:cTn id="26" fill="hold" display="0">
                  <p:stCondLst>
                    <p:cond delay="indefinite"/>
                  </p:stCondLst>
                  <p:endCondLst>
                    <p:cond evt="onStopAudio" delay="0">
                      <p:tgtEl>
                        <p:sldTgt/>
                      </p:tgtEl>
                    </p:cond>
                  </p:endCondLst>
                </p:cTn>
                <p:tgtEl>
                  <p:spTgt spid="6"/>
                </p:tgtEl>
              </p:cMediaNode>
            </p:audio>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0999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p:cNvSpPr/>
          <p:nvPr userDrawn="1"/>
        </p:nvSpPr>
        <p:spPr>
          <a:xfrm>
            <a:off x="0" y="0"/>
            <a:ext cx="12190413" cy="6859588"/>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11" tIns="45704" rIns="91411" bIns="45704" spcCol="0" rtlCol="0" anchor="ctr"/>
          <a:lstStyle/>
          <a:p>
            <a:pPr algn="ctr"/>
            <a:endParaRPr lang="zh-CN" altLang="en-US"/>
          </a:p>
        </p:txBody>
      </p:sp>
      <p:pic>
        <p:nvPicPr>
          <p:cNvPr id="9" name="云4" descr="ZCOOL-CU02"/>
          <p:cNvPicPr>
            <a:picLocks noChangeAspect="1" noChangeArrowheads="1"/>
          </p:cNvPicPr>
          <p:nvPr userDrawn="1"/>
        </p:nvPicPr>
        <p:blipFill>
          <a:blip r:embed="rId3" cstate="email"/>
          <a:srcRect/>
          <a:stretch>
            <a:fillRect/>
          </a:stretch>
        </p:blipFill>
        <p:spPr bwMode="auto">
          <a:xfrm>
            <a:off x="5663161" y="-98598"/>
            <a:ext cx="6888163" cy="3187701"/>
          </a:xfrm>
          <a:prstGeom prst="rect">
            <a:avLst/>
          </a:prstGeom>
          <a:noFill/>
          <a:ln w="9525">
            <a:noFill/>
            <a:miter lim="800000"/>
            <a:headEnd/>
            <a:tailEnd/>
          </a:ln>
        </p:spPr>
      </p:pic>
      <p:pic>
        <p:nvPicPr>
          <p:cNvPr id="10" name="云4"/>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7897497" y="2421683"/>
            <a:ext cx="6883981" cy="3187701"/>
          </a:xfrm>
          <a:prstGeom prst="rect">
            <a:avLst/>
          </a:prstGeom>
          <a:noFill/>
          <a:ln w="9525">
            <a:noFill/>
            <a:miter lim="800000"/>
            <a:headEnd/>
            <a:tailEnd/>
          </a:ln>
        </p:spPr>
      </p:pic>
    </p:spTree>
    <p:extLst>
      <p:ext uri="{BB962C8B-B14F-4D97-AF65-F5344CB8AC3E}">
        <p14:creationId xmlns:p14="http://schemas.microsoft.com/office/powerpoint/2010/main" val="3607883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35" presetClass="path" presetSubtype="0" repeatCount="indefinite" fill="hold" nodeType="withEffect">
                                  <p:stCondLst>
                                    <p:cond delay="0"/>
                                  </p:stCondLst>
                                  <p:childTnLst>
                                    <p:animMotion origin="layout" path="M 0.00013 -0.00023 L -0.34154 -0.00138 " pathEditMode="relative" rAng="0" ptsTypes="AA">
                                      <p:cBhvr>
                                        <p:cTn id="9" dur="5000" fill="hold"/>
                                        <p:tgtEl>
                                          <p:spTgt spid="9"/>
                                        </p:tgtEl>
                                        <p:attrNameLst>
                                          <p:attrName>ppt_x</p:attrName>
                                          <p:attrName>ppt_y</p:attrName>
                                        </p:attrNameLst>
                                      </p:cBhvr>
                                      <p:rCtr x="-17090" y="-69"/>
                                    </p:animMotion>
                                  </p:childTnLst>
                                </p:cTn>
                              </p:par>
                              <p:par>
                                <p:cTn id="10" presetID="10" presetClass="exit" presetSubtype="0" repeatCount="indefinite" fill="hold" nodeType="withEffect">
                                  <p:stCondLst>
                                    <p:cond delay="2000"/>
                                  </p:stCondLst>
                                  <p:childTnLst>
                                    <p:animEffect transition="out" filter="fade">
                                      <p:cBhvr>
                                        <p:cTn id="11" dur="3000"/>
                                        <p:tgtEl>
                                          <p:spTgt spid="9"/>
                                        </p:tgtEl>
                                      </p:cBhvr>
                                    </p:animEffect>
                                    <p:set>
                                      <p:cBhvr>
                                        <p:cTn id="12" dur="1" fill="hold">
                                          <p:stCondLst>
                                            <p:cond delay="2999"/>
                                          </p:stCondLst>
                                        </p:cTn>
                                        <p:tgtEl>
                                          <p:spTgt spid="9"/>
                                        </p:tgtEl>
                                        <p:attrNameLst>
                                          <p:attrName>style.visibility</p:attrName>
                                        </p:attrNameLst>
                                      </p:cBhvr>
                                      <p:to>
                                        <p:strVal val="hidden"/>
                                      </p:to>
                                    </p:set>
                                  </p:childTnLst>
                                </p:cTn>
                              </p:par>
                              <p:par>
                                <p:cTn id="13" presetID="10" presetClass="entr" presetSubtype="0" fill="hold" nodeType="withEffect">
                                  <p:stCondLst>
                                    <p:cond delay="200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par>
                                <p:cTn id="16" presetID="35" presetClass="path" presetSubtype="0" repeatCount="indefinite" fill="hold" nodeType="withEffect">
                                  <p:stCondLst>
                                    <p:cond delay="0"/>
                                  </p:stCondLst>
                                  <p:childTnLst>
                                    <p:animMotion origin="layout" path="M -3.38804E-6 4.27382E-6 L -0.61938 -0.00139 " pathEditMode="relative" rAng="0" ptsTypes="AA">
                                      <p:cBhvr>
                                        <p:cTn id="17" dur="7000" fill="hold"/>
                                        <p:tgtEl>
                                          <p:spTgt spid="10"/>
                                        </p:tgtEl>
                                        <p:attrNameLst>
                                          <p:attrName>ppt_x</p:attrName>
                                          <p:attrName>ppt_y</p:attrName>
                                        </p:attrNameLst>
                                      </p:cBhvr>
                                      <p:rCtr x="-30976" y="-69"/>
                                    </p:animMotion>
                                  </p:childTnLst>
                                </p:cTn>
                              </p:par>
                              <p:par>
                                <p:cTn id="18" presetID="10" presetClass="exit" presetSubtype="0" repeatCount="indefinite" fill="hold" nodeType="withEffect">
                                  <p:stCondLst>
                                    <p:cond delay="4000"/>
                                  </p:stCondLst>
                                  <p:childTnLst>
                                    <p:animEffect transition="out" filter="fade">
                                      <p:cBhvr>
                                        <p:cTn id="19" dur="3000"/>
                                        <p:tgtEl>
                                          <p:spTgt spid="10"/>
                                        </p:tgtEl>
                                      </p:cBhvr>
                                    </p:animEffect>
                                    <p:set>
                                      <p:cBhvr>
                                        <p:cTn id="20" dur="1" fill="hold">
                                          <p:stCondLst>
                                            <p:cond delay="2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3" name="矩形 2"/>
          <p:cNvSpPr/>
          <p:nvPr userDrawn="1"/>
        </p:nvSpPr>
        <p:spPr>
          <a:xfrm>
            <a:off x="0" y="0"/>
            <a:ext cx="12190413" cy="6859588"/>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9" descr="F:\ppt素材\图标\我收集的图标\字体\3.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5400000">
            <a:off x="3607933" y="-1789963"/>
            <a:ext cx="1122435" cy="608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F:\超棒ppt模板\中国风\中国风物件\maobi.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23810" y="-57364"/>
            <a:ext cx="1694195" cy="169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3158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3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300"/>
                            </p:stCondLst>
                            <p:childTnLst>
                              <p:par>
                                <p:cTn id="11" presetID="22" presetClass="entr" presetSubtype="8"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9604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6" name="矩形 5"/>
          <p:cNvSpPr/>
          <p:nvPr userDrawn="1"/>
        </p:nvSpPr>
        <p:spPr>
          <a:xfrm>
            <a:off x="0" y="0"/>
            <a:ext cx="12190413" cy="6859588"/>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11" tIns="45704" rIns="91411" bIns="45704" spcCol="0" rtlCol="0" anchor="ctr"/>
          <a:lstStyle/>
          <a:p>
            <a:pPr algn="ctr"/>
            <a:endParaRPr lang="zh-CN" altLang="en-US"/>
          </a:p>
        </p:txBody>
      </p:sp>
    </p:spTree>
    <p:extLst>
      <p:ext uri="{BB962C8B-B14F-4D97-AF65-F5344CB8AC3E}">
        <p14:creationId xmlns:p14="http://schemas.microsoft.com/office/powerpoint/2010/main" val="4105136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91364" tIns="45680" rIns="91364" bIns="45680"/>
          <a:lstStyle/>
          <a:p>
            <a:r>
              <a:rPr lang="zh-CN" altLang="en-US"/>
              <a:t>单击此处编辑母版标题样式</a:t>
            </a:r>
          </a:p>
        </p:txBody>
      </p:sp>
      <p:sp>
        <p:nvSpPr>
          <p:cNvPr id="3" name="日期占位符 2"/>
          <p:cNvSpPr>
            <a:spLocks noGrp="1"/>
          </p:cNvSpPr>
          <p:nvPr>
            <p:ph type="dt" sz="half" idx="10"/>
          </p:nvPr>
        </p:nvSpPr>
        <p:spPr>
          <a:xfrm>
            <a:off x="609521" y="6357822"/>
            <a:ext cx="2844430" cy="365210"/>
          </a:xfrm>
          <a:prstGeom prst="rect">
            <a:avLst/>
          </a:prstGeom>
        </p:spPr>
        <p:txBody>
          <a:bodyPr lIns="91364" tIns="45680" rIns="91364" bIns="45680"/>
          <a:lstStyle/>
          <a:p>
            <a:fld id="{376C4B32-45BF-44A8-B77E-A6CF807E5558}" type="datetimeFigureOut">
              <a:rPr lang="zh-CN" altLang="en-US" smtClean="0"/>
              <a:t>2019/3/15</a:t>
            </a:fld>
            <a:endParaRPr lang="zh-CN" altLang="en-US"/>
          </a:p>
        </p:txBody>
      </p:sp>
      <p:sp>
        <p:nvSpPr>
          <p:cNvPr id="4" name="页脚占位符 3"/>
          <p:cNvSpPr>
            <a:spLocks noGrp="1"/>
          </p:cNvSpPr>
          <p:nvPr>
            <p:ph type="ftr" sz="quarter" idx="11"/>
          </p:nvPr>
        </p:nvSpPr>
        <p:spPr>
          <a:xfrm>
            <a:off x="4165058" y="6357822"/>
            <a:ext cx="3860297" cy="365210"/>
          </a:xfrm>
          <a:prstGeom prst="rect">
            <a:avLst/>
          </a:prstGeom>
        </p:spPr>
        <p:txBody>
          <a:bodyPr lIns="91364" tIns="45680" rIns="91364" bIns="45680"/>
          <a:lstStyle/>
          <a:p>
            <a:endParaRPr lang="zh-CN" altLang="en-US"/>
          </a:p>
        </p:txBody>
      </p:sp>
      <p:sp>
        <p:nvSpPr>
          <p:cNvPr id="5" name="灯片编号占位符 4"/>
          <p:cNvSpPr>
            <a:spLocks noGrp="1"/>
          </p:cNvSpPr>
          <p:nvPr>
            <p:ph type="sldNum" sz="quarter" idx="12"/>
          </p:nvPr>
        </p:nvSpPr>
        <p:spPr>
          <a:xfrm>
            <a:off x="8736463" y="6357822"/>
            <a:ext cx="2844430" cy="365210"/>
          </a:xfrm>
          <a:prstGeom prst="rect">
            <a:avLst/>
          </a:prstGeom>
        </p:spPr>
        <p:txBody>
          <a:bodyPr lIns="91364" tIns="45680" rIns="91364" bIns="45680"/>
          <a:lstStyle/>
          <a:p>
            <a:fld id="{2E1AA522-A188-4707-B61C-BCEB931282DE}" type="slidenum">
              <a:rPr lang="zh-CN" altLang="en-US" smtClean="0"/>
              <a:t>‹#›</a:t>
            </a:fld>
            <a:endParaRPr lang="zh-CN" altLang="en-US"/>
          </a:p>
        </p:txBody>
      </p:sp>
    </p:spTree>
    <p:extLst>
      <p:ext uri="{BB962C8B-B14F-4D97-AF65-F5344CB8AC3E}">
        <p14:creationId xmlns:p14="http://schemas.microsoft.com/office/powerpoint/2010/main" val="2027541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2"/>
            <a:ext cx="10971372" cy="1143265"/>
          </a:xfrm>
          <a:prstGeom prst="rect">
            <a:avLst/>
          </a:prstGeom>
        </p:spPr>
        <p:txBody>
          <a:bodyPr lIns="91364" tIns="45680" rIns="91364" bIns="45680"/>
          <a:lstStyle/>
          <a:p>
            <a:r>
              <a:rPr lang="zh-CN" altLang="en-US"/>
              <a:t>单击此处编辑母版标题样式</a:t>
            </a:r>
          </a:p>
        </p:txBody>
      </p:sp>
      <p:sp>
        <p:nvSpPr>
          <p:cNvPr id="3" name="竖排文字占位符 2"/>
          <p:cNvSpPr>
            <a:spLocks noGrp="1"/>
          </p:cNvSpPr>
          <p:nvPr>
            <p:ph type="body" orient="vert" idx="1"/>
          </p:nvPr>
        </p:nvSpPr>
        <p:spPr>
          <a:xfrm>
            <a:off x="609521" y="1600574"/>
            <a:ext cx="10971372" cy="4527011"/>
          </a:xfrm>
          <a:prstGeom prst="rect">
            <a:avLst/>
          </a:prstGeom>
        </p:spPr>
        <p:txBody>
          <a:bodyPr vert="eaVert" lIns="91364" tIns="45680" rIns="91364" bIns="4568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521" y="6357822"/>
            <a:ext cx="2844430" cy="365210"/>
          </a:xfrm>
          <a:prstGeom prst="rect">
            <a:avLst/>
          </a:prstGeom>
        </p:spPr>
        <p:txBody>
          <a:bodyPr lIns="91364" tIns="45680" rIns="91364" bIns="45680"/>
          <a:lstStyle/>
          <a:p>
            <a:fld id="{376C4B32-45BF-44A8-B77E-A6CF807E5558}" type="datetimeFigureOut">
              <a:rPr lang="zh-CN" altLang="en-US" smtClean="0"/>
              <a:t>2019/3/15</a:t>
            </a:fld>
            <a:endParaRPr lang="zh-CN" altLang="en-US"/>
          </a:p>
        </p:txBody>
      </p:sp>
      <p:sp>
        <p:nvSpPr>
          <p:cNvPr id="5" name="页脚占位符 4"/>
          <p:cNvSpPr>
            <a:spLocks noGrp="1"/>
          </p:cNvSpPr>
          <p:nvPr>
            <p:ph type="ftr" sz="quarter" idx="11"/>
          </p:nvPr>
        </p:nvSpPr>
        <p:spPr>
          <a:xfrm>
            <a:off x="4165058" y="6357822"/>
            <a:ext cx="3860297" cy="365210"/>
          </a:xfrm>
          <a:prstGeom prst="rect">
            <a:avLst/>
          </a:prstGeom>
        </p:spPr>
        <p:txBody>
          <a:bodyPr lIns="91364" tIns="45680" rIns="91364" bIns="45680"/>
          <a:lstStyle/>
          <a:p>
            <a:endParaRPr lang="zh-CN" altLang="en-US"/>
          </a:p>
        </p:txBody>
      </p:sp>
      <p:sp>
        <p:nvSpPr>
          <p:cNvPr id="6" name="灯片编号占位符 5"/>
          <p:cNvSpPr>
            <a:spLocks noGrp="1"/>
          </p:cNvSpPr>
          <p:nvPr>
            <p:ph type="sldNum" sz="quarter" idx="12"/>
          </p:nvPr>
        </p:nvSpPr>
        <p:spPr>
          <a:xfrm>
            <a:off x="8736463" y="6357822"/>
            <a:ext cx="2844430" cy="365210"/>
          </a:xfrm>
          <a:prstGeom prst="rect">
            <a:avLst/>
          </a:prstGeom>
        </p:spPr>
        <p:txBody>
          <a:bodyPr lIns="91364" tIns="45680" rIns="91364" bIns="45680"/>
          <a:lstStyle/>
          <a:p>
            <a:fld id="{2E1AA522-A188-4707-B61C-BCEB931282DE}" type="slidenum">
              <a:rPr lang="zh-CN" altLang="en-US" smtClean="0"/>
              <a:t>‹#›</a:t>
            </a:fld>
            <a:endParaRPr lang="zh-CN" altLang="en-US"/>
          </a:p>
        </p:txBody>
      </p:sp>
    </p:spTree>
    <p:extLst>
      <p:ext uri="{BB962C8B-B14F-4D97-AF65-F5344CB8AC3E}">
        <p14:creationId xmlns:p14="http://schemas.microsoft.com/office/powerpoint/2010/main" val="2062756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2"/>
            <a:ext cx="2742843" cy="5852880"/>
          </a:xfrm>
          <a:prstGeom prst="rect">
            <a:avLst/>
          </a:prstGeom>
        </p:spPr>
        <p:txBody>
          <a:bodyPr vert="eaVert" lIns="91364" tIns="45680" rIns="91364" bIns="45680"/>
          <a:lstStyle/>
          <a:p>
            <a:r>
              <a:rPr lang="zh-CN" altLang="en-US"/>
              <a:t>单击此处编辑母版标题样式</a:t>
            </a:r>
          </a:p>
        </p:txBody>
      </p:sp>
      <p:sp>
        <p:nvSpPr>
          <p:cNvPr id="3" name="竖排文字占位符 2"/>
          <p:cNvSpPr>
            <a:spLocks noGrp="1"/>
          </p:cNvSpPr>
          <p:nvPr>
            <p:ph type="body" orient="vert" idx="1"/>
          </p:nvPr>
        </p:nvSpPr>
        <p:spPr>
          <a:xfrm>
            <a:off x="609522" y="274702"/>
            <a:ext cx="8025355" cy="5852880"/>
          </a:xfrm>
          <a:prstGeom prst="rect">
            <a:avLst/>
          </a:prstGeom>
        </p:spPr>
        <p:txBody>
          <a:bodyPr vert="eaVert" lIns="91364" tIns="45680" rIns="91364" bIns="4568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521" y="6357822"/>
            <a:ext cx="2844430" cy="365210"/>
          </a:xfrm>
          <a:prstGeom prst="rect">
            <a:avLst/>
          </a:prstGeom>
        </p:spPr>
        <p:txBody>
          <a:bodyPr lIns="91364" tIns="45680" rIns="91364" bIns="45680"/>
          <a:lstStyle/>
          <a:p>
            <a:fld id="{376C4B32-45BF-44A8-B77E-A6CF807E5558}" type="datetimeFigureOut">
              <a:rPr lang="zh-CN" altLang="en-US" smtClean="0"/>
              <a:t>2019/3/15</a:t>
            </a:fld>
            <a:endParaRPr lang="zh-CN" altLang="en-US"/>
          </a:p>
        </p:txBody>
      </p:sp>
      <p:sp>
        <p:nvSpPr>
          <p:cNvPr id="5" name="页脚占位符 4"/>
          <p:cNvSpPr>
            <a:spLocks noGrp="1"/>
          </p:cNvSpPr>
          <p:nvPr>
            <p:ph type="ftr" sz="quarter" idx="11"/>
          </p:nvPr>
        </p:nvSpPr>
        <p:spPr>
          <a:xfrm>
            <a:off x="4165058" y="6357822"/>
            <a:ext cx="3860297" cy="365210"/>
          </a:xfrm>
          <a:prstGeom prst="rect">
            <a:avLst/>
          </a:prstGeom>
        </p:spPr>
        <p:txBody>
          <a:bodyPr lIns="91364" tIns="45680" rIns="91364" bIns="45680"/>
          <a:lstStyle/>
          <a:p>
            <a:endParaRPr lang="zh-CN" altLang="en-US"/>
          </a:p>
        </p:txBody>
      </p:sp>
      <p:sp>
        <p:nvSpPr>
          <p:cNvPr id="6" name="灯片编号占位符 5"/>
          <p:cNvSpPr>
            <a:spLocks noGrp="1"/>
          </p:cNvSpPr>
          <p:nvPr>
            <p:ph type="sldNum" sz="quarter" idx="12"/>
          </p:nvPr>
        </p:nvSpPr>
        <p:spPr>
          <a:xfrm>
            <a:off x="8736463" y="6357822"/>
            <a:ext cx="2844430" cy="365210"/>
          </a:xfrm>
          <a:prstGeom prst="rect">
            <a:avLst/>
          </a:prstGeom>
        </p:spPr>
        <p:txBody>
          <a:bodyPr lIns="91364" tIns="45680" rIns="91364" bIns="45680"/>
          <a:lstStyle/>
          <a:p>
            <a:fld id="{2E1AA522-A188-4707-B61C-BCEB931282DE}" type="slidenum">
              <a:rPr lang="zh-CN" altLang="en-US" smtClean="0"/>
              <a:t>‹#›</a:t>
            </a:fld>
            <a:endParaRPr lang="zh-CN" altLang="en-US"/>
          </a:p>
        </p:txBody>
      </p:sp>
    </p:spTree>
    <p:extLst>
      <p:ext uri="{BB962C8B-B14F-4D97-AF65-F5344CB8AC3E}">
        <p14:creationId xmlns:p14="http://schemas.microsoft.com/office/powerpoint/2010/main" val="4251265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4013" cy="1325563"/>
          </a:xfrm>
          <a:prstGeom prst="rect">
            <a:avLst/>
          </a:prstGeom>
        </p:spPr>
        <p:txBody>
          <a:bodyPr/>
          <a:lstStyle/>
          <a:p>
            <a:r>
              <a:rPr lang="zh-CN" altLang="en-US"/>
              <a:t>单击此处编辑母版标题样式</a:t>
            </a:r>
          </a:p>
        </p:txBody>
      </p:sp>
      <p:sp>
        <p:nvSpPr>
          <p:cNvPr id="3" name="文本框 3"/>
          <p:cNvSpPr txBox="1"/>
          <p:nvPr userDrawn="1"/>
        </p:nvSpPr>
        <p:spPr>
          <a:xfrm>
            <a:off x="1270670" y="1125538"/>
            <a:ext cx="9024281" cy="2953385"/>
          </a:xfrm>
          <a:prstGeom prst="rect">
            <a:avLst/>
          </a:prstGeom>
          <a:noFill/>
        </p:spPr>
        <p:txBody>
          <a:bodyPr wrap="square" rtlCol="0">
            <a:spAutoFit/>
          </a:bodyPr>
          <a:lstStyle/>
          <a:p>
            <a:pPr algn="ctr" defTabSz="914400">
              <a:lnSpc>
                <a:spcPct val="150000"/>
              </a:lnSpc>
              <a:defRPr/>
            </a:pPr>
            <a:r>
              <a:rPr lang="zh-CN" altLang="en-US" sz="2800" b="1" kern="0" dirty="0">
                <a:solidFill>
                  <a:schemeClr val="bg1"/>
                </a:solidFill>
                <a:latin typeface="微软雅黑" panose="020B0503020204020204" pitchFamily="34" charset="-122"/>
                <a:ea typeface="微软雅黑" panose="020B0503020204020204" pitchFamily="34" charset="-122"/>
              </a:rPr>
              <a:t>版权声明</a:t>
            </a:r>
          </a:p>
          <a:p>
            <a:pPr algn="just" defTabSz="914400">
              <a:lnSpc>
                <a:spcPct val="150000"/>
              </a:lnSpc>
              <a:defRPr/>
            </a:pPr>
            <a:endParaRPr lang="zh-CN" altLang="en-US" sz="1200" kern="0" dirty="0">
              <a:solidFill>
                <a:schemeClr val="bg1"/>
              </a:solidFill>
              <a:latin typeface="微软雅黑" panose="020B0503020204020204" pitchFamily="34" charset="-122"/>
              <a:ea typeface="微软雅黑" panose="020B0503020204020204" pitchFamily="34" charset="-122"/>
            </a:endParaRPr>
          </a:p>
          <a:p>
            <a:pPr algn="just" defTabSz="914400">
              <a:lnSpc>
                <a:spcPct val="150000"/>
              </a:lnSpc>
              <a:defRPr/>
            </a:pPr>
            <a:r>
              <a:rPr lang="zh-CN" altLang="en-US" sz="1200" kern="0" dirty="0">
                <a:solidFill>
                  <a:schemeClr val="bg1"/>
                </a:solidFill>
                <a:latin typeface="微软雅黑" panose="020B0503020204020204" pitchFamily="34" charset="-122"/>
                <a:ea typeface="微软雅黑" panose="020B0503020204020204" pitchFamily="34" charset="-122"/>
              </a:rPr>
              <a:t>感谢您下载觅知网平台上提供的</a:t>
            </a:r>
            <a:r>
              <a:rPr lang="en-US" altLang="zh-CN" sz="1200" kern="0" dirty="0">
                <a:solidFill>
                  <a:schemeClr val="bg1"/>
                </a:solidFill>
                <a:latin typeface="微软雅黑" panose="020B0503020204020204" pitchFamily="34" charset="-122"/>
                <a:ea typeface="微软雅黑" panose="020B0503020204020204" pitchFamily="34" charset="-122"/>
              </a:rPr>
              <a:t>PPT</a:t>
            </a:r>
            <a:r>
              <a:rPr lang="zh-CN" altLang="en-US" sz="1200" kern="0" dirty="0">
                <a:solidFill>
                  <a:schemeClr val="bg1"/>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en-US" altLang="zh-CN" sz="1200" kern="0" dirty="0">
              <a:solidFill>
                <a:schemeClr val="bg1"/>
              </a:solidFill>
              <a:latin typeface="微软雅黑" panose="020B0503020204020204" pitchFamily="34" charset="-122"/>
              <a:ea typeface="微软雅黑" panose="020B0503020204020204" pitchFamily="34" charset="-122"/>
            </a:endParaRPr>
          </a:p>
          <a:p>
            <a:pPr algn="just" defTabSz="914400">
              <a:lnSpc>
                <a:spcPct val="150000"/>
              </a:lnSpc>
              <a:defRPr/>
            </a:pPr>
            <a:endParaRPr lang="zh-CN" altLang="en-US" sz="1200" kern="0" dirty="0">
              <a:solidFill>
                <a:schemeClr val="bg1"/>
              </a:solidFill>
              <a:latin typeface="微软雅黑" panose="020B0503020204020204" pitchFamily="34" charset="-122"/>
              <a:ea typeface="微软雅黑" panose="020B0503020204020204" pitchFamily="34" charset="-122"/>
            </a:endParaRPr>
          </a:p>
          <a:p>
            <a:pPr algn="just" defTabSz="914400">
              <a:lnSpc>
                <a:spcPct val="150000"/>
              </a:lnSpc>
              <a:defRPr/>
            </a:pPr>
            <a:r>
              <a:rPr lang="en-US" altLang="zh-CN" sz="1200" kern="0" dirty="0">
                <a:solidFill>
                  <a:schemeClr val="bg1"/>
                </a:solidFill>
                <a:latin typeface="微软雅黑" panose="020B0503020204020204" pitchFamily="34" charset="-122"/>
                <a:ea typeface="微软雅黑" panose="020B0503020204020204" pitchFamily="34" charset="-122"/>
              </a:rPr>
              <a:t>1.</a:t>
            </a:r>
            <a:r>
              <a:rPr lang="zh-CN" altLang="en-US" sz="1200" kern="0" dirty="0">
                <a:solidFill>
                  <a:schemeClr val="bg1"/>
                </a:solidFill>
                <a:latin typeface="微软雅黑" panose="020B0503020204020204" pitchFamily="34" charset="-122"/>
                <a:ea typeface="微软雅黑" panose="020B0503020204020204" pitchFamily="34" charset="-122"/>
              </a:rPr>
              <a:t>在觅知网出售的</a:t>
            </a:r>
            <a:r>
              <a:rPr lang="en-US" altLang="zh-CN" sz="1200" kern="0" dirty="0">
                <a:solidFill>
                  <a:schemeClr val="bg1"/>
                </a:solidFill>
                <a:latin typeface="微软雅黑" panose="020B0503020204020204" pitchFamily="34" charset="-122"/>
                <a:ea typeface="微软雅黑" panose="020B0503020204020204" pitchFamily="34" charset="-122"/>
              </a:rPr>
              <a:t>PPT</a:t>
            </a:r>
            <a:r>
              <a:rPr lang="zh-CN" altLang="en-US" sz="1200" kern="0" dirty="0">
                <a:solidFill>
                  <a:schemeClr val="bg1"/>
                </a:solidFill>
                <a:latin typeface="微软雅黑" panose="020B0503020204020204" pitchFamily="34" charset="-122"/>
                <a:ea typeface="微软雅黑" panose="020B0503020204020204" pitchFamily="34" charset="-122"/>
              </a:rPr>
              <a:t>模板是免版税类（</a:t>
            </a:r>
            <a:r>
              <a:rPr lang="en-US" altLang="zh-CN" sz="1200" kern="0" dirty="0">
                <a:solidFill>
                  <a:schemeClr val="bg1"/>
                </a:solidFill>
                <a:latin typeface="微软雅黑" panose="020B0503020204020204" pitchFamily="34" charset="-122"/>
                <a:ea typeface="微软雅黑" panose="020B0503020204020204" pitchFamily="34" charset="-122"/>
              </a:rPr>
              <a:t>RF</a:t>
            </a:r>
            <a:r>
              <a:rPr lang="zh-CN" altLang="en-US" sz="1200" kern="0" dirty="0">
                <a:solidFill>
                  <a:schemeClr val="bg1"/>
                </a:solidFill>
                <a:latin typeface="微软雅黑" panose="020B0503020204020204" pitchFamily="34" charset="-122"/>
                <a:ea typeface="微软雅黑" panose="020B0503020204020204" pitchFamily="34" charset="-122"/>
              </a:rPr>
              <a:t>：</a:t>
            </a:r>
            <a:r>
              <a:rPr lang="en-US" altLang="zh-CN" sz="1200" kern="0" dirty="0">
                <a:solidFill>
                  <a:schemeClr val="bg1"/>
                </a:solidFill>
                <a:latin typeface="微软雅黑" panose="020B0503020204020204" pitchFamily="34" charset="-122"/>
                <a:ea typeface="微软雅黑" panose="020B0503020204020204" pitchFamily="34" charset="-122"/>
              </a:rPr>
              <a:t>Royalty-Free</a:t>
            </a:r>
            <a:r>
              <a:rPr lang="zh-CN" altLang="en-US" sz="1200" kern="0" dirty="0">
                <a:solidFill>
                  <a:schemeClr val="bg1"/>
                </a:solidFill>
                <a:latin typeface="微软雅黑" panose="020B0503020204020204" pitchFamily="34" charset="-122"/>
                <a:ea typeface="微软雅黑" panose="020B0503020204020204" pitchFamily="34" charset="-122"/>
              </a:rPr>
              <a:t>）正版受</a:t>
            </a:r>
            <a:r>
              <a:rPr lang="en-US" altLang="zh-CN" sz="1200" kern="0" dirty="0">
                <a:solidFill>
                  <a:schemeClr val="bg1"/>
                </a:solidFill>
                <a:latin typeface="微软雅黑" panose="020B0503020204020204" pitchFamily="34" charset="-122"/>
                <a:ea typeface="微软雅黑" panose="020B0503020204020204" pitchFamily="34" charset="-122"/>
              </a:rPr>
              <a:t>《</a:t>
            </a:r>
            <a:r>
              <a:rPr lang="zh-CN" altLang="en-US" sz="1200" kern="0" dirty="0">
                <a:solidFill>
                  <a:schemeClr val="bg1"/>
                </a:solidFill>
                <a:latin typeface="微软雅黑" panose="020B0503020204020204" pitchFamily="34" charset="-122"/>
                <a:ea typeface="微软雅黑" panose="020B0503020204020204" pitchFamily="34" charset="-122"/>
              </a:rPr>
              <a:t>中国人民共和国著作法</a:t>
            </a:r>
            <a:r>
              <a:rPr lang="en-US" altLang="zh-CN" sz="1200" kern="0" dirty="0">
                <a:solidFill>
                  <a:schemeClr val="bg1"/>
                </a:solidFill>
                <a:latin typeface="微软雅黑" panose="020B0503020204020204" pitchFamily="34" charset="-122"/>
                <a:ea typeface="微软雅黑" panose="020B0503020204020204" pitchFamily="34" charset="-122"/>
              </a:rPr>
              <a:t>》</a:t>
            </a:r>
            <a:r>
              <a:rPr lang="zh-CN" altLang="en-US" sz="1200" kern="0" dirty="0">
                <a:solidFill>
                  <a:schemeClr val="bg1"/>
                </a:solidFill>
                <a:latin typeface="微软雅黑" panose="020B0503020204020204" pitchFamily="34" charset="-122"/>
                <a:ea typeface="微软雅黑" panose="020B0503020204020204" pitchFamily="34" charset="-122"/>
              </a:rPr>
              <a:t>和</a:t>
            </a:r>
            <a:r>
              <a:rPr lang="en-US" altLang="zh-CN" sz="1200" kern="0" dirty="0">
                <a:solidFill>
                  <a:schemeClr val="bg1"/>
                </a:solidFill>
                <a:latin typeface="微软雅黑" panose="020B0503020204020204" pitchFamily="34" charset="-122"/>
                <a:ea typeface="微软雅黑" panose="020B0503020204020204" pitchFamily="34" charset="-122"/>
              </a:rPr>
              <a:t>《</a:t>
            </a:r>
            <a:r>
              <a:rPr lang="zh-CN" altLang="en-US" sz="1200" kern="0" dirty="0">
                <a:solidFill>
                  <a:schemeClr val="bg1"/>
                </a:solidFill>
                <a:latin typeface="微软雅黑" panose="020B0503020204020204" pitchFamily="34" charset="-122"/>
                <a:ea typeface="微软雅黑" panose="020B0503020204020204" pitchFamily="34" charset="-122"/>
              </a:rPr>
              <a:t>世界版权公约</a:t>
            </a:r>
            <a:r>
              <a:rPr lang="en-US" altLang="zh-CN" sz="1200" kern="0" dirty="0">
                <a:solidFill>
                  <a:schemeClr val="bg1"/>
                </a:solidFill>
                <a:latin typeface="微软雅黑" panose="020B0503020204020204" pitchFamily="34" charset="-122"/>
                <a:ea typeface="微软雅黑" panose="020B0503020204020204" pitchFamily="34" charset="-122"/>
              </a:rPr>
              <a:t>》</a:t>
            </a:r>
            <a:r>
              <a:rPr lang="zh-CN" altLang="en-US" sz="1200" kern="0" dirty="0">
                <a:solidFill>
                  <a:schemeClr val="bg1"/>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sz="1200" kern="0" dirty="0">
                <a:solidFill>
                  <a:schemeClr val="bg1"/>
                </a:solidFill>
                <a:latin typeface="微软雅黑" panose="020B0503020204020204" pitchFamily="34" charset="-122"/>
                <a:ea typeface="微软雅黑" panose="020B0503020204020204" pitchFamily="34" charset="-122"/>
              </a:rPr>
              <a:t>PPT</a:t>
            </a:r>
            <a:r>
              <a:rPr lang="zh-CN" altLang="en-US" sz="1200" kern="0" dirty="0">
                <a:solidFill>
                  <a:schemeClr val="bg1"/>
                </a:solidFill>
                <a:latin typeface="微软雅黑" panose="020B0503020204020204" pitchFamily="34" charset="-122"/>
                <a:ea typeface="微软雅黑" panose="020B0503020204020204" pitchFamily="34" charset="-122"/>
              </a:rPr>
              <a:t>模板素材的使用权。</a:t>
            </a:r>
          </a:p>
          <a:p>
            <a:pPr algn="just" defTabSz="914400">
              <a:lnSpc>
                <a:spcPct val="150000"/>
              </a:lnSpc>
              <a:defRPr/>
            </a:pPr>
            <a:r>
              <a:rPr lang="en-US" altLang="zh-CN" sz="1200" kern="0" dirty="0">
                <a:solidFill>
                  <a:schemeClr val="bg1"/>
                </a:solidFill>
                <a:latin typeface="微软雅黑" panose="020B0503020204020204" pitchFamily="34" charset="-122"/>
                <a:ea typeface="微软雅黑" panose="020B0503020204020204" pitchFamily="34" charset="-122"/>
              </a:rPr>
              <a:t>2.</a:t>
            </a:r>
            <a:r>
              <a:rPr lang="zh-CN" altLang="en-US" sz="1200" kern="0" dirty="0">
                <a:solidFill>
                  <a:schemeClr val="bg1"/>
                </a:solidFill>
                <a:latin typeface="微软雅黑" panose="020B0503020204020204" pitchFamily="34" charset="-122"/>
                <a:ea typeface="微软雅黑" panose="020B0503020204020204" pitchFamily="34" charset="-122"/>
              </a:rPr>
              <a:t>不得将觅知网的</a:t>
            </a:r>
            <a:r>
              <a:rPr lang="en-US" altLang="zh-CN" sz="1200" kern="0" dirty="0">
                <a:solidFill>
                  <a:schemeClr val="bg1"/>
                </a:solidFill>
                <a:latin typeface="微软雅黑" panose="020B0503020204020204" pitchFamily="34" charset="-122"/>
                <a:ea typeface="微软雅黑" panose="020B0503020204020204" pitchFamily="34" charset="-122"/>
              </a:rPr>
              <a:t>PPT</a:t>
            </a:r>
            <a:r>
              <a:rPr lang="zh-CN" altLang="en-US" sz="1200" kern="0" dirty="0">
                <a:solidFill>
                  <a:schemeClr val="bg1"/>
                </a:solidFill>
                <a:latin typeface="微软雅黑" panose="020B0503020204020204" pitchFamily="34" charset="-122"/>
                <a:ea typeface="微软雅黑" panose="020B0503020204020204" pitchFamily="34" charset="-122"/>
              </a:rPr>
              <a:t>模板、</a:t>
            </a:r>
            <a:r>
              <a:rPr lang="en-US" altLang="zh-CN" sz="1200" kern="0" dirty="0">
                <a:solidFill>
                  <a:schemeClr val="bg1"/>
                </a:solidFill>
                <a:latin typeface="微软雅黑" panose="020B0503020204020204" pitchFamily="34" charset="-122"/>
                <a:ea typeface="微软雅黑" panose="020B0503020204020204" pitchFamily="34" charset="-122"/>
              </a:rPr>
              <a:t>PPT</a:t>
            </a:r>
            <a:r>
              <a:rPr lang="zh-CN" altLang="en-US" sz="1200" kern="0" dirty="0">
                <a:solidFill>
                  <a:schemeClr val="bg1"/>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p>
        </p:txBody>
      </p:sp>
      <p:sp>
        <p:nvSpPr>
          <p:cNvPr id="4" name="文本框 8"/>
          <p:cNvSpPr txBox="1"/>
          <p:nvPr userDrawn="1"/>
        </p:nvSpPr>
        <p:spPr>
          <a:xfrm>
            <a:off x="1270670" y="4500398"/>
            <a:ext cx="7297081" cy="368300"/>
          </a:xfrm>
          <a:prstGeom prst="rect">
            <a:avLst/>
          </a:prstGeom>
          <a:noFill/>
          <a:ln>
            <a:noFill/>
          </a:ln>
          <a:effectLst/>
        </p:spPr>
        <p:txBody>
          <a:bodyPr wrap="square" rtlCol="0">
            <a:spAutoFit/>
          </a:bodyPr>
          <a:lstStyle/>
          <a:p>
            <a:pPr algn="just" defTabSz="914400">
              <a:defRPr/>
            </a:pPr>
            <a:r>
              <a:rPr lang="zh-CN" altLang="en-US" sz="1800" b="1" kern="0" dirty="0">
                <a:solidFill>
                  <a:schemeClr val="bg1"/>
                </a:solidFill>
              </a:rPr>
              <a:t>更多精品</a:t>
            </a:r>
            <a:r>
              <a:rPr lang="en-US" altLang="zh-CN" sz="1800" b="1" kern="0" dirty="0">
                <a:solidFill>
                  <a:schemeClr val="bg1"/>
                </a:solidFill>
              </a:rPr>
              <a:t>PPT</a:t>
            </a:r>
            <a:r>
              <a:rPr lang="zh-CN" altLang="en-US" sz="1800" b="1" kern="0" dirty="0">
                <a:solidFill>
                  <a:schemeClr val="bg1"/>
                </a:solidFill>
              </a:rPr>
              <a:t>模板：</a:t>
            </a:r>
            <a:r>
              <a:rPr lang="en-US" altLang="zh-CN" sz="1800" b="1" kern="0" dirty="0">
                <a:solidFill>
                  <a:schemeClr val="bg1"/>
                </a:solidFill>
              </a:rPr>
              <a:t>http://www.51miz.com/ppt/</a:t>
            </a:r>
          </a:p>
        </p:txBody>
      </p:sp>
    </p:spTree>
    <p:extLst>
      <p:ext uri="{BB962C8B-B14F-4D97-AF65-F5344CB8AC3E}">
        <p14:creationId xmlns:p14="http://schemas.microsoft.com/office/powerpoint/2010/main" val="3596875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174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8" r:id="rId4"/>
    <p:sldLayoutId id="2147483660" r:id="rId5"/>
    <p:sldLayoutId id="2147483652" r:id="rId6"/>
    <p:sldLayoutId id="2147483654" r:id="rId7"/>
    <p:sldLayoutId id="2147483658" r:id="rId8"/>
    <p:sldLayoutId id="2147483659" r:id="rId9"/>
    <p:sldLayoutId id="2147483689" r:id="rId10"/>
  </p:sldLayoutIdLst>
  <p:txStyles>
    <p:titleStyle>
      <a:lvl1pPr algn="ctr" defTabSz="1088323" rtl="0" eaLnBrk="1" latinLnBrk="0" hangingPunct="1">
        <a:spcBef>
          <a:spcPct val="0"/>
        </a:spcBef>
        <a:buNone/>
        <a:defRPr sz="5200" kern="1200">
          <a:solidFill>
            <a:schemeClr val="tx1"/>
          </a:solidFill>
          <a:latin typeface="+mj-lt"/>
          <a:ea typeface="+mj-ea"/>
          <a:cs typeface="+mj-cs"/>
        </a:defRPr>
      </a:lvl1pPr>
    </p:titleStyle>
    <p:bodyStyle>
      <a:lvl1pPr marL="408122" indent="-408122" algn="l" defTabSz="1088323" rtl="0" eaLnBrk="1" latinLnBrk="0" hangingPunct="1">
        <a:spcBef>
          <a:spcPct val="20000"/>
        </a:spcBef>
        <a:buFont typeface="Arial" pitchFamily="34" charset="0"/>
        <a:buChar char="•"/>
        <a:defRPr sz="3900" kern="1200">
          <a:solidFill>
            <a:schemeClr val="tx1"/>
          </a:solidFill>
          <a:latin typeface="+mn-lt"/>
          <a:ea typeface="+mn-ea"/>
          <a:cs typeface="+mn-cs"/>
        </a:defRPr>
      </a:lvl1pPr>
      <a:lvl2pPr marL="884265" indent="-340102" algn="l" defTabSz="1088323" rtl="0" eaLnBrk="1" latinLnBrk="0" hangingPunct="1">
        <a:spcBef>
          <a:spcPct val="20000"/>
        </a:spcBef>
        <a:buFont typeface="Arial" pitchFamily="34" charset="0"/>
        <a:buChar char="–"/>
        <a:defRPr sz="3300" kern="1200">
          <a:solidFill>
            <a:schemeClr val="tx1"/>
          </a:solidFill>
          <a:latin typeface="+mn-lt"/>
          <a:ea typeface="+mn-ea"/>
          <a:cs typeface="+mn-cs"/>
        </a:defRPr>
      </a:lvl2pPr>
      <a:lvl3pPr marL="1360405" indent="-272081" algn="l" defTabSz="1088323" rtl="0" eaLnBrk="1" latinLnBrk="0" hangingPunct="1">
        <a:spcBef>
          <a:spcPct val="20000"/>
        </a:spcBef>
        <a:buFont typeface="Arial" pitchFamily="34" charset="0"/>
        <a:buChar char="•"/>
        <a:defRPr sz="2900" kern="1200">
          <a:solidFill>
            <a:schemeClr val="tx1"/>
          </a:solidFill>
          <a:latin typeface="+mn-lt"/>
          <a:ea typeface="+mn-ea"/>
          <a:cs typeface="+mn-cs"/>
        </a:defRPr>
      </a:lvl3pPr>
      <a:lvl4pPr marL="1904567" indent="-272081" algn="l" defTabSz="1088323" rtl="0" eaLnBrk="1" latinLnBrk="0" hangingPunct="1">
        <a:spcBef>
          <a:spcPct val="20000"/>
        </a:spcBef>
        <a:buFont typeface="Arial" pitchFamily="34" charset="0"/>
        <a:buChar char="–"/>
        <a:defRPr sz="2400" kern="1200">
          <a:solidFill>
            <a:schemeClr val="tx1"/>
          </a:solidFill>
          <a:latin typeface="+mn-lt"/>
          <a:ea typeface="+mn-ea"/>
          <a:cs typeface="+mn-cs"/>
        </a:defRPr>
      </a:lvl4pPr>
      <a:lvl5pPr marL="2448728" indent="-272081" algn="l" defTabSz="1088323" rtl="0" eaLnBrk="1" latinLnBrk="0" hangingPunct="1">
        <a:spcBef>
          <a:spcPct val="20000"/>
        </a:spcBef>
        <a:buFont typeface="Arial" pitchFamily="34" charset="0"/>
        <a:buChar char="»"/>
        <a:defRPr sz="2400" kern="1200">
          <a:solidFill>
            <a:schemeClr val="tx1"/>
          </a:solidFill>
          <a:latin typeface="+mn-lt"/>
          <a:ea typeface="+mn-ea"/>
          <a:cs typeface="+mn-cs"/>
        </a:defRPr>
      </a:lvl5pPr>
      <a:lvl6pPr marL="2992889" indent="-272081" algn="l" defTabSz="1088323"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050" indent="-272081" algn="l" defTabSz="1088323"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1213" indent="-272081" algn="l" defTabSz="1088323"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5372" indent="-272081" algn="l" defTabSz="1088323"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zh-CN"/>
      </a:defPPr>
      <a:lvl1pPr marL="0" algn="l" defTabSz="1088323" rtl="0" eaLnBrk="1" latinLnBrk="0" hangingPunct="1">
        <a:defRPr sz="2100" kern="1200">
          <a:solidFill>
            <a:schemeClr val="tx1"/>
          </a:solidFill>
          <a:latin typeface="+mn-lt"/>
          <a:ea typeface="+mn-ea"/>
          <a:cs typeface="+mn-cs"/>
        </a:defRPr>
      </a:lvl1pPr>
      <a:lvl2pPr marL="544162" algn="l" defTabSz="1088323" rtl="0" eaLnBrk="1" latinLnBrk="0" hangingPunct="1">
        <a:defRPr sz="2100" kern="1200">
          <a:solidFill>
            <a:schemeClr val="tx1"/>
          </a:solidFill>
          <a:latin typeface="+mn-lt"/>
          <a:ea typeface="+mn-ea"/>
          <a:cs typeface="+mn-cs"/>
        </a:defRPr>
      </a:lvl2pPr>
      <a:lvl3pPr marL="1088323" algn="l" defTabSz="1088323" rtl="0" eaLnBrk="1" latinLnBrk="0" hangingPunct="1">
        <a:defRPr sz="2100" kern="1200">
          <a:solidFill>
            <a:schemeClr val="tx1"/>
          </a:solidFill>
          <a:latin typeface="+mn-lt"/>
          <a:ea typeface="+mn-ea"/>
          <a:cs typeface="+mn-cs"/>
        </a:defRPr>
      </a:lvl3pPr>
      <a:lvl4pPr marL="1632486" algn="l" defTabSz="1088323" rtl="0" eaLnBrk="1" latinLnBrk="0" hangingPunct="1">
        <a:defRPr sz="2100" kern="1200">
          <a:solidFill>
            <a:schemeClr val="tx1"/>
          </a:solidFill>
          <a:latin typeface="+mn-lt"/>
          <a:ea typeface="+mn-ea"/>
          <a:cs typeface="+mn-cs"/>
        </a:defRPr>
      </a:lvl4pPr>
      <a:lvl5pPr marL="2176648" algn="l" defTabSz="1088323" rtl="0" eaLnBrk="1" latinLnBrk="0" hangingPunct="1">
        <a:defRPr sz="2100" kern="1200">
          <a:solidFill>
            <a:schemeClr val="tx1"/>
          </a:solidFill>
          <a:latin typeface="+mn-lt"/>
          <a:ea typeface="+mn-ea"/>
          <a:cs typeface="+mn-cs"/>
        </a:defRPr>
      </a:lvl5pPr>
      <a:lvl6pPr marL="2720809" algn="l" defTabSz="1088323" rtl="0" eaLnBrk="1" latinLnBrk="0" hangingPunct="1">
        <a:defRPr sz="2100" kern="1200">
          <a:solidFill>
            <a:schemeClr val="tx1"/>
          </a:solidFill>
          <a:latin typeface="+mn-lt"/>
          <a:ea typeface="+mn-ea"/>
          <a:cs typeface="+mn-cs"/>
        </a:defRPr>
      </a:lvl6pPr>
      <a:lvl7pPr marL="3264970" algn="l" defTabSz="1088323" rtl="0" eaLnBrk="1" latinLnBrk="0" hangingPunct="1">
        <a:defRPr sz="2100" kern="1200">
          <a:solidFill>
            <a:schemeClr val="tx1"/>
          </a:solidFill>
          <a:latin typeface="+mn-lt"/>
          <a:ea typeface="+mn-ea"/>
          <a:cs typeface="+mn-cs"/>
        </a:defRPr>
      </a:lvl7pPr>
      <a:lvl8pPr marL="3809131" algn="l" defTabSz="1088323" rtl="0" eaLnBrk="1" latinLnBrk="0" hangingPunct="1">
        <a:defRPr sz="2100" kern="1200">
          <a:solidFill>
            <a:schemeClr val="tx1"/>
          </a:solidFill>
          <a:latin typeface="+mn-lt"/>
          <a:ea typeface="+mn-ea"/>
          <a:cs typeface="+mn-cs"/>
        </a:defRPr>
      </a:lvl8pPr>
      <a:lvl9pPr marL="4353294" algn="l" defTabSz="1088323"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19.emf"/><Relationship Id="rId3" Type="http://schemas.openxmlformats.org/officeDocument/2006/relationships/image" Target="../media/image13.png"/><Relationship Id="rId7" Type="http://schemas.openxmlformats.org/officeDocument/2006/relationships/image" Target="../media/image15.png"/><Relationship Id="rId12"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microsoft.com/office/2007/relationships/hdphoto" Target="../media/hdphoto2.wdp"/><Relationship Id="rId11" Type="http://schemas.openxmlformats.org/officeDocument/2006/relationships/image" Target="../media/image17.png"/><Relationship Id="rId5" Type="http://schemas.openxmlformats.org/officeDocument/2006/relationships/image" Target="../media/image14.png"/><Relationship Id="rId15" Type="http://schemas.openxmlformats.org/officeDocument/2006/relationships/image" Target="../media/image21.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6.png"/><Relationship Id="rId14" Type="http://schemas.openxmlformats.org/officeDocument/2006/relationships/image" Target="../media/image20.emf"/></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slideLayout" Target="../slideLayouts/slideLayout6.xml"/><Relationship Id="rId7" Type="http://schemas.openxmlformats.org/officeDocument/2006/relationships/image" Target="../media/image24.png"/><Relationship Id="rId2" Type="http://schemas.microsoft.com/office/2007/relationships/media" Target="../media/media3.mp3"/><Relationship Id="rId1" Type="http://schemas.openxmlformats.org/officeDocument/2006/relationships/audio" Target="NULL" TargetMode="Externa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41.png"/><Relationship Id="rId4" Type="http://schemas.openxmlformats.org/officeDocument/2006/relationships/image" Target="../media/image40.emf"/></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42.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48.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microsoft.com/office/2007/relationships/hdphoto" Target="../media/hdphoto6.wdp"/><Relationship Id="rId5" Type="http://schemas.openxmlformats.org/officeDocument/2006/relationships/image" Target="../media/image50.jpeg"/><Relationship Id="rId4" Type="http://schemas.microsoft.com/office/2007/relationships/hdphoto" Target="../media/hdphoto5.wdp"/></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microsoft.com/office/2007/relationships/hdphoto" Target="../media/hdphoto7.wdp"/><Relationship Id="rId4" Type="http://schemas.openxmlformats.org/officeDocument/2006/relationships/image" Target="../media/image54.png"/></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57.jp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58.jp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56.png"/><Relationship Id="rId4" Type="http://schemas.microsoft.com/office/2007/relationships/hdphoto" Target="../media/hdphoto8.wdp"/></Relationships>
</file>

<file path=ppt/slides/_rels/slide2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24.png"/><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61.pn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63.png"/><Relationship Id="rId4" Type="http://schemas.microsoft.com/office/2007/relationships/hdphoto" Target="../media/hdphoto9.wdp"/></Relationships>
</file>

<file path=ppt/slides/_rels/slide2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66.png"/><Relationship Id="rId5" Type="http://schemas.openxmlformats.org/officeDocument/2006/relationships/image" Target="../media/image65.png"/><Relationship Id="rId4" Type="http://schemas.microsoft.com/office/2007/relationships/hdphoto" Target="../media/hdphoto10.wdp"/></Relationships>
</file>

<file path=ppt/slides/_rels/slide2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69.png"/><Relationship Id="rId5" Type="http://schemas.openxmlformats.org/officeDocument/2006/relationships/image" Target="../media/image68.png"/><Relationship Id="rId4" Type="http://schemas.microsoft.com/office/2007/relationships/hdphoto" Target="../media/hdphoto11.wdp"/></Relationships>
</file>

<file path=ppt/slides/_rels/slide2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0413" cy="68595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11" tIns="45704" rIns="91411" bIns="45704" spcCol="0" rtlCol="0" anchor="ctr"/>
          <a:lstStyle/>
          <a:p>
            <a:pPr algn="ctr"/>
            <a:endParaRPr lang="zh-CN" altLang="en-US"/>
          </a:p>
        </p:txBody>
      </p:sp>
      <p:sp>
        <p:nvSpPr>
          <p:cNvPr id="5" name="TextBox 7"/>
          <p:cNvSpPr txBox="1">
            <a:spLocks noChangeArrowheads="1"/>
          </p:cNvSpPr>
          <p:nvPr/>
        </p:nvSpPr>
        <p:spPr bwMode="auto">
          <a:xfrm>
            <a:off x="4034461" y="1420651"/>
            <a:ext cx="5633659" cy="1600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38" tIns="60918" rIns="121838" bIns="60918">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1219032" eaLnBrk="1" fontAlgn="base" hangingPunct="1">
              <a:spcBef>
                <a:spcPct val="0"/>
              </a:spcBef>
              <a:spcAft>
                <a:spcPct val="0"/>
              </a:spcAft>
            </a:pPr>
            <a:r>
              <a:rPr lang="zh-CN" altLang="en-US" sz="9600" b="1" dirty="0">
                <a:solidFill>
                  <a:srgbClr val="C00000"/>
                </a:solidFill>
                <a:effectLst>
                  <a:outerShdw blurRad="190500" dist="165100" dir="2700000" algn="tl" rotWithShape="0">
                    <a:prstClr val="black">
                      <a:alpha val="40000"/>
                    </a:prstClr>
                  </a:outerShdw>
                </a:effectLst>
                <a:latin typeface="叶根友毛笔行书简体" pitchFamily="2" charset="-122"/>
                <a:ea typeface="叶根友毛笔行书简体" pitchFamily="2" charset="-122"/>
              </a:rPr>
              <a:t>国学文化</a:t>
            </a:r>
          </a:p>
        </p:txBody>
      </p:sp>
      <p:sp>
        <p:nvSpPr>
          <p:cNvPr id="6" name="TextBox 7"/>
          <p:cNvSpPr txBox="1">
            <a:spLocks noChangeArrowheads="1"/>
          </p:cNvSpPr>
          <p:nvPr/>
        </p:nvSpPr>
        <p:spPr bwMode="auto">
          <a:xfrm>
            <a:off x="4006978" y="3176719"/>
            <a:ext cx="5688631" cy="492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38" tIns="60918" rIns="121838" bIns="60918">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defTabSz="1219032" eaLnBrk="1" fontAlgn="base" hangingPunct="1">
              <a:spcBef>
                <a:spcPct val="0"/>
              </a:spcBef>
              <a:spcAft>
                <a:spcPct val="0"/>
              </a:spcAft>
            </a:pPr>
            <a:r>
              <a:rPr lang="zh-CN" altLang="en-US" sz="2400" dirty="0">
                <a:solidFill>
                  <a:srgbClr val="000000"/>
                </a:solidFill>
                <a:latin typeface="微软雅黑" pitchFamily="34" charset="-122"/>
                <a:ea typeface="微软雅黑" pitchFamily="34" charset="-122"/>
              </a:rPr>
              <a:t>唯美古风人物</a:t>
            </a:r>
            <a:r>
              <a:rPr lang="en-US" altLang="zh-CN" sz="2400" dirty="0" err="1">
                <a:solidFill>
                  <a:srgbClr val="000000"/>
                </a:solidFill>
                <a:latin typeface="微软雅黑" pitchFamily="34" charset="-122"/>
                <a:ea typeface="微软雅黑" pitchFamily="34" charset="-122"/>
              </a:rPr>
              <a:t>ppt</a:t>
            </a:r>
            <a:r>
              <a:rPr lang="zh-CN" altLang="en-US" sz="2400" dirty="0">
                <a:solidFill>
                  <a:srgbClr val="000000"/>
                </a:solidFill>
                <a:latin typeface="微软雅黑" pitchFamily="34" charset="-122"/>
                <a:ea typeface="微软雅黑" pitchFamily="34" charset="-122"/>
              </a:rPr>
              <a:t>模板</a:t>
            </a:r>
            <a:endParaRPr lang="zh-CN" altLang="en-US" sz="2400" dirty="0">
              <a:solidFill>
                <a:srgbClr val="000000"/>
              </a:solidFill>
              <a:latin typeface="微软雅黑" pitchFamily="34" charset="-122"/>
              <a:ea typeface="微软雅黑" pitchFamily="34" charset="-122"/>
            </a:endParaRPr>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35823" y="2065173"/>
            <a:ext cx="7511151" cy="4965021"/>
          </a:xfrm>
          <a:prstGeom prst="rect">
            <a:avLst/>
          </a:prstGeom>
          <a:effectLst>
            <a:softEdge rad="127000"/>
          </a:effectLst>
        </p:spPr>
      </p:pic>
      <p:pic>
        <p:nvPicPr>
          <p:cNvPr id="40" name="云4" descr="ZCOOL-CU02"/>
          <p:cNvPicPr>
            <a:picLocks noChangeAspect="1" noChangeArrowheads="1"/>
          </p:cNvPicPr>
          <p:nvPr/>
        </p:nvPicPr>
        <p:blipFill>
          <a:blip r:embed="rId5" cstate="email"/>
          <a:srcRect/>
          <a:stretch>
            <a:fillRect/>
          </a:stretch>
        </p:blipFill>
        <p:spPr bwMode="auto">
          <a:xfrm>
            <a:off x="5663161" y="-98598"/>
            <a:ext cx="6888163" cy="3187701"/>
          </a:xfrm>
          <a:prstGeom prst="rect">
            <a:avLst/>
          </a:prstGeom>
          <a:noFill/>
          <a:ln w="9525">
            <a:noFill/>
            <a:miter lim="800000"/>
            <a:headEnd/>
            <a:tailEnd/>
          </a:ln>
        </p:spPr>
      </p:pic>
      <p:pic>
        <p:nvPicPr>
          <p:cNvPr id="41" name="云4"/>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7897497" y="2421683"/>
            <a:ext cx="6883981" cy="3187701"/>
          </a:xfrm>
          <a:prstGeom prst="rect">
            <a:avLst/>
          </a:prstGeom>
          <a:noFill/>
          <a:ln w="9525">
            <a:noFill/>
            <a:miter lim="800000"/>
            <a:headEnd/>
            <a:tailEnd/>
          </a:ln>
        </p:spPr>
      </p:pic>
    </p:spTree>
    <p:extLst>
      <p:ext uri="{BB962C8B-B14F-4D97-AF65-F5344CB8AC3E}">
        <p14:creationId xmlns:p14="http://schemas.microsoft.com/office/powerpoint/2010/main" val="388146659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9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42" presetClass="entr" presetSubtype="0" fill="hold" nodeType="withEffect">
                                  <p:stCondLst>
                                    <p:cond delay="90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000"/>
                                        <p:tgtEl>
                                          <p:spTgt spid="3"/>
                                        </p:tgtEl>
                                      </p:cBhvr>
                                    </p:animEffect>
                                    <p:anim calcmode="lin" valueType="num">
                                      <p:cBhvr>
                                        <p:cTn id="11" dur="2000" fill="hold"/>
                                        <p:tgtEl>
                                          <p:spTgt spid="3"/>
                                        </p:tgtEl>
                                        <p:attrNameLst>
                                          <p:attrName>ppt_x</p:attrName>
                                        </p:attrNameLst>
                                      </p:cBhvr>
                                      <p:tavLst>
                                        <p:tav tm="0">
                                          <p:val>
                                            <p:strVal val="#ppt_x"/>
                                          </p:val>
                                        </p:tav>
                                        <p:tav tm="100000">
                                          <p:val>
                                            <p:strVal val="#ppt_x"/>
                                          </p:val>
                                        </p:tav>
                                      </p:tavLst>
                                    </p:anim>
                                    <p:anim calcmode="lin" valueType="num">
                                      <p:cBhvr>
                                        <p:cTn id="12" dur="2000" fill="hold"/>
                                        <p:tgtEl>
                                          <p:spTgt spid="3"/>
                                        </p:tgtEl>
                                        <p:attrNameLst>
                                          <p:attrName>ppt_y</p:attrName>
                                        </p:attrNameLst>
                                      </p:cBhvr>
                                      <p:tavLst>
                                        <p:tav tm="0">
                                          <p:val>
                                            <p:strVal val="#ppt_y+.1"/>
                                          </p:val>
                                        </p:tav>
                                        <p:tav tm="100000">
                                          <p:val>
                                            <p:strVal val="#ppt_y"/>
                                          </p:val>
                                        </p:tav>
                                      </p:tavLst>
                                    </p:anim>
                                  </p:childTnLst>
                                </p:cTn>
                              </p:par>
                            </p:childTnLst>
                          </p:cTn>
                        </p:par>
                        <p:par>
                          <p:cTn id="13" fill="hold">
                            <p:stCondLst>
                              <p:cond delay="1100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3000"/>
                                        <p:tgtEl>
                                          <p:spTgt spid="5"/>
                                        </p:tgtEl>
                                      </p:cBhvr>
                                    </p:animEffect>
                                  </p:childTnLst>
                                </p:cTn>
                              </p:par>
                              <p:par>
                                <p:cTn id="17" presetID="47"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000"/>
                                        <p:tgtEl>
                                          <p:spTgt spid="6"/>
                                        </p:tgtEl>
                                      </p:cBhvr>
                                    </p:animEffect>
                                    <p:anim calcmode="lin" valueType="num">
                                      <p:cBhvr>
                                        <p:cTn id="20" dur="2000" fill="hold"/>
                                        <p:tgtEl>
                                          <p:spTgt spid="6"/>
                                        </p:tgtEl>
                                        <p:attrNameLst>
                                          <p:attrName>ppt_x</p:attrName>
                                        </p:attrNameLst>
                                      </p:cBhvr>
                                      <p:tavLst>
                                        <p:tav tm="0">
                                          <p:val>
                                            <p:strVal val="#ppt_x"/>
                                          </p:val>
                                        </p:tav>
                                        <p:tav tm="100000">
                                          <p:val>
                                            <p:strVal val="#ppt_x"/>
                                          </p:val>
                                        </p:tav>
                                      </p:tavLst>
                                    </p:anim>
                                    <p:anim calcmode="lin" valueType="num">
                                      <p:cBhvr>
                                        <p:cTn id="21" dur="2000" fill="hold"/>
                                        <p:tgtEl>
                                          <p:spTgt spid="6"/>
                                        </p:tgtEl>
                                        <p:attrNameLst>
                                          <p:attrName>ppt_y</p:attrName>
                                        </p:attrNameLst>
                                      </p:cBhvr>
                                      <p:tavLst>
                                        <p:tav tm="0">
                                          <p:val>
                                            <p:strVal val="#ppt_y-.1"/>
                                          </p:val>
                                        </p:tav>
                                        <p:tav tm="100000">
                                          <p:val>
                                            <p:strVal val="#ppt_y"/>
                                          </p:val>
                                        </p:tav>
                                      </p:tavLst>
                                    </p:anim>
                                  </p:childTnLst>
                                </p:cTn>
                              </p:par>
                              <p:par>
                                <p:cTn id="22" presetID="10" presetClass="entr" presetSubtype="0" fill="hold" nodeType="with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fade">
                                      <p:cBhvr>
                                        <p:cTn id="24" dur="2000"/>
                                        <p:tgtEl>
                                          <p:spTgt spid="40"/>
                                        </p:tgtEl>
                                      </p:cBhvr>
                                    </p:animEffect>
                                  </p:childTnLst>
                                </p:cTn>
                              </p:par>
                              <p:par>
                                <p:cTn id="25" presetID="35" presetClass="path" presetSubtype="0" fill="hold" nodeType="withEffect">
                                  <p:stCondLst>
                                    <p:cond delay="0"/>
                                  </p:stCondLst>
                                  <p:childTnLst>
                                    <p:animMotion origin="layout" path="M 0.00013 -0.00023 L -0.34154 -0.00138 " pathEditMode="relative" rAng="0" ptsTypes="AA">
                                      <p:cBhvr>
                                        <p:cTn id="26" dur="5000" fill="hold"/>
                                        <p:tgtEl>
                                          <p:spTgt spid="40"/>
                                        </p:tgtEl>
                                        <p:attrNameLst>
                                          <p:attrName>ppt_x</p:attrName>
                                          <p:attrName>ppt_y</p:attrName>
                                        </p:attrNameLst>
                                      </p:cBhvr>
                                      <p:rCtr x="-17090" y="-69"/>
                                    </p:animMotion>
                                  </p:childTnLst>
                                </p:cTn>
                              </p:par>
                              <p:par>
                                <p:cTn id="27" presetID="10" presetClass="exit" presetSubtype="0" fill="hold" nodeType="withEffect">
                                  <p:stCondLst>
                                    <p:cond delay="2000"/>
                                  </p:stCondLst>
                                  <p:childTnLst>
                                    <p:animEffect transition="out" filter="fade">
                                      <p:cBhvr>
                                        <p:cTn id="28" dur="3000"/>
                                        <p:tgtEl>
                                          <p:spTgt spid="40"/>
                                        </p:tgtEl>
                                      </p:cBhvr>
                                    </p:animEffect>
                                    <p:set>
                                      <p:cBhvr>
                                        <p:cTn id="29" dur="1" fill="hold">
                                          <p:stCondLst>
                                            <p:cond delay="2999"/>
                                          </p:stCondLst>
                                        </p:cTn>
                                        <p:tgtEl>
                                          <p:spTgt spid="40"/>
                                        </p:tgtEl>
                                        <p:attrNameLst>
                                          <p:attrName>style.visibility</p:attrName>
                                        </p:attrNameLst>
                                      </p:cBhvr>
                                      <p:to>
                                        <p:strVal val="hidden"/>
                                      </p:to>
                                    </p:set>
                                  </p:childTnLst>
                                </p:cTn>
                              </p:par>
                              <p:par>
                                <p:cTn id="30" presetID="10" presetClass="entr" presetSubtype="0" fill="hold" nodeType="withEffect">
                                  <p:stCondLst>
                                    <p:cond delay="200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2000"/>
                                        <p:tgtEl>
                                          <p:spTgt spid="41"/>
                                        </p:tgtEl>
                                      </p:cBhvr>
                                    </p:animEffect>
                                  </p:childTnLst>
                                </p:cTn>
                              </p:par>
                              <p:par>
                                <p:cTn id="33" presetID="35" presetClass="path" presetSubtype="0" fill="hold" nodeType="withEffect">
                                  <p:stCondLst>
                                    <p:cond delay="0"/>
                                  </p:stCondLst>
                                  <p:childTnLst>
                                    <p:animMotion origin="layout" path="M -3.38804E-6 4.27382E-6 L -0.61938 -0.00139 " pathEditMode="relative" rAng="0" ptsTypes="AA">
                                      <p:cBhvr>
                                        <p:cTn id="34" dur="7000" fill="hold"/>
                                        <p:tgtEl>
                                          <p:spTgt spid="41"/>
                                        </p:tgtEl>
                                        <p:attrNameLst>
                                          <p:attrName>ppt_x</p:attrName>
                                          <p:attrName>ppt_y</p:attrName>
                                        </p:attrNameLst>
                                      </p:cBhvr>
                                      <p:rCtr x="-30976" y="-69"/>
                                    </p:animMotion>
                                  </p:childTnLst>
                                </p:cTn>
                              </p:par>
                              <p:par>
                                <p:cTn id="35" presetID="10" presetClass="exit" presetSubtype="0" fill="hold" nodeType="withEffect">
                                  <p:stCondLst>
                                    <p:cond delay="4000"/>
                                  </p:stCondLst>
                                  <p:childTnLst>
                                    <p:animEffect transition="out" filter="fade">
                                      <p:cBhvr>
                                        <p:cTn id="36" dur="3000"/>
                                        <p:tgtEl>
                                          <p:spTgt spid="41"/>
                                        </p:tgtEl>
                                      </p:cBhvr>
                                    </p:animEffect>
                                    <p:set>
                                      <p:cBhvr>
                                        <p:cTn id="37" dur="1" fill="hold">
                                          <p:stCondLst>
                                            <p:cond delay="2999"/>
                                          </p:stCondLst>
                                        </p:cTn>
                                        <p:tgtEl>
                                          <p:spTgt spid="4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3" descr="未标题-1.pn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4524979" y="1117058"/>
            <a:ext cx="741245" cy="745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19" descr="未标题-1.png"/>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5179386" y="2247555"/>
            <a:ext cx="741244" cy="745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图片 20" descr="未标题-1.png"/>
          <p:cNvPicPr>
            <a:picLocks noChangeAspect="1" noChangeArrowheads="1"/>
          </p:cNvPicPr>
          <p:nvPr/>
        </p:nvPicPr>
        <p:blipFill>
          <a:blip r:embed="rId7">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5089432" y="3501239"/>
            <a:ext cx="741245" cy="745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21" descr="未标题-1.png"/>
          <p:cNvPicPr>
            <a:picLocks noChangeAspect="1" noChangeArrowheads="1"/>
          </p:cNvPicPr>
          <p:nvPr/>
        </p:nvPicPr>
        <p:blipFill>
          <a:blip r:embed="rId9">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4714943" y="4757741"/>
            <a:ext cx="741245" cy="745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7"/>
          <p:cNvSpPr txBox="1">
            <a:spLocks noChangeArrowheads="1"/>
          </p:cNvSpPr>
          <p:nvPr/>
        </p:nvSpPr>
        <p:spPr bwMode="auto">
          <a:xfrm>
            <a:off x="5433156" y="1062702"/>
            <a:ext cx="2952366" cy="800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58" tIns="60928" rIns="121858" bIns="60928">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1219110" eaLnBrk="1" fontAlgn="base" hangingPunct="1">
              <a:spcBef>
                <a:spcPct val="0"/>
              </a:spcBef>
              <a:spcAft>
                <a:spcPct val="0"/>
              </a:spcAft>
            </a:pPr>
            <a:r>
              <a:rPr lang="zh-CN" altLang="en-US" sz="4400" dirty="0">
                <a:solidFill>
                  <a:srgbClr val="000000"/>
                </a:solidFill>
                <a:latin typeface="华文新魏" pitchFamily="2" charset="-122"/>
                <a:ea typeface="华文新魏" pitchFamily="2" charset="-122"/>
              </a:rPr>
              <a:t>国学概念</a:t>
            </a:r>
          </a:p>
        </p:txBody>
      </p:sp>
      <p:sp>
        <p:nvSpPr>
          <p:cNvPr id="21" name="TextBox 8"/>
          <p:cNvSpPr txBox="1">
            <a:spLocks noChangeArrowheads="1"/>
          </p:cNvSpPr>
          <p:nvPr/>
        </p:nvSpPr>
        <p:spPr bwMode="auto">
          <a:xfrm>
            <a:off x="6002251" y="2193202"/>
            <a:ext cx="3333317" cy="800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58" tIns="60928" rIns="121858" bIns="60928">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1219110" eaLnBrk="1" fontAlgn="base" hangingPunct="1">
              <a:spcBef>
                <a:spcPct val="0"/>
              </a:spcBef>
              <a:spcAft>
                <a:spcPct val="0"/>
              </a:spcAft>
            </a:pPr>
            <a:r>
              <a:rPr lang="zh-CN" altLang="en-US" sz="4400" dirty="0">
                <a:solidFill>
                  <a:srgbClr val="000000"/>
                </a:solidFill>
                <a:latin typeface="华文新魏" pitchFamily="2" charset="-122"/>
                <a:ea typeface="华文新魏" pitchFamily="2" charset="-122"/>
              </a:rPr>
              <a:t>国学沿革</a:t>
            </a:r>
          </a:p>
        </p:txBody>
      </p:sp>
      <p:sp>
        <p:nvSpPr>
          <p:cNvPr id="30" name="TextBox 9"/>
          <p:cNvSpPr txBox="1">
            <a:spLocks noChangeArrowheads="1"/>
          </p:cNvSpPr>
          <p:nvPr/>
        </p:nvSpPr>
        <p:spPr bwMode="auto">
          <a:xfrm>
            <a:off x="5913388" y="3393495"/>
            <a:ext cx="2952366" cy="800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58" tIns="60928" rIns="121858" bIns="60928">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1219110" eaLnBrk="1" fontAlgn="base" hangingPunct="1">
              <a:spcBef>
                <a:spcPct val="0"/>
              </a:spcBef>
              <a:spcAft>
                <a:spcPct val="0"/>
              </a:spcAft>
            </a:pPr>
            <a:r>
              <a:rPr lang="zh-CN" altLang="en-US" sz="4400" dirty="0">
                <a:solidFill>
                  <a:srgbClr val="000000"/>
                </a:solidFill>
                <a:latin typeface="华文新魏" pitchFamily="2" charset="-122"/>
                <a:ea typeface="华文新魏" pitchFamily="2" charset="-122"/>
              </a:rPr>
              <a:t>儒家思想 </a:t>
            </a:r>
          </a:p>
        </p:txBody>
      </p:sp>
      <p:sp>
        <p:nvSpPr>
          <p:cNvPr id="31" name="TextBox 22"/>
          <p:cNvSpPr txBox="1">
            <a:spLocks noChangeArrowheads="1"/>
          </p:cNvSpPr>
          <p:nvPr/>
        </p:nvSpPr>
        <p:spPr bwMode="auto">
          <a:xfrm>
            <a:off x="5460056" y="4724520"/>
            <a:ext cx="3333317" cy="800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58" tIns="60928" rIns="121858" bIns="60928">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1219110" eaLnBrk="1" fontAlgn="base" hangingPunct="1">
              <a:spcBef>
                <a:spcPct val="0"/>
              </a:spcBef>
              <a:spcAft>
                <a:spcPct val="0"/>
              </a:spcAft>
            </a:pPr>
            <a:r>
              <a:rPr lang="zh-CN" altLang="en-US" sz="4400" dirty="0">
                <a:solidFill>
                  <a:srgbClr val="000000"/>
                </a:solidFill>
                <a:latin typeface="华文新魏" pitchFamily="2" charset="-122"/>
                <a:ea typeface="华文新魏" pitchFamily="2" charset="-122"/>
              </a:rPr>
              <a:t>国学教育</a:t>
            </a:r>
          </a:p>
        </p:txBody>
      </p:sp>
      <p:pic>
        <p:nvPicPr>
          <p:cNvPr id="32" name="图片 10"/>
          <p:cNvPicPr>
            <a:picLocks noChangeAspect="1" noChangeArrowheads="1"/>
          </p:cNvPicPr>
          <p:nvPr/>
        </p:nvPicPr>
        <p:blipFill>
          <a:blip r:embed="rId11" cstate="print">
            <a:extLst>
              <a:ext uri="{28A0092B-C50C-407E-A947-70E740481C1C}">
                <a14:useLocalDpi xmlns:a14="http://schemas.microsoft.com/office/drawing/2010/main" val="0"/>
              </a:ext>
            </a:extLst>
          </a:blip>
          <a:srcRect l="6421" t="5219" r="46947" b="43053"/>
          <a:stretch>
            <a:fillRect/>
          </a:stretch>
        </p:blipFill>
        <p:spPr bwMode="auto">
          <a:xfrm>
            <a:off x="1248345" y="3533776"/>
            <a:ext cx="1039813"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图片 11"/>
          <p:cNvPicPr>
            <a:picLocks noChangeAspect="1" noChangeArrowheads="1"/>
          </p:cNvPicPr>
          <p:nvPr/>
        </p:nvPicPr>
        <p:blipFill>
          <a:blip r:embed="rId12" cstate="print">
            <a:extLst>
              <a:ext uri="{28A0092B-C50C-407E-A947-70E740481C1C}">
                <a14:useLocalDpi xmlns:a14="http://schemas.microsoft.com/office/drawing/2010/main" val="0"/>
              </a:ext>
            </a:extLst>
          </a:blip>
          <a:srcRect l="24518" t="34972" r="7750"/>
          <a:stretch>
            <a:fillRect/>
          </a:stretch>
        </p:blipFill>
        <p:spPr bwMode="auto">
          <a:xfrm>
            <a:off x="2464370" y="2216151"/>
            <a:ext cx="1001713"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图片 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232470" y="1778001"/>
            <a:ext cx="1192213"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图片 5"/>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19895" y="3190876"/>
            <a:ext cx="1643063" cy="154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4" descr="C:\Users\he\Desktop\中国风\中国风\中国\8d8381e2d67ca17b8295134b30510ce5.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895406" y="2291451"/>
            <a:ext cx="4863468" cy="4863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22198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6000">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14:bounceEnd="66000">
                                          <p:cBhvr additive="base">
                                            <p:cTn id="7" dur="2000" fill="hold"/>
                                            <p:tgtEl>
                                              <p:spTgt spid="34"/>
                                            </p:tgtEl>
                                            <p:attrNameLst>
                                              <p:attrName>ppt_x</p:attrName>
                                            </p:attrNameLst>
                                          </p:cBhvr>
                                          <p:tavLst>
                                            <p:tav tm="0">
                                              <p:val>
                                                <p:strVal val="0-#ppt_w/2"/>
                                              </p:val>
                                            </p:tav>
                                            <p:tav tm="100000">
                                              <p:val>
                                                <p:strVal val="#ppt_x"/>
                                              </p:val>
                                            </p:tav>
                                          </p:tavLst>
                                        </p:anim>
                                        <p:anim calcmode="lin" valueType="num" p14:bounceEnd="66000">
                                          <p:cBhvr additive="base">
                                            <p:cTn id="8" dur="20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3000" fill="hold"/>
                                            <p:tgtEl>
                                              <p:spTgt spid="33"/>
                                            </p:tgtEl>
                                            <p:attrNameLst>
                                              <p:attrName>ppt_x</p:attrName>
                                            </p:attrNameLst>
                                          </p:cBhvr>
                                          <p:tavLst>
                                            <p:tav tm="0">
                                              <p:val>
                                                <p:strVal val="0-#ppt_w/2"/>
                                              </p:val>
                                            </p:tav>
                                            <p:tav tm="100000">
                                              <p:val>
                                                <p:strVal val="#ppt_x"/>
                                              </p:val>
                                            </p:tav>
                                          </p:tavLst>
                                        </p:anim>
                                        <p:anim calcmode="lin" valueType="num">
                                          <p:cBhvr additive="base">
                                            <p:cTn id="12" dur="3000" fill="hold"/>
                                            <p:tgtEl>
                                              <p:spTgt spid="3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3000" fill="hold"/>
                                            <p:tgtEl>
                                              <p:spTgt spid="32"/>
                                            </p:tgtEl>
                                            <p:attrNameLst>
                                              <p:attrName>ppt_x</p:attrName>
                                            </p:attrNameLst>
                                          </p:cBhvr>
                                          <p:tavLst>
                                            <p:tav tm="0">
                                              <p:val>
                                                <p:strVal val="0-#ppt_w/2"/>
                                              </p:val>
                                            </p:tav>
                                            <p:tav tm="100000">
                                              <p:val>
                                                <p:strVal val="#ppt_x"/>
                                              </p:val>
                                            </p:tav>
                                          </p:tavLst>
                                        </p:anim>
                                        <p:anim calcmode="lin" valueType="num">
                                          <p:cBhvr additive="base">
                                            <p:cTn id="16" dur="3000" fill="hold"/>
                                            <p:tgtEl>
                                              <p:spTgt spid="3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66000">
                                      <p:stCondLst>
                                        <p:cond delay="500"/>
                                      </p:stCondLst>
                                      <p:childTnLst>
                                        <p:set>
                                          <p:cBhvr>
                                            <p:cTn id="18" dur="1" fill="hold">
                                              <p:stCondLst>
                                                <p:cond delay="0"/>
                                              </p:stCondLst>
                                            </p:cTn>
                                            <p:tgtEl>
                                              <p:spTgt spid="35"/>
                                            </p:tgtEl>
                                            <p:attrNameLst>
                                              <p:attrName>style.visibility</p:attrName>
                                            </p:attrNameLst>
                                          </p:cBhvr>
                                          <p:to>
                                            <p:strVal val="visible"/>
                                          </p:to>
                                        </p:set>
                                        <p:anim calcmode="lin" valueType="num" p14:bounceEnd="66000">
                                          <p:cBhvr additive="base">
                                            <p:cTn id="19" dur="2000" fill="hold"/>
                                            <p:tgtEl>
                                              <p:spTgt spid="35"/>
                                            </p:tgtEl>
                                            <p:attrNameLst>
                                              <p:attrName>ppt_x</p:attrName>
                                            </p:attrNameLst>
                                          </p:cBhvr>
                                          <p:tavLst>
                                            <p:tav tm="0">
                                              <p:val>
                                                <p:strVal val="0-#ppt_w/2"/>
                                              </p:val>
                                            </p:tav>
                                            <p:tav tm="100000">
                                              <p:val>
                                                <p:strVal val="#ppt_x"/>
                                              </p:val>
                                            </p:tav>
                                          </p:tavLst>
                                        </p:anim>
                                        <p:anim calcmode="lin" valueType="num" p14:bounceEnd="66000">
                                          <p:cBhvr additive="base">
                                            <p:cTn id="20" dur="2000" fill="hold"/>
                                            <p:tgtEl>
                                              <p:spTgt spid="35"/>
                                            </p:tgtEl>
                                            <p:attrNameLst>
                                              <p:attrName>ppt_y</p:attrName>
                                            </p:attrNameLst>
                                          </p:cBhvr>
                                          <p:tavLst>
                                            <p:tav tm="0">
                                              <p:val>
                                                <p:strVal val="#ppt_y"/>
                                              </p:val>
                                            </p:tav>
                                            <p:tav tm="100000">
                                              <p:val>
                                                <p:strVal val="#ppt_y"/>
                                              </p:val>
                                            </p:tav>
                                          </p:tavLst>
                                        </p:anim>
                                      </p:childTnLst>
                                    </p:cTn>
                                  </p:par>
                                </p:childTnLst>
                              </p:cTn>
                            </p:par>
                            <p:par>
                              <p:cTn id="21" fill="hold">
                                <p:stCondLst>
                                  <p:cond delay="3000"/>
                                </p:stCondLst>
                                <p:childTnLst>
                                  <p:par>
                                    <p:cTn id="22" presetID="1" presetClass="entr" presetSubtype="0"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par>
                                    <p:cTn id="24" presetID="56" presetClass="path" presetSubtype="0" accel="50000" decel="50000" fill="hold" nodeType="withEffect">
                                      <p:stCondLst>
                                        <p:cond delay="0"/>
                                      </p:stCondLst>
                                      <p:childTnLst>
                                        <p:animMotion origin="layout" path="M -0.13139 0.28287 L -4.81462E-6 2.22222E-6 " pathEditMode="relative" rAng="0" ptsTypes="AA">
                                          <p:cBhvr>
                                            <p:cTn id="25" dur="500" fill="hold"/>
                                            <p:tgtEl>
                                              <p:spTgt spid="16"/>
                                            </p:tgtEl>
                                            <p:attrNameLst>
                                              <p:attrName>ppt_x,ppt_y</p:attrName>
                                            </p:attrNameLst>
                                          </p:cBhvr>
                                          <p:rCtr x="6600" y="-13700"/>
                                        </p:animMotion>
                                      </p:childTnLst>
                                    </p:cTn>
                                  </p:par>
                                  <p:par>
                                    <p:cTn id="26" presetID="1" presetClass="entr" presetSubtype="0" fill="hold" nodeType="withEffect">
                                      <p:stCondLst>
                                        <p:cond delay="200"/>
                                      </p:stCondLst>
                                      <p:childTnLst>
                                        <p:set>
                                          <p:cBhvr>
                                            <p:cTn id="27" dur="1" fill="hold">
                                              <p:stCondLst>
                                                <p:cond delay="0"/>
                                              </p:stCondLst>
                                            </p:cTn>
                                            <p:tgtEl>
                                              <p:spTgt spid="17"/>
                                            </p:tgtEl>
                                            <p:attrNameLst>
                                              <p:attrName>style.visibility</p:attrName>
                                            </p:attrNameLst>
                                          </p:cBhvr>
                                          <p:to>
                                            <p:strVal val="visible"/>
                                          </p:to>
                                        </p:set>
                                      </p:childTnLst>
                                    </p:cTn>
                                  </p:par>
                                  <p:par>
                                    <p:cTn id="28" presetID="56" presetClass="path" presetSubtype="0" accel="50000" decel="50000" fill="hold" nodeType="withEffect">
                                      <p:stCondLst>
                                        <p:cond delay="200"/>
                                      </p:stCondLst>
                                      <p:childTnLst>
                                        <p:animMotion origin="layout" path="M -0.17497 0.15741 L -4.88487E-6 -7.40741E-7 " pathEditMode="relative" rAng="0" ptsTypes="AA">
                                          <p:cBhvr>
                                            <p:cTn id="29" dur="500" fill="hold"/>
                                            <p:tgtEl>
                                              <p:spTgt spid="17"/>
                                            </p:tgtEl>
                                            <p:attrNameLst>
                                              <p:attrName>ppt_x,ppt_y</p:attrName>
                                            </p:attrNameLst>
                                          </p:cBhvr>
                                          <p:rCtr x="8700" y="-7500"/>
                                        </p:animMotion>
                                      </p:childTnLst>
                                    </p:cTn>
                                  </p:par>
                                  <p:par>
                                    <p:cTn id="30" presetID="1" presetClass="entr" presetSubtype="0" fill="hold" nodeType="withEffect">
                                      <p:stCondLst>
                                        <p:cond delay="400"/>
                                      </p:stCondLst>
                                      <p:childTnLst>
                                        <p:set>
                                          <p:cBhvr>
                                            <p:cTn id="31" dur="1" fill="hold">
                                              <p:stCondLst>
                                                <p:cond delay="0"/>
                                              </p:stCondLst>
                                            </p:cTn>
                                            <p:tgtEl>
                                              <p:spTgt spid="18"/>
                                            </p:tgtEl>
                                            <p:attrNameLst>
                                              <p:attrName>style.visibility</p:attrName>
                                            </p:attrNameLst>
                                          </p:cBhvr>
                                          <p:to>
                                            <p:strVal val="visible"/>
                                          </p:to>
                                        </p:set>
                                      </p:childTnLst>
                                    </p:cTn>
                                  </p:par>
                                  <p:par>
                                    <p:cTn id="32" presetID="56" presetClass="path" presetSubtype="0" accel="50000" decel="50000" fill="hold" nodeType="withEffect">
                                      <p:stCondLst>
                                        <p:cond delay="400"/>
                                      </p:stCondLst>
                                      <p:childTnLst>
                                        <p:animMotion origin="layout" path="M -0.19293 0.0081 L 2.72798E-6 3.7037E-6 " pathEditMode="relative" rAng="0" ptsTypes="AA">
                                          <p:cBhvr>
                                            <p:cTn id="33" dur="500" fill="hold"/>
                                            <p:tgtEl>
                                              <p:spTgt spid="18"/>
                                            </p:tgtEl>
                                            <p:attrNameLst>
                                              <p:attrName>ppt_x,ppt_y</p:attrName>
                                            </p:attrNameLst>
                                          </p:cBhvr>
                                          <p:rCtr x="9600" y="0"/>
                                        </p:animMotion>
                                      </p:childTnLst>
                                    </p:cTn>
                                  </p:par>
                                  <p:par>
                                    <p:cTn id="34" presetID="1" presetClass="entr" presetSubtype="0" fill="hold" nodeType="withEffect">
                                      <p:stCondLst>
                                        <p:cond delay="800"/>
                                      </p:stCondLst>
                                      <p:childTnLst>
                                        <p:set>
                                          <p:cBhvr>
                                            <p:cTn id="35" dur="1" fill="hold">
                                              <p:stCondLst>
                                                <p:cond delay="0"/>
                                              </p:stCondLst>
                                            </p:cTn>
                                            <p:tgtEl>
                                              <p:spTgt spid="19"/>
                                            </p:tgtEl>
                                            <p:attrNameLst>
                                              <p:attrName>style.visibility</p:attrName>
                                            </p:attrNameLst>
                                          </p:cBhvr>
                                          <p:to>
                                            <p:strVal val="visible"/>
                                          </p:to>
                                        </p:set>
                                      </p:childTnLst>
                                    </p:cTn>
                                  </p:par>
                                  <p:par>
                                    <p:cTn id="36" presetID="56" presetClass="path" presetSubtype="0" accel="50000" decel="50000" fill="hold" nodeType="withEffect">
                                      <p:stCondLst>
                                        <p:cond delay="800"/>
                                      </p:stCondLst>
                                      <p:childTnLst>
                                        <p:animMotion origin="layout" path="M -0.14856 -0.14954 L -3.54167E-6 1.48148E-6 " pathEditMode="relative" rAng="0" ptsTypes="AA">
                                          <p:cBhvr>
                                            <p:cTn id="37" dur="500" fill="hold"/>
                                            <p:tgtEl>
                                              <p:spTgt spid="19"/>
                                            </p:tgtEl>
                                            <p:attrNameLst>
                                              <p:attrName>ppt_x,ppt_y</p:attrName>
                                            </p:attrNameLst>
                                          </p:cBhvr>
                                          <p:rCtr x="7422" y="7477"/>
                                        </p:animMotion>
                                      </p:childTnLst>
                                    </p:cTn>
                                  </p:par>
                                </p:childTnLst>
                              </p:cTn>
                            </p:par>
                            <p:par>
                              <p:cTn id="38" fill="hold">
                                <p:stCondLst>
                                  <p:cond delay="4300"/>
                                </p:stCondLst>
                                <p:childTnLst>
                                  <p:par>
                                    <p:cTn id="39" presetID="14" presetClass="entr" presetSubtype="1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randombar(horizontal)">
                                          <p:cBhvr>
                                            <p:cTn id="41" dur="500"/>
                                            <p:tgtEl>
                                              <p:spTgt spid="20"/>
                                            </p:tgtEl>
                                          </p:cBhvr>
                                        </p:animEffect>
                                      </p:childTnLst>
                                    </p:cTn>
                                  </p:par>
                                  <p:par>
                                    <p:cTn id="42" presetID="14" presetClass="entr" presetSubtype="10" fill="hold" grpId="0" nodeType="withEffect">
                                      <p:stCondLst>
                                        <p:cond delay="500"/>
                                      </p:stCondLst>
                                      <p:childTnLst>
                                        <p:set>
                                          <p:cBhvr>
                                            <p:cTn id="43" dur="1" fill="hold">
                                              <p:stCondLst>
                                                <p:cond delay="0"/>
                                              </p:stCondLst>
                                            </p:cTn>
                                            <p:tgtEl>
                                              <p:spTgt spid="21"/>
                                            </p:tgtEl>
                                            <p:attrNameLst>
                                              <p:attrName>style.visibility</p:attrName>
                                            </p:attrNameLst>
                                          </p:cBhvr>
                                          <p:to>
                                            <p:strVal val="visible"/>
                                          </p:to>
                                        </p:set>
                                        <p:animEffect transition="in" filter="randombar(horizontal)">
                                          <p:cBhvr>
                                            <p:cTn id="44" dur="500"/>
                                            <p:tgtEl>
                                              <p:spTgt spid="21"/>
                                            </p:tgtEl>
                                          </p:cBhvr>
                                        </p:animEffect>
                                      </p:childTnLst>
                                    </p:cTn>
                                  </p:par>
                                  <p:par>
                                    <p:cTn id="45" presetID="14" presetClass="entr" presetSubtype="10" fill="hold" grpId="0" nodeType="withEffect">
                                      <p:stCondLst>
                                        <p:cond delay="500"/>
                                      </p:stCondLst>
                                      <p:childTnLst>
                                        <p:set>
                                          <p:cBhvr>
                                            <p:cTn id="46" dur="1" fill="hold">
                                              <p:stCondLst>
                                                <p:cond delay="0"/>
                                              </p:stCondLst>
                                            </p:cTn>
                                            <p:tgtEl>
                                              <p:spTgt spid="30"/>
                                            </p:tgtEl>
                                            <p:attrNameLst>
                                              <p:attrName>style.visibility</p:attrName>
                                            </p:attrNameLst>
                                          </p:cBhvr>
                                          <p:to>
                                            <p:strVal val="visible"/>
                                          </p:to>
                                        </p:set>
                                        <p:animEffect transition="in" filter="randombar(horizontal)">
                                          <p:cBhvr>
                                            <p:cTn id="47" dur="500"/>
                                            <p:tgtEl>
                                              <p:spTgt spid="30"/>
                                            </p:tgtEl>
                                          </p:cBhvr>
                                        </p:animEffect>
                                      </p:childTnLst>
                                    </p:cTn>
                                  </p:par>
                                </p:childTnLst>
                              </p:cTn>
                            </p:par>
                            <p:par>
                              <p:cTn id="48" fill="hold">
                                <p:stCondLst>
                                  <p:cond delay="5300"/>
                                </p:stCondLst>
                                <p:childTnLst>
                                  <p:par>
                                    <p:cTn id="49" presetID="14" presetClass="entr" presetSubtype="10"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randombar(horizontal)">
                                          <p:cBhvr>
                                            <p:cTn id="51" dur="500"/>
                                            <p:tgtEl>
                                              <p:spTgt spid="31"/>
                                            </p:tgtEl>
                                          </p:cBhvr>
                                        </p:animEffect>
                                      </p:childTnLst>
                                    </p:cTn>
                                  </p:par>
                                  <p:par>
                                    <p:cTn id="52" presetID="42" presetClass="entr" presetSubtype="0" fill="hold"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2000"/>
                                            <p:tgtEl>
                                              <p:spTgt spid="14"/>
                                            </p:tgtEl>
                                          </p:cBhvr>
                                        </p:animEffect>
                                        <p:anim calcmode="lin" valueType="num">
                                          <p:cBhvr>
                                            <p:cTn id="55" dur="2000" fill="hold"/>
                                            <p:tgtEl>
                                              <p:spTgt spid="14"/>
                                            </p:tgtEl>
                                            <p:attrNameLst>
                                              <p:attrName>ppt_x</p:attrName>
                                            </p:attrNameLst>
                                          </p:cBhvr>
                                          <p:tavLst>
                                            <p:tav tm="0">
                                              <p:val>
                                                <p:strVal val="#ppt_x"/>
                                              </p:val>
                                            </p:tav>
                                            <p:tav tm="100000">
                                              <p:val>
                                                <p:strVal val="#ppt_x"/>
                                              </p:val>
                                            </p:tav>
                                          </p:tavLst>
                                        </p:anim>
                                        <p:anim calcmode="lin" valueType="num">
                                          <p:cBhvr>
                                            <p:cTn id="56" dur="2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2000" fill="hold"/>
                                            <p:tgtEl>
                                              <p:spTgt spid="34"/>
                                            </p:tgtEl>
                                            <p:attrNameLst>
                                              <p:attrName>ppt_x</p:attrName>
                                            </p:attrNameLst>
                                          </p:cBhvr>
                                          <p:tavLst>
                                            <p:tav tm="0">
                                              <p:val>
                                                <p:strVal val="0-#ppt_w/2"/>
                                              </p:val>
                                            </p:tav>
                                            <p:tav tm="100000">
                                              <p:val>
                                                <p:strVal val="#ppt_x"/>
                                              </p:val>
                                            </p:tav>
                                          </p:tavLst>
                                        </p:anim>
                                        <p:anim calcmode="lin" valueType="num">
                                          <p:cBhvr additive="base">
                                            <p:cTn id="8" dur="20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3000" fill="hold"/>
                                            <p:tgtEl>
                                              <p:spTgt spid="33"/>
                                            </p:tgtEl>
                                            <p:attrNameLst>
                                              <p:attrName>ppt_x</p:attrName>
                                            </p:attrNameLst>
                                          </p:cBhvr>
                                          <p:tavLst>
                                            <p:tav tm="0">
                                              <p:val>
                                                <p:strVal val="0-#ppt_w/2"/>
                                              </p:val>
                                            </p:tav>
                                            <p:tav tm="100000">
                                              <p:val>
                                                <p:strVal val="#ppt_x"/>
                                              </p:val>
                                            </p:tav>
                                          </p:tavLst>
                                        </p:anim>
                                        <p:anim calcmode="lin" valueType="num">
                                          <p:cBhvr additive="base">
                                            <p:cTn id="12" dur="3000" fill="hold"/>
                                            <p:tgtEl>
                                              <p:spTgt spid="3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3000" fill="hold"/>
                                            <p:tgtEl>
                                              <p:spTgt spid="32"/>
                                            </p:tgtEl>
                                            <p:attrNameLst>
                                              <p:attrName>ppt_x</p:attrName>
                                            </p:attrNameLst>
                                          </p:cBhvr>
                                          <p:tavLst>
                                            <p:tav tm="0">
                                              <p:val>
                                                <p:strVal val="0-#ppt_w/2"/>
                                              </p:val>
                                            </p:tav>
                                            <p:tav tm="100000">
                                              <p:val>
                                                <p:strVal val="#ppt_x"/>
                                              </p:val>
                                            </p:tav>
                                          </p:tavLst>
                                        </p:anim>
                                        <p:anim calcmode="lin" valueType="num">
                                          <p:cBhvr additive="base">
                                            <p:cTn id="16" dur="3000" fill="hold"/>
                                            <p:tgtEl>
                                              <p:spTgt spid="32"/>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50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2000" fill="hold"/>
                                            <p:tgtEl>
                                              <p:spTgt spid="35"/>
                                            </p:tgtEl>
                                            <p:attrNameLst>
                                              <p:attrName>ppt_x</p:attrName>
                                            </p:attrNameLst>
                                          </p:cBhvr>
                                          <p:tavLst>
                                            <p:tav tm="0">
                                              <p:val>
                                                <p:strVal val="0-#ppt_w/2"/>
                                              </p:val>
                                            </p:tav>
                                            <p:tav tm="100000">
                                              <p:val>
                                                <p:strVal val="#ppt_x"/>
                                              </p:val>
                                            </p:tav>
                                          </p:tavLst>
                                        </p:anim>
                                        <p:anim calcmode="lin" valueType="num">
                                          <p:cBhvr additive="base">
                                            <p:cTn id="20" dur="2000" fill="hold"/>
                                            <p:tgtEl>
                                              <p:spTgt spid="35"/>
                                            </p:tgtEl>
                                            <p:attrNameLst>
                                              <p:attrName>ppt_y</p:attrName>
                                            </p:attrNameLst>
                                          </p:cBhvr>
                                          <p:tavLst>
                                            <p:tav tm="0">
                                              <p:val>
                                                <p:strVal val="#ppt_y"/>
                                              </p:val>
                                            </p:tav>
                                            <p:tav tm="100000">
                                              <p:val>
                                                <p:strVal val="#ppt_y"/>
                                              </p:val>
                                            </p:tav>
                                          </p:tavLst>
                                        </p:anim>
                                      </p:childTnLst>
                                    </p:cTn>
                                  </p:par>
                                </p:childTnLst>
                              </p:cTn>
                            </p:par>
                            <p:par>
                              <p:cTn id="21" fill="hold">
                                <p:stCondLst>
                                  <p:cond delay="3000"/>
                                </p:stCondLst>
                                <p:childTnLst>
                                  <p:par>
                                    <p:cTn id="22" presetID="1" presetClass="entr" presetSubtype="0"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par>
                                    <p:cTn id="24" presetID="56" presetClass="path" presetSubtype="0" accel="50000" decel="50000" fill="hold" nodeType="withEffect">
                                      <p:stCondLst>
                                        <p:cond delay="0"/>
                                      </p:stCondLst>
                                      <p:childTnLst>
                                        <p:animMotion origin="layout" path="M -0.13139 0.28287 L -4.81462E-6 2.22222E-6 " pathEditMode="relative" rAng="0" ptsTypes="AA">
                                          <p:cBhvr>
                                            <p:cTn id="25" dur="500" fill="hold"/>
                                            <p:tgtEl>
                                              <p:spTgt spid="16"/>
                                            </p:tgtEl>
                                            <p:attrNameLst>
                                              <p:attrName>ppt_x,ppt_y</p:attrName>
                                            </p:attrNameLst>
                                          </p:cBhvr>
                                          <p:rCtr x="6600" y="-13700"/>
                                        </p:animMotion>
                                      </p:childTnLst>
                                    </p:cTn>
                                  </p:par>
                                  <p:par>
                                    <p:cTn id="26" presetID="1" presetClass="entr" presetSubtype="0" fill="hold" nodeType="withEffect">
                                      <p:stCondLst>
                                        <p:cond delay="200"/>
                                      </p:stCondLst>
                                      <p:childTnLst>
                                        <p:set>
                                          <p:cBhvr>
                                            <p:cTn id="27" dur="1" fill="hold">
                                              <p:stCondLst>
                                                <p:cond delay="0"/>
                                              </p:stCondLst>
                                            </p:cTn>
                                            <p:tgtEl>
                                              <p:spTgt spid="17"/>
                                            </p:tgtEl>
                                            <p:attrNameLst>
                                              <p:attrName>style.visibility</p:attrName>
                                            </p:attrNameLst>
                                          </p:cBhvr>
                                          <p:to>
                                            <p:strVal val="visible"/>
                                          </p:to>
                                        </p:set>
                                      </p:childTnLst>
                                    </p:cTn>
                                  </p:par>
                                  <p:par>
                                    <p:cTn id="28" presetID="56" presetClass="path" presetSubtype="0" accel="50000" decel="50000" fill="hold" nodeType="withEffect">
                                      <p:stCondLst>
                                        <p:cond delay="200"/>
                                      </p:stCondLst>
                                      <p:childTnLst>
                                        <p:animMotion origin="layout" path="M -0.17497 0.15741 L -4.88487E-6 -7.40741E-7 " pathEditMode="relative" rAng="0" ptsTypes="AA">
                                          <p:cBhvr>
                                            <p:cTn id="29" dur="500" fill="hold"/>
                                            <p:tgtEl>
                                              <p:spTgt spid="17"/>
                                            </p:tgtEl>
                                            <p:attrNameLst>
                                              <p:attrName>ppt_x,ppt_y</p:attrName>
                                            </p:attrNameLst>
                                          </p:cBhvr>
                                          <p:rCtr x="8700" y="-7500"/>
                                        </p:animMotion>
                                      </p:childTnLst>
                                    </p:cTn>
                                  </p:par>
                                  <p:par>
                                    <p:cTn id="30" presetID="1" presetClass="entr" presetSubtype="0" fill="hold" nodeType="withEffect">
                                      <p:stCondLst>
                                        <p:cond delay="400"/>
                                      </p:stCondLst>
                                      <p:childTnLst>
                                        <p:set>
                                          <p:cBhvr>
                                            <p:cTn id="31" dur="1" fill="hold">
                                              <p:stCondLst>
                                                <p:cond delay="0"/>
                                              </p:stCondLst>
                                            </p:cTn>
                                            <p:tgtEl>
                                              <p:spTgt spid="18"/>
                                            </p:tgtEl>
                                            <p:attrNameLst>
                                              <p:attrName>style.visibility</p:attrName>
                                            </p:attrNameLst>
                                          </p:cBhvr>
                                          <p:to>
                                            <p:strVal val="visible"/>
                                          </p:to>
                                        </p:set>
                                      </p:childTnLst>
                                    </p:cTn>
                                  </p:par>
                                  <p:par>
                                    <p:cTn id="32" presetID="56" presetClass="path" presetSubtype="0" accel="50000" decel="50000" fill="hold" nodeType="withEffect">
                                      <p:stCondLst>
                                        <p:cond delay="400"/>
                                      </p:stCondLst>
                                      <p:childTnLst>
                                        <p:animMotion origin="layout" path="M -0.19293 0.0081 L 2.72798E-6 3.7037E-6 " pathEditMode="relative" rAng="0" ptsTypes="AA">
                                          <p:cBhvr>
                                            <p:cTn id="33" dur="500" fill="hold"/>
                                            <p:tgtEl>
                                              <p:spTgt spid="18"/>
                                            </p:tgtEl>
                                            <p:attrNameLst>
                                              <p:attrName>ppt_x,ppt_y</p:attrName>
                                            </p:attrNameLst>
                                          </p:cBhvr>
                                          <p:rCtr x="9600" y="0"/>
                                        </p:animMotion>
                                      </p:childTnLst>
                                    </p:cTn>
                                  </p:par>
                                  <p:par>
                                    <p:cTn id="34" presetID="1" presetClass="entr" presetSubtype="0" fill="hold" nodeType="withEffect">
                                      <p:stCondLst>
                                        <p:cond delay="800"/>
                                      </p:stCondLst>
                                      <p:childTnLst>
                                        <p:set>
                                          <p:cBhvr>
                                            <p:cTn id="35" dur="1" fill="hold">
                                              <p:stCondLst>
                                                <p:cond delay="0"/>
                                              </p:stCondLst>
                                            </p:cTn>
                                            <p:tgtEl>
                                              <p:spTgt spid="19"/>
                                            </p:tgtEl>
                                            <p:attrNameLst>
                                              <p:attrName>style.visibility</p:attrName>
                                            </p:attrNameLst>
                                          </p:cBhvr>
                                          <p:to>
                                            <p:strVal val="visible"/>
                                          </p:to>
                                        </p:set>
                                      </p:childTnLst>
                                    </p:cTn>
                                  </p:par>
                                  <p:par>
                                    <p:cTn id="36" presetID="56" presetClass="path" presetSubtype="0" accel="50000" decel="50000" fill="hold" nodeType="withEffect">
                                      <p:stCondLst>
                                        <p:cond delay="800"/>
                                      </p:stCondLst>
                                      <p:childTnLst>
                                        <p:animMotion origin="layout" path="M -0.14856 -0.14954 L -3.54167E-6 1.48148E-6 " pathEditMode="relative" rAng="0" ptsTypes="AA">
                                          <p:cBhvr>
                                            <p:cTn id="37" dur="500" fill="hold"/>
                                            <p:tgtEl>
                                              <p:spTgt spid="19"/>
                                            </p:tgtEl>
                                            <p:attrNameLst>
                                              <p:attrName>ppt_x,ppt_y</p:attrName>
                                            </p:attrNameLst>
                                          </p:cBhvr>
                                          <p:rCtr x="7422" y="7477"/>
                                        </p:animMotion>
                                      </p:childTnLst>
                                    </p:cTn>
                                  </p:par>
                                </p:childTnLst>
                              </p:cTn>
                            </p:par>
                            <p:par>
                              <p:cTn id="38" fill="hold">
                                <p:stCondLst>
                                  <p:cond delay="4300"/>
                                </p:stCondLst>
                                <p:childTnLst>
                                  <p:par>
                                    <p:cTn id="39" presetID="14" presetClass="entr" presetSubtype="1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randombar(horizontal)">
                                          <p:cBhvr>
                                            <p:cTn id="41" dur="500"/>
                                            <p:tgtEl>
                                              <p:spTgt spid="20"/>
                                            </p:tgtEl>
                                          </p:cBhvr>
                                        </p:animEffect>
                                      </p:childTnLst>
                                    </p:cTn>
                                  </p:par>
                                  <p:par>
                                    <p:cTn id="42" presetID="14" presetClass="entr" presetSubtype="10" fill="hold" grpId="0" nodeType="withEffect">
                                      <p:stCondLst>
                                        <p:cond delay="500"/>
                                      </p:stCondLst>
                                      <p:childTnLst>
                                        <p:set>
                                          <p:cBhvr>
                                            <p:cTn id="43" dur="1" fill="hold">
                                              <p:stCondLst>
                                                <p:cond delay="0"/>
                                              </p:stCondLst>
                                            </p:cTn>
                                            <p:tgtEl>
                                              <p:spTgt spid="21"/>
                                            </p:tgtEl>
                                            <p:attrNameLst>
                                              <p:attrName>style.visibility</p:attrName>
                                            </p:attrNameLst>
                                          </p:cBhvr>
                                          <p:to>
                                            <p:strVal val="visible"/>
                                          </p:to>
                                        </p:set>
                                        <p:animEffect transition="in" filter="randombar(horizontal)">
                                          <p:cBhvr>
                                            <p:cTn id="44" dur="500"/>
                                            <p:tgtEl>
                                              <p:spTgt spid="21"/>
                                            </p:tgtEl>
                                          </p:cBhvr>
                                        </p:animEffect>
                                      </p:childTnLst>
                                    </p:cTn>
                                  </p:par>
                                  <p:par>
                                    <p:cTn id="45" presetID="14" presetClass="entr" presetSubtype="10" fill="hold" grpId="0" nodeType="withEffect">
                                      <p:stCondLst>
                                        <p:cond delay="500"/>
                                      </p:stCondLst>
                                      <p:childTnLst>
                                        <p:set>
                                          <p:cBhvr>
                                            <p:cTn id="46" dur="1" fill="hold">
                                              <p:stCondLst>
                                                <p:cond delay="0"/>
                                              </p:stCondLst>
                                            </p:cTn>
                                            <p:tgtEl>
                                              <p:spTgt spid="30"/>
                                            </p:tgtEl>
                                            <p:attrNameLst>
                                              <p:attrName>style.visibility</p:attrName>
                                            </p:attrNameLst>
                                          </p:cBhvr>
                                          <p:to>
                                            <p:strVal val="visible"/>
                                          </p:to>
                                        </p:set>
                                        <p:animEffect transition="in" filter="randombar(horizontal)">
                                          <p:cBhvr>
                                            <p:cTn id="47" dur="500"/>
                                            <p:tgtEl>
                                              <p:spTgt spid="30"/>
                                            </p:tgtEl>
                                          </p:cBhvr>
                                        </p:animEffect>
                                      </p:childTnLst>
                                    </p:cTn>
                                  </p:par>
                                </p:childTnLst>
                              </p:cTn>
                            </p:par>
                            <p:par>
                              <p:cTn id="48" fill="hold">
                                <p:stCondLst>
                                  <p:cond delay="5300"/>
                                </p:stCondLst>
                                <p:childTnLst>
                                  <p:par>
                                    <p:cTn id="49" presetID="14" presetClass="entr" presetSubtype="10"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randombar(horizontal)">
                                          <p:cBhvr>
                                            <p:cTn id="51" dur="500"/>
                                            <p:tgtEl>
                                              <p:spTgt spid="31"/>
                                            </p:tgtEl>
                                          </p:cBhvr>
                                        </p:animEffect>
                                      </p:childTnLst>
                                    </p:cTn>
                                  </p:par>
                                  <p:par>
                                    <p:cTn id="52" presetID="42" presetClass="entr" presetSubtype="0" fill="hold"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2000"/>
                                            <p:tgtEl>
                                              <p:spTgt spid="14"/>
                                            </p:tgtEl>
                                          </p:cBhvr>
                                        </p:animEffect>
                                        <p:anim calcmode="lin" valueType="num">
                                          <p:cBhvr>
                                            <p:cTn id="55" dur="2000" fill="hold"/>
                                            <p:tgtEl>
                                              <p:spTgt spid="14"/>
                                            </p:tgtEl>
                                            <p:attrNameLst>
                                              <p:attrName>ppt_x</p:attrName>
                                            </p:attrNameLst>
                                          </p:cBhvr>
                                          <p:tavLst>
                                            <p:tav tm="0">
                                              <p:val>
                                                <p:strVal val="#ppt_x"/>
                                              </p:val>
                                            </p:tav>
                                            <p:tav tm="100000">
                                              <p:val>
                                                <p:strVal val="#ppt_x"/>
                                              </p:val>
                                            </p:tav>
                                          </p:tavLst>
                                        </p:anim>
                                        <p:anim calcmode="lin" valueType="num">
                                          <p:cBhvr>
                                            <p:cTn id="56" dur="2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30" grpId="0"/>
          <p:bldP spid="31"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6" descr=" er.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9483" y="1200309"/>
            <a:ext cx="927101" cy="15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3"/>
          <p:cNvSpPr txBox="1">
            <a:spLocks noChangeArrowheads="1"/>
          </p:cNvSpPr>
          <p:nvPr/>
        </p:nvSpPr>
        <p:spPr bwMode="auto">
          <a:xfrm>
            <a:off x="1440826" y="3126332"/>
            <a:ext cx="4055177" cy="9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defTabSz="914296" eaLnBrk="1" hangingPunct="1"/>
            <a:r>
              <a:rPr lang="zh-CN" altLang="en-US" sz="5500" kern="0" dirty="0">
                <a:solidFill>
                  <a:prstClr val="black"/>
                </a:solidFill>
                <a:latin typeface="叶根友毛笔行书简体" pitchFamily="2" charset="-122"/>
                <a:ea typeface="叶根友毛笔行书简体" pitchFamily="2" charset="-122"/>
              </a:rPr>
              <a:t>国学概念</a:t>
            </a:r>
          </a:p>
        </p:txBody>
      </p:sp>
      <p:pic>
        <p:nvPicPr>
          <p:cNvPr id="24" name="图片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5295" y="4331818"/>
            <a:ext cx="662700" cy="342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 name="组合 24"/>
          <p:cNvGrpSpPr/>
          <p:nvPr/>
        </p:nvGrpSpPr>
        <p:grpSpPr>
          <a:xfrm>
            <a:off x="2304468" y="4212346"/>
            <a:ext cx="3702005" cy="461665"/>
            <a:chOff x="2609225" y="4152581"/>
            <a:chExt cx="3702005" cy="461664"/>
          </a:xfrm>
        </p:grpSpPr>
        <p:sp>
          <p:nvSpPr>
            <p:cNvPr id="26" name="TextBox 2"/>
            <p:cNvSpPr txBox="1">
              <a:spLocks noChangeArrowheads="1"/>
            </p:cNvSpPr>
            <p:nvPr/>
          </p:nvSpPr>
          <p:spPr bwMode="auto">
            <a:xfrm>
              <a:off x="3329551" y="4152581"/>
              <a:ext cx="2981679"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defTabSz="914354" eaLnBrk="1" hangingPunct="1"/>
              <a:r>
                <a:rPr lang="zh-CN" altLang="en-US" sz="2400" b="1" kern="0" dirty="0">
                  <a:solidFill>
                    <a:srgbClr val="000000"/>
                  </a:solidFill>
                  <a:latin typeface="楷体" pitchFamily="49" charset="-122"/>
                  <a:ea typeface="楷体" pitchFamily="49" charset="-122"/>
                </a:rPr>
                <a:t>大国学概念</a:t>
              </a:r>
            </a:p>
          </p:txBody>
        </p:sp>
        <p:sp>
          <p:nvSpPr>
            <p:cNvPr id="27" name="文本框 20"/>
            <p:cNvSpPr txBox="1">
              <a:spLocks noChangeArrowheads="1"/>
            </p:cNvSpPr>
            <p:nvPr/>
          </p:nvSpPr>
          <p:spPr bwMode="auto">
            <a:xfrm>
              <a:off x="2609225" y="4152581"/>
              <a:ext cx="720326"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914354" eaLnBrk="1" hangingPunct="1"/>
              <a:r>
                <a:rPr lang="zh-CN" altLang="en-US" sz="2400" b="1" kern="0" dirty="0">
                  <a:solidFill>
                    <a:srgbClr val="2F2F2F"/>
                  </a:solidFill>
                  <a:latin typeface="楷体" pitchFamily="49" charset="-122"/>
                  <a:ea typeface="楷体" pitchFamily="49" charset="-122"/>
                </a:rPr>
                <a:t>壹</a:t>
              </a:r>
            </a:p>
          </p:txBody>
        </p:sp>
        <p:sp>
          <p:nvSpPr>
            <p:cNvPr id="28" name="流程图: 联系 22"/>
            <p:cNvSpPr>
              <a:spLocks noChangeArrowheads="1"/>
            </p:cNvSpPr>
            <p:nvPr/>
          </p:nvSpPr>
          <p:spPr bwMode="auto">
            <a:xfrm>
              <a:off x="3223248" y="4330381"/>
              <a:ext cx="106304" cy="106362"/>
            </a:xfrm>
            <a:prstGeom prst="flowChartConnector">
              <a:avLst/>
            </a:prstGeom>
            <a:solidFill>
              <a:srgbClr val="2F2F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354"/>
              <a:endParaRPr lang="zh-CN" altLang="en-US" sz="1900" kern="0">
                <a:solidFill>
                  <a:srgbClr val="FFFFFF"/>
                </a:solidFill>
              </a:endParaRPr>
            </a:p>
          </p:txBody>
        </p:sp>
      </p:grpSp>
      <p:pic>
        <p:nvPicPr>
          <p:cNvPr id="29" name="图片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5295" y="4752862"/>
            <a:ext cx="662700" cy="342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 name="组合 29"/>
          <p:cNvGrpSpPr/>
          <p:nvPr/>
        </p:nvGrpSpPr>
        <p:grpSpPr>
          <a:xfrm>
            <a:off x="2304468" y="4633395"/>
            <a:ext cx="3702005" cy="461665"/>
            <a:chOff x="2609225" y="4573627"/>
            <a:chExt cx="3702005" cy="461664"/>
          </a:xfrm>
        </p:grpSpPr>
        <p:sp>
          <p:nvSpPr>
            <p:cNvPr id="31" name="TextBox 2"/>
            <p:cNvSpPr txBox="1">
              <a:spLocks noChangeArrowheads="1"/>
            </p:cNvSpPr>
            <p:nvPr/>
          </p:nvSpPr>
          <p:spPr bwMode="auto">
            <a:xfrm>
              <a:off x="3329551" y="4573627"/>
              <a:ext cx="2981679"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defTabSz="914354" eaLnBrk="1" hangingPunct="1"/>
              <a:r>
                <a:rPr lang="zh-CN" altLang="en-US" sz="2400" b="1" kern="0" dirty="0">
                  <a:solidFill>
                    <a:srgbClr val="000000"/>
                  </a:solidFill>
                  <a:latin typeface="楷体" pitchFamily="49" charset="-122"/>
                  <a:ea typeface="楷体" pitchFamily="49" charset="-122"/>
                </a:rPr>
                <a:t>国学概念</a:t>
              </a:r>
            </a:p>
          </p:txBody>
        </p:sp>
        <p:sp>
          <p:nvSpPr>
            <p:cNvPr id="32" name="文本框 25"/>
            <p:cNvSpPr txBox="1">
              <a:spLocks noChangeArrowheads="1"/>
            </p:cNvSpPr>
            <p:nvPr/>
          </p:nvSpPr>
          <p:spPr bwMode="auto">
            <a:xfrm>
              <a:off x="2609225" y="4573627"/>
              <a:ext cx="720326"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914354" eaLnBrk="1" hangingPunct="1"/>
              <a:r>
                <a:rPr lang="zh-CN" altLang="en-US" sz="2400" b="1" kern="0" dirty="0">
                  <a:solidFill>
                    <a:srgbClr val="2F2F2F"/>
                  </a:solidFill>
                  <a:latin typeface="楷体" pitchFamily="49" charset="-122"/>
                  <a:ea typeface="楷体" pitchFamily="49" charset="-122"/>
                </a:rPr>
                <a:t>贰</a:t>
              </a:r>
            </a:p>
          </p:txBody>
        </p:sp>
        <p:sp>
          <p:nvSpPr>
            <p:cNvPr id="33" name="流程图: 联系 27"/>
            <p:cNvSpPr>
              <a:spLocks noChangeArrowheads="1"/>
            </p:cNvSpPr>
            <p:nvPr/>
          </p:nvSpPr>
          <p:spPr bwMode="auto">
            <a:xfrm>
              <a:off x="3223248" y="4751426"/>
              <a:ext cx="106304" cy="106361"/>
            </a:xfrm>
            <a:prstGeom prst="flowChartConnector">
              <a:avLst/>
            </a:prstGeom>
            <a:solidFill>
              <a:srgbClr val="2F2F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354"/>
              <a:endParaRPr lang="zh-CN" altLang="en-US" sz="1900" kern="0">
                <a:solidFill>
                  <a:srgbClr val="FFFFFF"/>
                </a:solidFill>
              </a:endParaRPr>
            </a:p>
          </p:txBody>
        </p:sp>
      </p:grpSp>
      <p:pic>
        <p:nvPicPr>
          <p:cNvPr id="34" name="图片 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5295" y="5235299"/>
            <a:ext cx="662700" cy="342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5" name="组合 34"/>
          <p:cNvGrpSpPr/>
          <p:nvPr/>
        </p:nvGrpSpPr>
        <p:grpSpPr>
          <a:xfrm>
            <a:off x="2304468" y="5115832"/>
            <a:ext cx="3702005" cy="461665"/>
            <a:chOff x="2609225" y="5056064"/>
            <a:chExt cx="3702005" cy="461664"/>
          </a:xfrm>
        </p:grpSpPr>
        <p:sp>
          <p:nvSpPr>
            <p:cNvPr id="38" name="TextBox 2"/>
            <p:cNvSpPr txBox="1">
              <a:spLocks noChangeArrowheads="1"/>
            </p:cNvSpPr>
            <p:nvPr/>
          </p:nvSpPr>
          <p:spPr bwMode="auto">
            <a:xfrm>
              <a:off x="3329551" y="5056064"/>
              <a:ext cx="2981679"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defTabSz="914354" eaLnBrk="1" hangingPunct="1"/>
              <a:r>
                <a:rPr lang="zh-CN" altLang="en-US" sz="2400" b="1" kern="0" dirty="0">
                  <a:solidFill>
                    <a:srgbClr val="000000"/>
                  </a:solidFill>
                  <a:latin typeface="楷体" pitchFamily="49" charset="-122"/>
                  <a:ea typeface="楷体" pitchFamily="49" charset="-122"/>
                </a:rPr>
                <a:t>国学历史观</a:t>
              </a:r>
            </a:p>
          </p:txBody>
        </p:sp>
        <p:sp>
          <p:nvSpPr>
            <p:cNvPr id="39" name="文本框 30"/>
            <p:cNvSpPr txBox="1">
              <a:spLocks noChangeArrowheads="1"/>
            </p:cNvSpPr>
            <p:nvPr/>
          </p:nvSpPr>
          <p:spPr bwMode="auto">
            <a:xfrm>
              <a:off x="2609225" y="5056064"/>
              <a:ext cx="720326"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914354" eaLnBrk="1" hangingPunct="1"/>
              <a:r>
                <a:rPr lang="zh-CN" altLang="en-US" sz="2400" b="1" kern="0">
                  <a:solidFill>
                    <a:srgbClr val="2F2F2F"/>
                  </a:solidFill>
                  <a:latin typeface="楷体" pitchFamily="49" charset="-122"/>
                  <a:ea typeface="楷体" pitchFamily="49" charset="-122"/>
                </a:rPr>
                <a:t>叁</a:t>
              </a:r>
            </a:p>
          </p:txBody>
        </p:sp>
        <p:sp>
          <p:nvSpPr>
            <p:cNvPr id="40" name="流程图: 联系 32"/>
            <p:cNvSpPr>
              <a:spLocks noChangeArrowheads="1"/>
            </p:cNvSpPr>
            <p:nvPr/>
          </p:nvSpPr>
          <p:spPr bwMode="auto">
            <a:xfrm>
              <a:off x="3223248" y="5233863"/>
              <a:ext cx="106304" cy="106361"/>
            </a:xfrm>
            <a:prstGeom prst="flowChartConnector">
              <a:avLst/>
            </a:prstGeom>
            <a:solidFill>
              <a:srgbClr val="2F2F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354"/>
              <a:endParaRPr lang="zh-CN" altLang="en-US" sz="1900" kern="0">
                <a:solidFill>
                  <a:srgbClr val="FFFFFF"/>
                </a:solidFill>
              </a:endParaRPr>
            </a:p>
          </p:txBody>
        </p:sp>
      </p:grpSp>
      <p:pic>
        <p:nvPicPr>
          <p:cNvPr id="43" name="Picture 3" descr="image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09473" y="4049644"/>
            <a:ext cx="3317875" cy="76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4" name="图片 3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5295" y="5697259"/>
            <a:ext cx="662700" cy="342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 name="组合 44"/>
          <p:cNvGrpSpPr/>
          <p:nvPr/>
        </p:nvGrpSpPr>
        <p:grpSpPr>
          <a:xfrm>
            <a:off x="2304468" y="5577792"/>
            <a:ext cx="3702005" cy="461665"/>
            <a:chOff x="2609225" y="5056064"/>
            <a:chExt cx="3702005" cy="461664"/>
          </a:xfrm>
        </p:grpSpPr>
        <p:sp>
          <p:nvSpPr>
            <p:cNvPr id="46" name="TextBox 2"/>
            <p:cNvSpPr txBox="1">
              <a:spLocks noChangeArrowheads="1"/>
            </p:cNvSpPr>
            <p:nvPr/>
          </p:nvSpPr>
          <p:spPr bwMode="auto">
            <a:xfrm>
              <a:off x="3329551" y="5056064"/>
              <a:ext cx="2981679"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defTabSz="914354" eaLnBrk="1" hangingPunct="1"/>
              <a:r>
                <a:rPr lang="zh-CN" altLang="en-US" sz="2400" b="1" kern="0" dirty="0">
                  <a:solidFill>
                    <a:srgbClr val="000000"/>
                  </a:solidFill>
                  <a:latin typeface="楷体" pitchFamily="49" charset="-122"/>
                  <a:ea typeface="楷体" pitchFamily="49" charset="-122"/>
                </a:rPr>
                <a:t>国学分类</a:t>
              </a:r>
            </a:p>
          </p:txBody>
        </p:sp>
        <p:sp>
          <p:nvSpPr>
            <p:cNvPr id="47" name="文本框 30"/>
            <p:cNvSpPr txBox="1">
              <a:spLocks noChangeArrowheads="1"/>
            </p:cNvSpPr>
            <p:nvPr/>
          </p:nvSpPr>
          <p:spPr bwMode="auto">
            <a:xfrm>
              <a:off x="2609225" y="5056064"/>
              <a:ext cx="720326"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914354" eaLnBrk="1" hangingPunct="1"/>
              <a:r>
                <a:rPr lang="zh-CN" altLang="en-US" sz="2400" b="1" kern="0" dirty="0">
                  <a:solidFill>
                    <a:srgbClr val="2F2F2F"/>
                  </a:solidFill>
                  <a:latin typeface="楷体" pitchFamily="49" charset="-122"/>
                  <a:ea typeface="楷体" pitchFamily="49" charset="-122"/>
                </a:rPr>
                <a:t>肆</a:t>
              </a:r>
            </a:p>
          </p:txBody>
        </p:sp>
        <p:sp>
          <p:nvSpPr>
            <p:cNvPr id="48" name="流程图: 联系 32"/>
            <p:cNvSpPr>
              <a:spLocks noChangeArrowheads="1"/>
            </p:cNvSpPr>
            <p:nvPr/>
          </p:nvSpPr>
          <p:spPr bwMode="auto">
            <a:xfrm>
              <a:off x="3223248" y="5233863"/>
              <a:ext cx="106304" cy="106361"/>
            </a:xfrm>
            <a:prstGeom prst="flowChartConnector">
              <a:avLst/>
            </a:prstGeom>
            <a:solidFill>
              <a:srgbClr val="2F2F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354"/>
              <a:endParaRPr lang="zh-CN" altLang="en-US" sz="1900" kern="0">
                <a:solidFill>
                  <a:srgbClr val="FFFFFF"/>
                </a:solidFill>
              </a:endParaRPr>
            </a:p>
          </p:txBody>
        </p:sp>
      </p:grpSp>
      <p:pic>
        <p:nvPicPr>
          <p:cNvPr id="2" name="爱恨难渡-">
            <a:hlinkClick r:id="" action="ppaction://media"/>
          </p:cNvPr>
          <p:cNvPicPr>
            <a:picLocks noChangeAspect="1"/>
          </p:cNvPicPr>
          <p:nvPr>
            <a:audioFile r:link="rId1"/>
            <p:extLst>
              <p:ext uri="{DAA4B4D4-6D71-4841-9C94-3DE7FCFB9230}">
                <p14:media xmlns:p14="http://schemas.microsoft.com/office/powerpoint/2010/main" r:embed="rId2">
                  <p14:trim st="2158" end="8656.125"/>
                </p14:media>
              </p:ext>
            </p:extLst>
          </p:nvPr>
        </p:nvPicPr>
        <p:blipFill>
          <a:blip r:embed="rId8"/>
          <a:stretch>
            <a:fillRect/>
          </a:stretch>
        </p:blipFill>
        <p:spPr>
          <a:xfrm>
            <a:off x="12571143" y="2637706"/>
            <a:ext cx="609600" cy="609600"/>
          </a:xfrm>
          <a:prstGeom prst="rect">
            <a:avLst/>
          </a:prstGeom>
        </p:spPr>
      </p:pic>
    </p:spTree>
    <p:extLst>
      <p:ext uri="{BB962C8B-B14F-4D97-AF65-F5344CB8AC3E}">
        <p14:creationId xmlns:p14="http://schemas.microsoft.com/office/powerpoint/2010/main" val="2038642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3" presetClass="entr" presetSubtype="16" fill="hold" nodeType="withEffect">
                                      <p:stCondLst>
                                        <p:cond delay="0"/>
                                      </p:stCondLst>
                                      <p:childTnLst>
                                        <p:set>
                                          <p:cBhvr>
                                            <p:cTn id="8" dur="1" fill="hold">
                                              <p:stCondLst>
                                                <p:cond delay="0"/>
                                              </p:stCondLst>
                                            </p:cTn>
                                            <p:tgtEl>
                                              <p:spTgt spid="22"/>
                                            </p:tgtEl>
                                            <p:attrNameLst>
                                              <p:attrName>style.visibility</p:attrName>
                                            </p:attrNameLst>
                                          </p:cBhvr>
                                          <p:to>
                                            <p:strVal val="visible"/>
                                          </p:to>
                                        </p:set>
                                        <p:anim calcmode="lin" valueType="num">
                                          <p:cBhvr>
                                            <p:cTn id="9" dur="2000" fill="hold"/>
                                            <p:tgtEl>
                                              <p:spTgt spid="22"/>
                                            </p:tgtEl>
                                            <p:attrNameLst>
                                              <p:attrName>ppt_w</p:attrName>
                                            </p:attrNameLst>
                                          </p:cBhvr>
                                          <p:tavLst>
                                            <p:tav tm="0">
                                              <p:val>
                                                <p:fltVal val="0"/>
                                              </p:val>
                                            </p:tav>
                                            <p:tav tm="100000">
                                              <p:val>
                                                <p:strVal val="#ppt_w"/>
                                              </p:val>
                                            </p:tav>
                                          </p:tavLst>
                                        </p:anim>
                                        <p:anim calcmode="lin" valueType="num">
                                          <p:cBhvr>
                                            <p:cTn id="10" dur="2000" fill="hold"/>
                                            <p:tgtEl>
                                              <p:spTgt spid="22"/>
                                            </p:tgtEl>
                                            <p:attrNameLst>
                                              <p:attrName>ppt_h</p:attrName>
                                            </p:attrNameLst>
                                          </p:cBhvr>
                                          <p:tavLst>
                                            <p:tav tm="0">
                                              <p:val>
                                                <p:fltVal val="0"/>
                                              </p:val>
                                            </p:tav>
                                            <p:tav tm="100000">
                                              <p:val>
                                                <p:strVal val="#ppt_h"/>
                                              </p:val>
                                            </p:tav>
                                          </p:tavLst>
                                        </p:anim>
                                      </p:childTnLst>
                                    </p:cTn>
                                  </p:par>
                                  <p:par>
                                    <p:cTn id="11" presetID="47"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1000" fill="hold"/>
                                            <p:tgtEl>
                                              <p:spTgt spid="23"/>
                                            </p:tgtEl>
                                            <p:attrNameLst>
                                              <p:attrName>ppt_y</p:attrName>
                                            </p:attrNameLst>
                                          </p:cBhvr>
                                          <p:tavLst>
                                            <p:tav tm="0">
                                              <p:val>
                                                <p:strVal val="#ppt_y-.1"/>
                                              </p:val>
                                            </p:tav>
                                            <p:tav tm="100000">
                                              <p:val>
                                                <p:strVal val="#ppt_y"/>
                                              </p:val>
                                            </p:tav>
                                          </p:tavLst>
                                        </p:anim>
                                      </p:childTnLst>
                                    </p:cTn>
                                  </p:par>
                                  <p:par>
                                    <p:cTn id="16" presetID="22" presetClass="entr" presetSubtype="8" fill="hold" nodeType="withEffect">
                                      <p:stCondLst>
                                        <p:cond delay="500"/>
                                      </p:stCondLst>
                                      <p:childTnLst>
                                        <p:set>
                                          <p:cBhvr>
                                            <p:cTn id="17" dur="1" fill="hold">
                                              <p:stCondLst>
                                                <p:cond delay="0"/>
                                              </p:stCondLst>
                                            </p:cTn>
                                            <p:tgtEl>
                                              <p:spTgt spid="43"/>
                                            </p:tgtEl>
                                            <p:attrNameLst>
                                              <p:attrName>style.visibility</p:attrName>
                                            </p:attrNameLst>
                                          </p:cBhvr>
                                          <p:to>
                                            <p:strVal val="visible"/>
                                          </p:to>
                                        </p:set>
                                        <p:animEffect transition="in" filter="wipe(left)">
                                          <p:cBhvr>
                                            <p:cTn id="18" dur="500"/>
                                            <p:tgtEl>
                                              <p:spTgt spid="43"/>
                                            </p:tgtEl>
                                          </p:cBhvr>
                                        </p:animEffect>
                                      </p:childTnLst>
                                    </p:cTn>
                                  </p:par>
                                </p:childTnLst>
                              </p:cTn>
                            </p:par>
                            <p:par>
                              <p:cTn id="19" fill="hold">
                                <p:stCondLst>
                                  <p:cond delay="2000"/>
                                </p:stCondLst>
                                <p:childTnLst>
                                  <p:par>
                                    <p:cTn id="20" presetID="2" presetClass="entr" presetSubtype="8" fill="hold" nodeType="afterEffect" p14:presetBounceEnd="66000">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14:bounceEnd="66000">
                                          <p:cBhvr additive="base">
                                            <p:cTn id="22" dur="2000" fill="hold"/>
                                            <p:tgtEl>
                                              <p:spTgt spid="24"/>
                                            </p:tgtEl>
                                            <p:attrNameLst>
                                              <p:attrName>ppt_x</p:attrName>
                                            </p:attrNameLst>
                                          </p:cBhvr>
                                          <p:tavLst>
                                            <p:tav tm="0">
                                              <p:val>
                                                <p:strVal val="0-#ppt_w/2"/>
                                              </p:val>
                                            </p:tav>
                                            <p:tav tm="100000">
                                              <p:val>
                                                <p:strVal val="#ppt_x"/>
                                              </p:val>
                                            </p:tav>
                                          </p:tavLst>
                                        </p:anim>
                                        <p:anim calcmode="lin" valueType="num" p14:bounceEnd="66000">
                                          <p:cBhvr additive="base">
                                            <p:cTn id="23" dur="2000" fill="hold"/>
                                            <p:tgtEl>
                                              <p:spTgt spid="24"/>
                                            </p:tgtEl>
                                            <p:attrNameLst>
                                              <p:attrName>ppt_y</p:attrName>
                                            </p:attrNameLst>
                                          </p:cBhvr>
                                          <p:tavLst>
                                            <p:tav tm="0">
                                              <p:val>
                                                <p:strVal val="#ppt_y"/>
                                              </p:val>
                                            </p:tav>
                                            <p:tav tm="100000">
                                              <p:val>
                                                <p:strVal val="#ppt_y"/>
                                              </p:val>
                                            </p:tav>
                                          </p:tavLst>
                                        </p:anim>
                                      </p:childTnLst>
                                    </p:cTn>
                                  </p:par>
                                  <p:par>
                                    <p:cTn id="24" presetID="14" presetClass="entr" presetSubtype="10" fill="hold"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randombar(horizontal)">
                                          <p:cBhvr>
                                            <p:cTn id="26" dur="500"/>
                                            <p:tgtEl>
                                              <p:spTgt spid="25"/>
                                            </p:tgtEl>
                                          </p:cBhvr>
                                        </p:animEffect>
                                      </p:childTnLst>
                                    </p:cTn>
                                  </p:par>
                                  <p:par>
                                    <p:cTn id="27" presetID="2" presetClass="entr" presetSubtype="8" fill="hold" nodeType="withEffect" p14:presetBounceEnd="66000">
                                      <p:stCondLst>
                                        <p:cond delay="1000"/>
                                      </p:stCondLst>
                                      <p:childTnLst>
                                        <p:set>
                                          <p:cBhvr>
                                            <p:cTn id="28" dur="1" fill="hold">
                                              <p:stCondLst>
                                                <p:cond delay="0"/>
                                              </p:stCondLst>
                                            </p:cTn>
                                            <p:tgtEl>
                                              <p:spTgt spid="29"/>
                                            </p:tgtEl>
                                            <p:attrNameLst>
                                              <p:attrName>style.visibility</p:attrName>
                                            </p:attrNameLst>
                                          </p:cBhvr>
                                          <p:to>
                                            <p:strVal val="visible"/>
                                          </p:to>
                                        </p:set>
                                        <p:anim calcmode="lin" valueType="num" p14:bounceEnd="66000">
                                          <p:cBhvr additive="base">
                                            <p:cTn id="29" dur="2000" fill="hold"/>
                                            <p:tgtEl>
                                              <p:spTgt spid="29"/>
                                            </p:tgtEl>
                                            <p:attrNameLst>
                                              <p:attrName>ppt_x</p:attrName>
                                            </p:attrNameLst>
                                          </p:cBhvr>
                                          <p:tavLst>
                                            <p:tav tm="0">
                                              <p:val>
                                                <p:strVal val="0-#ppt_w/2"/>
                                              </p:val>
                                            </p:tav>
                                            <p:tav tm="100000">
                                              <p:val>
                                                <p:strVal val="#ppt_x"/>
                                              </p:val>
                                            </p:tav>
                                          </p:tavLst>
                                        </p:anim>
                                        <p:anim calcmode="lin" valueType="num" p14:bounceEnd="66000">
                                          <p:cBhvr additive="base">
                                            <p:cTn id="30" dur="2000" fill="hold"/>
                                            <p:tgtEl>
                                              <p:spTgt spid="29"/>
                                            </p:tgtEl>
                                            <p:attrNameLst>
                                              <p:attrName>ppt_y</p:attrName>
                                            </p:attrNameLst>
                                          </p:cBhvr>
                                          <p:tavLst>
                                            <p:tav tm="0">
                                              <p:val>
                                                <p:strVal val="#ppt_y"/>
                                              </p:val>
                                            </p:tav>
                                            <p:tav tm="100000">
                                              <p:val>
                                                <p:strVal val="#ppt_y"/>
                                              </p:val>
                                            </p:tav>
                                          </p:tavLst>
                                        </p:anim>
                                      </p:childTnLst>
                                    </p:cTn>
                                  </p:par>
                                  <p:par>
                                    <p:cTn id="31" presetID="14" presetClass="entr" presetSubtype="10" fill="hold" nodeType="withEffect">
                                      <p:stCondLst>
                                        <p:cond delay="1000"/>
                                      </p:stCondLst>
                                      <p:childTnLst>
                                        <p:set>
                                          <p:cBhvr>
                                            <p:cTn id="32" dur="1" fill="hold">
                                              <p:stCondLst>
                                                <p:cond delay="0"/>
                                              </p:stCondLst>
                                            </p:cTn>
                                            <p:tgtEl>
                                              <p:spTgt spid="30"/>
                                            </p:tgtEl>
                                            <p:attrNameLst>
                                              <p:attrName>style.visibility</p:attrName>
                                            </p:attrNameLst>
                                          </p:cBhvr>
                                          <p:to>
                                            <p:strVal val="visible"/>
                                          </p:to>
                                        </p:set>
                                        <p:animEffect transition="in" filter="randombar(horizontal)">
                                          <p:cBhvr>
                                            <p:cTn id="33" dur="500"/>
                                            <p:tgtEl>
                                              <p:spTgt spid="30"/>
                                            </p:tgtEl>
                                          </p:cBhvr>
                                        </p:animEffect>
                                      </p:childTnLst>
                                    </p:cTn>
                                  </p:par>
                                  <p:par>
                                    <p:cTn id="34" presetID="2" presetClass="entr" presetSubtype="8" fill="hold" nodeType="withEffect" p14:presetBounceEnd="66000">
                                      <p:stCondLst>
                                        <p:cond delay="2000"/>
                                      </p:stCondLst>
                                      <p:childTnLst>
                                        <p:set>
                                          <p:cBhvr>
                                            <p:cTn id="35" dur="1" fill="hold">
                                              <p:stCondLst>
                                                <p:cond delay="0"/>
                                              </p:stCondLst>
                                            </p:cTn>
                                            <p:tgtEl>
                                              <p:spTgt spid="34"/>
                                            </p:tgtEl>
                                            <p:attrNameLst>
                                              <p:attrName>style.visibility</p:attrName>
                                            </p:attrNameLst>
                                          </p:cBhvr>
                                          <p:to>
                                            <p:strVal val="visible"/>
                                          </p:to>
                                        </p:set>
                                        <p:anim calcmode="lin" valueType="num" p14:bounceEnd="66000">
                                          <p:cBhvr additive="base">
                                            <p:cTn id="36" dur="2000" fill="hold"/>
                                            <p:tgtEl>
                                              <p:spTgt spid="34"/>
                                            </p:tgtEl>
                                            <p:attrNameLst>
                                              <p:attrName>ppt_x</p:attrName>
                                            </p:attrNameLst>
                                          </p:cBhvr>
                                          <p:tavLst>
                                            <p:tav tm="0">
                                              <p:val>
                                                <p:strVal val="0-#ppt_w/2"/>
                                              </p:val>
                                            </p:tav>
                                            <p:tav tm="100000">
                                              <p:val>
                                                <p:strVal val="#ppt_x"/>
                                              </p:val>
                                            </p:tav>
                                          </p:tavLst>
                                        </p:anim>
                                        <p:anim calcmode="lin" valueType="num" p14:bounceEnd="66000">
                                          <p:cBhvr additive="base">
                                            <p:cTn id="37" dur="2000" fill="hold"/>
                                            <p:tgtEl>
                                              <p:spTgt spid="34"/>
                                            </p:tgtEl>
                                            <p:attrNameLst>
                                              <p:attrName>ppt_y</p:attrName>
                                            </p:attrNameLst>
                                          </p:cBhvr>
                                          <p:tavLst>
                                            <p:tav tm="0">
                                              <p:val>
                                                <p:strVal val="#ppt_y"/>
                                              </p:val>
                                            </p:tav>
                                            <p:tav tm="100000">
                                              <p:val>
                                                <p:strVal val="#ppt_y"/>
                                              </p:val>
                                            </p:tav>
                                          </p:tavLst>
                                        </p:anim>
                                      </p:childTnLst>
                                    </p:cTn>
                                  </p:par>
                                  <p:par>
                                    <p:cTn id="38" presetID="14" presetClass="entr" presetSubtype="10" fill="hold" nodeType="withEffect">
                                      <p:stCondLst>
                                        <p:cond delay="2000"/>
                                      </p:stCondLst>
                                      <p:childTnLst>
                                        <p:set>
                                          <p:cBhvr>
                                            <p:cTn id="39" dur="1" fill="hold">
                                              <p:stCondLst>
                                                <p:cond delay="0"/>
                                              </p:stCondLst>
                                            </p:cTn>
                                            <p:tgtEl>
                                              <p:spTgt spid="35"/>
                                            </p:tgtEl>
                                            <p:attrNameLst>
                                              <p:attrName>style.visibility</p:attrName>
                                            </p:attrNameLst>
                                          </p:cBhvr>
                                          <p:to>
                                            <p:strVal val="visible"/>
                                          </p:to>
                                        </p:set>
                                        <p:animEffect transition="in" filter="randombar(horizontal)">
                                          <p:cBhvr>
                                            <p:cTn id="40" dur="500"/>
                                            <p:tgtEl>
                                              <p:spTgt spid="35"/>
                                            </p:tgtEl>
                                          </p:cBhvr>
                                        </p:animEffect>
                                      </p:childTnLst>
                                    </p:cTn>
                                  </p:par>
                                  <p:par>
                                    <p:cTn id="41" presetID="2" presetClass="entr" presetSubtype="8" fill="hold" nodeType="withEffect" p14:presetBounceEnd="66000">
                                      <p:stCondLst>
                                        <p:cond delay="3000"/>
                                      </p:stCondLst>
                                      <p:childTnLst>
                                        <p:set>
                                          <p:cBhvr>
                                            <p:cTn id="42" dur="1" fill="hold">
                                              <p:stCondLst>
                                                <p:cond delay="0"/>
                                              </p:stCondLst>
                                            </p:cTn>
                                            <p:tgtEl>
                                              <p:spTgt spid="44"/>
                                            </p:tgtEl>
                                            <p:attrNameLst>
                                              <p:attrName>style.visibility</p:attrName>
                                            </p:attrNameLst>
                                          </p:cBhvr>
                                          <p:to>
                                            <p:strVal val="visible"/>
                                          </p:to>
                                        </p:set>
                                        <p:anim calcmode="lin" valueType="num" p14:bounceEnd="66000">
                                          <p:cBhvr additive="base">
                                            <p:cTn id="43" dur="2000" fill="hold"/>
                                            <p:tgtEl>
                                              <p:spTgt spid="44"/>
                                            </p:tgtEl>
                                            <p:attrNameLst>
                                              <p:attrName>ppt_x</p:attrName>
                                            </p:attrNameLst>
                                          </p:cBhvr>
                                          <p:tavLst>
                                            <p:tav tm="0">
                                              <p:val>
                                                <p:strVal val="0-#ppt_w/2"/>
                                              </p:val>
                                            </p:tav>
                                            <p:tav tm="100000">
                                              <p:val>
                                                <p:strVal val="#ppt_x"/>
                                              </p:val>
                                            </p:tav>
                                          </p:tavLst>
                                        </p:anim>
                                        <p:anim calcmode="lin" valueType="num" p14:bounceEnd="66000">
                                          <p:cBhvr additive="base">
                                            <p:cTn id="44" dur="2000" fill="hold"/>
                                            <p:tgtEl>
                                              <p:spTgt spid="44"/>
                                            </p:tgtEl>
                                            <p:attrNameLst>
                                              <p:attrName>ppt_y</p:attrName>
                                            </p:attrNameLst>
                                          </p:cBhvr>
                                          <p:tavLst>
                                            <p:tav tm="0">
                                              <p:val>
                                                <p:strVal val="#ppt_y"/>
                                              </p:val>
                                            </p:tav>
                                            <p:tav tm="100000">
                                              <p:val>
                                                <p:strVal val="#ppt_y"/>
                                              </p:val>
                                            </p:tav>
                                          </p:tavLst>
                                        </p:anim>
                                      </p:childTnLst>
                                    </p:cTn>
                                  </p:par>
                                  <p:par>
                                    <p:cTn id="45" presetID="14" presetClass="entr" presetSubtype="10" fill="hold" nodeType="withEffect">
                                      <p:stCondLst>
                                        <p:cond delay="3000"/>
                                      </p:stCondLst>
                                      <p:childTnLst>
                                        <p:set>
                                          <p:cBhvr>
                                            <p:cTn id="46" dur="1" fill="hold">
                                              <p:stCondLst>
                                                <p:cond delay="0"/>
                                              </p:stCondLst>
                                            </p:cTn>
                                            <p:tgtEl>
                                              <p:spTgt spid="45"/>
                                            </p:tgtEl>
                                            <p:attrNameLst>
                                              <p:attrName>style.visibility</p:attrName>
                                            </p:attrNameLst>
                                          </p:cBhvr>
                                          <p:to>
                                            <p:strVal val="visible"/>
                                          </p:to>
                                        </p:set>
                                        <p:animEffect transition="in" filter="randombar(horizontal)">
                                          <p:cBhvr>
                                            <p:cTn id="4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8" repeatCount="indefinite" fill="hold" display="0">
                      <p:stCondLst>
                        <p:cond delay="indefinite"/>
                      </p:stCondLst>
                      <p:endCondLst>
                        <p:cond evt="onStopAudio" delay="0">
                          <p:tgtEl>
                            <p:sldTgt/>
                          </p:tgtEl>
                        </p:cond>
                      </p:endCondLst>
                    </p:cTn>
                    <p:tgtEl>
                      <p:spTgt spid="2"/>
                    </p:tgtEl>
                  </p:cMediaNode>
                </p:audio>
              </p:childTnLst>
            </p:cTn>
          </p:par>
        </p:tnLst>
        <p:bldLst>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3" presetClass="entr" presetSubtype="16" fill="hold" nodeType="withEffect">
                                      <p:stCondLst>
                                        <p:cond delay="0"/>
                                      </p:stCondLst>
                                      <p:childTnLst>
                                        <p:set>
                                          <p:cBhvr>
                                            <p:cTn id="8" dur="1" fill="hold">
                                              <p:stCondLst>
                                                <p:cond delay="0"/>
                                              </p:stCondLst>
                                            </p:cTn>
                                            <p:tgtEl>
                                              <p:spTgt spid="22"/>
                                            </p:tgtEl>
                                            <p:attrNameLst>
                                              <p:attrName>style.visibility</p:attrName>
                                            </p:attrNameLst>
                                          </p:cBhvr>
                                          <p:to>
                                            <p:strVal val="visible"/>
                                          </p:to>
                                        </p:set>
                                        <p:anim calcmode="lin" valueType="num">
                                          <p:cBhvr>
                                            <p:cTn id="9" dur="2000" fill="hold"/>
                                            <p:tgtEl>
                                              <p:spTgt spid="22"/>
                                            </p:tgtEl>
                                            <p:attrNameLst>
                                              <p:attrName>ppt_w</p:attrName>
                                            </p:attrNameLst>
                                          </p:cBhvr>
                                          <p:tavLst>
                                            <p:tav tm="0">
                                              <p:val>
                                                <p:fltVal val="0"/>
                                              </p:val>
                                            </p:tav>
                                            <p:tav tm="100000">
                                              <p:val>
                                                <p:strVal val="#ppt_w"/>
                                              </p:val>
                                            </p:tav>
                                          </p:tavLst>
                                        </p:anim>
                                        <p:anim calcmode="lin" valueType="num">
                                          <p:cBhvr>
                                            <p:cTn id="10" dur="2000" fill="hold"/>
                                            <p:tgtEl>
                                              <p:spTgt spid="22"/>
                                            </p:tgtEl>
                                            <p:attrNameLst>
                                              <p:attrName>ppt_h</p:attrName>
                                            </p:attrNameLst>
                                          </p:cBhvr>
                                          <p:tavLst>
                                            <p:tav tm="0">
                                              <p:val>
                                                <p:fltVal val="0"/>
                                              </p:val>
                                            </p:tav>
                                            <p:tav tm="100000">
                                              <p:val>
                                                <p:strVal val="#ppt_h"/>
                                              </p:val>
                                            </p:tav>
                                          </p:tavLst>
                                        </p:anim>
                                      </p:childTnLst>
                                    </p:cTn>
                                  </p:par>
                                  <p:par>
                                    <p:cTn id="11" presetID="47"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1000" fill="hold"/>
                                            <p:tgtEl>
                                              <p:spTgt spid="23"/>
                                            </p:tgtEl>
                                            <p:attrNameLst>
                                              <p:attrName>ppt_y</p:attrName>
                                            </p:attrNameLst>
                                          </p:cBhvr>
                                          <p:tavLst>
                                            <p:tav tm="0">
                                              <p:val>
                                                <p:strVal val="#ppt_y-.1"/>
                                              </p:val>
                                            </p:tav>
                                            <p:tav tm="100000">
                                              <p:val>
                                                <p:strVal val="#ppt_y"/>
                                              </p:val>
                                            </p:tav>
                                          </p:tavLst>
                                        </p:anim>
                                      </p:childTnLst>
                                    </p:cTn>
                                  </p:par>
                                  <p:par>
                                    <p:cTn id="16" presetID="22" presetClass="entr" presetSubtype="8" fill="hold" nodeType="withEffect">
                                      <p:stCondLst>
                                        <p:cond delay="500"/>
                                      </p:stCondLst>
                                      <p:childTnLst>
                                        <p:set>
                                          <p:cBhvr>
                                            <p:cTn id="17" dur="1" fill="hold">
                                              <p:stCondLst>
                                                <p:cond delay="0"/>
                                              </p:stCondLst>
                                            </p:cTn>
                                            <p:tgtEl>
                                              <p:spTgt spid="43"/>
                                            </p:tgtEl>
                                            <p:attrNameLst>
                                              <p:attrName>style.visibility</p:attrName>
                                            </p:attrNameLst>
                                          </p:cBhvr>
                                          <p:to>
                                            <p:strVal val="visible"/>
                                          </p:to>
                                        </p:set>
                                        <p:animEffect transition="in" filter="wipe(left)">
                                          <p:cBhvr>
                                            <p:cTn id="18" dur="500"/>
                                            <p:tgtEl>
                                              <p:spTgt spid="43"/>
                                            </p:tgtEl>
                                          </p:cBhvr>
                                        </p:animEffect>
                                      </p:childTnLst>
                                    </p:cTn>
                                  </p:par>
                                </p:childTnLst>
                              </p:cTn>
                            </p:par>
                            <p:par>
                              <p:cTn id="19" fill="hold">
                                <p:stCondLst>
                                  <p:cond delay="2000"/>
                                </p:stCondLst>
                                <p:childTnLst>
                                  <p:par>
                                    <p:cTn id="20" presetID="2" presetClass="entr" presetSubtype="8"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2000" fill="hold"/>
                                            <p:tgtEl>
                                              <p:spTgt spid="24"/>
                                            </p:tgtEl>
                                            <p:attrNameLst>
                                              <p:attrName>ppt_x</p:attrName>
                                            </p:attrNameLst>
                                          </p:cBhvr>
                                          <p:tavLst>
                                            <p:tav tm="0">
                                              <p:val>
                                                <p:strVal val="0-#ppt_w/2"/>
                                              </p:val>
                                            </p:tav>
                                            <p:tav tm="100000">
                                              <p:val>
                                                <p:strVal val="#ppt_x"/>
                                              </p:val>
                                            </p:tav>
                                          </p:tavLst>
                                        </p:anim>
                                        <p:anim calcmode="lin" valueType="num">
                                          <p:cBhvr additive="base">
                                            <p:cTn id="23" dur="2000" fill="hold"/>
                                            <p:tgtEl>
                                              <p:spTgt spid="24"/>
                                            </p:tgtEl>
                                            <p:attrNameLst>
                                              <p:attrName>ppt_y</p:attrName>
                                            </p:attrNameLst>
                                          </p:cBhvr>
                                          <p:tavLst>
                                            <p:tav tm="0">
                                              <p:val>
                                                <p:strVal val="#ppt_y"/>
                                              </p:val>
                                            </p:tav>
                                            <p:tav tm="100000">
                                              <p:val>
                                                <p:strVal val="#ppt_y"/>
                                              </p:val>
                                            </p:tav>
                                          </p:tavLst>
                                        </p:anim>
                                      </p:childTnLst>
                                    </p:cTn>
                                  </p:par>
                                  <p:par>
                                    <p:cTn id="24" presetID="14" presetClass="entr" presetSubtype="10" fill="hold"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randombar(horizontal)">
                                          <p:cBhvr>
                                            <p:cTn id="26" dur="500"/>
                                            <p:tgtEl>
                                              <p:spTgt spid="25"/>
                                            </p:tgtEl>
                                          </p:cBhvr>
                                        </p:animEffect>
                                      </p:childTnLst>
                                    </p:cTn>
                                  </p:par>
                                  <p:par>
                                    <p:cTn id="27" presetID="2" presetClass="entr" presetSubtype="8" fill="hold" nodeType="withEffect">
                                      <p:stCondLst>
                                        <p:cond delay="100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2000" fill="hold"/>
                                            <p:tgtEl>
                                              <p:spTgt spid="29"/>
                                            </p:tgtEl>
                                            <p:attrNameLst>
                                              <p:attrName>ppt_x</p:attrName>
                                            </p:attrNameLst>
                                          </p:cBhvr>
                                          <p:tavLst>
                                            <p:tav tm="0">
                                              <p:val>
                                                <p:strVal val="0-#ppt_w/2"/>
                                              </p:val>
                                            </p:tav>
                                            <p:tav tm="100000">
                                              <p:val>
                                                <p:strVal val="#ppt_x"/>
                                              </p:val>
                                            </p:tav>
                                          </p:tavLst>
                                        </p:anim>
                                        <p:anim calcmode="lin" valueType="num">
                                          <p:cBhvr additive="base">
                                            <p:cTn id="30" dur="2000" fill="hold"/>
                                            <p:tgtEl>
                                              <p:spTgt spid="29"/>
                                            </p:tgtEl>
                                            <p:attrNameLst>
                                              <p:attrName>ppt_y</p:attrName>
                                            </p:attrNameLst>
                                          </p:cBhvr>
                                          <p:tavLst>
                                            <p:tav tm="0">
                                              <p:val>
                                                <p:strVal val="#ppt_y"/>
                                              </p:val>
                                            </p:tav>
                                            <p:tav tm="100000">
                                              <p:val>
                                                <p:strVal val="#ppt_y"/>
                                              </p:val>
                                            </p:tav>
                                          </p:tavLst>
                                        </p:anim>
                                      </p:childTnLst>
                                    </p:cTn>
                                  </p:par>
                                  <p:par>
                                    <p:cTn id="31" presetID="14" presetClass="entr" presetSubtype="10" fill="hold" nodeType="withEffect">
                                      <p:stCondLst>
                                        <p:cond delay="1000"/>
                                      </p:stCondLst>
                                      <p:childTnLst>
                                        <p:set>
                                          <p:cBhvr>
                                            <p:cTn id="32" dur="1" fill="hold">
                                              <p:stCondLst>
                                                <p:cond delay="0"/>
                                              </p:stCondLst>
                                            </p:cTn>
                                            <p:tgtEl>
                                              <p:spTgt spid="30"/>
                                            </p:tgtEl>
                                            <p:attrNameLst>
                                              <p:attrName>style.visibility</p:attrName>
                                            </p:attrNameLst>
                                          </p:cBhvr>
                                          <p:to>
                                            <p:strVal val="visible"/>
                                          </p:to>
                                        </p:set>
                                        <p:animEffect transition="in" filter="randombar(horizontal)">
                                          <p:cBhvr>
                                            <p:cTn id="33" dur="500"/>
                                            <p:tgtEl>
                                              <p:spTgt spid="30"/>
                                            </p:tgtEl>
                                          </p:cBhvr>
                                        </p:animEffect>
                                      </p:childTnLst>
                                    </p:cTn>
                                  </p:par>
                                  <p:par>
                                    <p:cTn id="34" presetID="2" presetClass="entr" presetSubtype="8" fill="hold" nodeType="withEffect">
                                      <p:stCondLst>
                                        <p:cond delay="200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2000" fill="hold"/>
                                            <p:tgtEl>
                                              <p:spTgt spid="34"/>
                                            </p:tgtEl>
                                            <p:attrNameLst>
                                              <p:attrName>ppt_x</p:attrName>
                                            </p:attrNameLst>
                                          </p:cBhvr>
                                          <p:tavLst>
                                            <p:tav tm="0">
                                              <p:val>
                                                <p:strVal val="0-#ppt_w/2"/>
                                              </p:val>
                                            </p:tav>
                                            <p:tav tm="100000">
                                              <p:val>
                                                <p:strVal val="#ppt_x"/>
                                              </p:val>
                                            </p:tav>
                                          </p:tavLst>
                                        </p:anim>
                                        <p:anim calcmode="lin" valueType="num">
                                          <p:cBhvr additive="base">
                                            <p:cTn id="37" dur="2000" fill="hold"/>
                                            <p:tgtEl>
                                              <p:spTgt spid="34"/>
                                            </p:tgtEl>
                                            <p:attrNameLst>
                                              <p:attrName>ppt_y</p:attrName>
                                            </p:attrNameLst>
                                          </p:cBhvr>
                                          <p:tavLst>
                                            <p:tav tm="0">
                                              <p:val>
                                                <p:strVal val="#ppt_y"/>
                                              </p:val>
                                            </p:tav>
                                            <p:tav tm="100000">
                                              <p:val>
                                                <p:strVal val="#ppt_y"/>
                                              </p:val>
                                            </p:tav>
                                          </p:tavLst>
                                        </p:anim>
                                      </p:childTnLst>
                                    </p:cTn>
                                  </p:par>
                                  <p:par>
                                    <p:cTn id="38" presetID="14" presetClass="entr" presetSubtype="10" fill="hold" nodeType="withEffect">
                                      <p:stCondLst>
                                        <p:cond delay="2000"/>
                                      </p:stCondLst>
                                      <p:childTnLst>
                                        <p:set>
                                          <p:cBhvr>
                                            <p:cTn id="39" dur="1" fill="hold">
                                              <p:stCondLst>
                                                <p:cond delay="0"/>
                                              </p:stCondLst>
                                            </p:cTn>
                                            <p:tgtEl>
                                              <p:spTgt spid="35"/>
                                            </p:tgtEl>
                                            <p:attrNameLst>
                                              <p:attrName>style.visibility</p:attrName>
                                            </p:attrNameLst>
                                          </p:cBhvr>
                                          <p:to>
                                            <p:strVal val="visible"/>
                                          </p:to>
                                        </p:set>
                                        <p:animEffect transition="in" filter="randombar(horizontal)">
                                          <p:cBhvr>
                                            <p:cTn id="40" dur="500"/>
                                            <p:tgtEl>
                                              <p:spTgt spid="35"/>
                                            </p:tgtEl>
                                          </p:cBhvr>
                                        </p:animEffect>
                                      </p:childTnLst>
                                    </p:cTn>
                                  </p:par>
                                  <p:par>
                                    <p:cTn id="41" presetID="2" presetClass="entr" presetSubtype="8" fill="hold" nodeType="withEffect">
                                      <p:stCondLst>
                                        <p:cond delay="3000"/>
                                      </p:stCondLst>
                                      <p:childTnLst>
                                        <p:set>
                                          <p:cBhvr>
                                            <p:cTn id="42" dur="1" fill="hold">
                                              <p:stCondLst>
                                                <p:cond delay="0"/>
                                              </p:stCondLst>
                                            </p:cTn>
                                            <p:tgtEl>
                                              <p:spTgt spid="44"/>
                                            </p:tgtEl>
                                            <p:attrNameLst>
                                              <p:attrName>style.visibility</p:attrName>
                                            </p:attrNameLst>
                                          </p:cBhvr>
                                          <p:to>
                                            <p:strVal val="visible"/>
                                          </p:to>
                                        </p:set>
                                        <p:anim calcmode="lin" valueType="num">
                                          <p:cBhvr additive="base">
                                            <p:cTn id="43" dur="2000" fill="hold"/>
                                            <p:tgtEl>
                                              <p:spTgt spid="44"/>
                                            </p:tgtEl>
                                            <p:attrNameLst>
                                              <p:attrName>ppt_x</p:attrName>
                                            </p:attrNameLst>
                                          </p:cBhvr>
                                          <p:tavLst>
                                            <p:tav tm="0">
                                              <p:val>
                                                <p:strVal val="0-#ppt_w/2"/>
                                              </p:val>
                                            </p:tav>
                                            <p:tav tm="100000">
                                              <p:val>
                                                <p:strVal val="#ppt_x"/>
                                              </p:val>
                                            </p:tav>
                                          </p:tavLst>
                                        </p:anim>
                                        <p:anim calcmode="lin" valueType="num">
                                          <p:cBhvr additive="base">
                                            <p:cTn id="44" dur="2000" fill="hold"/>
                                            <p:tgtEl>
                                              <p:spTgt spid="44"/>
                                            </p:tgtEl>
                                            <p:attrNameLst>
                                              <p:attrName>ppt_y</p:attrName>
                                            </p:attrNameLst>
                                          </p:cBhvr>
                                          <p:tavLst>
                                            <p:tav tm="0">
                                              <p:val>
                                                <p:strVal val="#ppt_y"/>
                                              </p:val>
                                            </p:tav>
                                            <p:tav tm="100000">
                                              <p:val>
                                                <p:strVal val="#ppt_y"/>
                                              </p:val>
                                            </p:tav>
                                          </p:tavLst>
                                        </p:anim>
                                      </p:childTnLst>
                                    </p:cTn>
                                  </p:par>
                                  <p:par>
                                    <p:cTn id="45" presetID="14" presetClass="entr" presetSubtype="10" fill="hold" nodeType="withEffect">
                                      <p:stCondLst>
                                        <p:cond delay="3000"/>
                                      </p:stCondLst>
                                      <p:childTnLst>
                                        <p:set>
                                          <p:cBhvr>
                                            <p:cTn id="46" dur="1" fill="hold">
                                              <p:stCondLst>
                                                <p:cond delay="0"/>
                                              </p:stCondLst>
                                            </p:cTn>
                                            <p:tgtEl>
                                              <p:spTgt spid="45"/>
                                            </p:tgtEl>
                                            <p:attrNameLst>
                                              <p:attrName>style.visibility</p:attrName>
                                            </p:attrNameLst>
                                          </p:cBhvr>
                                          <p:to>
                                            <p:strVal val="visible"/>
                                          </p:to>
                                        </p:set>
                                        <p:animEffect transition="in" filter="randombar(horizontal)">
                                          <p:cBhvr>
                                            <p:cTn id="4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8" repeatCount="indefinite" fill="hold" display="0">
                      <p:stCondLst>
                        <p:cond delay="indefinite"/>
                      </p:stCondLst>
                      <p:endCondLst>
                        <p:cond evt="onStopAudio" delay="0">
                          <p:tgtEl>
                            <p:sldTgt/>
                          </p:tgtEl>
                        </p:cond>
                      </p:endCondLst>
                    </p:cTn>
                    <p:tgtEl>
                      <p:spTgt spid="2"/>
                    </p:tgtEl>
                  </p:cMediaNode>
                </p:audio>
              </p:childTnLst>
            </p:cTn>
          </p:par>
        </p:tnLst>
        <p:bldLst>
          <p:bldP spid="23"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42"/>
          <p:cNvSpPr>
            <a:spLocks noChangeArrowheads="1"/>
          </p:cNvSpPr>
          <p:nvPr/>
        </p:nvSpPr>
        <p:spPr bwMode="auto">
          <a:xfrm flipH="1" flipV="1">
            <a:off x="5321862" y="966222"/>
            <a:ext cx="1726975" cy="4947587"/>
          </a:xfrm>
          <a:prstGeom prst="rect">
            <a:avLst/>
          </a:prstGeom>
          <a:solidFill>
            <a:srgbClr val="FFFFFF"/>
          </a:solidFill>
          <a:ln w="9525">
            <a:noFill/>
            <a:miter lim="800000"/>
            <a:headEnd/>
            <a:tailEnd/>
          </a:ln>
          <a:effectLst/>
        </p:spPr>
        <p:txBody>
          <a:bodyPr wrap="none" lIns="108776" tIns="54388" rIns="108776" bIns="54388" anchor="ctr"/>
          <a:lstStyle/>
          <a:p>
            <a:pPr defTabSz="1088310">
              <a:defRPr/>
            </a:pPr>
            <a:endParaRPr lang="zh-CN" altLang="en-US" kern="0">
              <a:solidFill>
                <a:sysClr val="windowText" lastClr="000000"/>
              </a:solidFill>
              <a:latin typeface="Arial" pitchFamily="34" charset="0"/>
            </a:endParaRPr>
          </a:p>
        </p:txBody>
      </p:sp>
      <p:grpSp>
        <p:nvGrpSpPr>
          <p:cNvPr id="14" name="Group 34"/>
          <p:cNvGrpSpPr>
            <a:grpSpLocks/>
          </p:cNvGrpSpPr>
          <p:nvPr/>
        </p:nvGrpSpPr>
        <p:grpSpPr bwMode="auto">
          <a:xfrm>
            <a:off x="5118691" y="955472"/>
            <a:ext cx="1219041" cy="4968552"/>
            <a:chOff x="720" y="1119"/>
            <a:chExt cx="576" cy="2044"/>
          </a:xfrm>
        </p:grpSpPr>
        <p:grpSp>
          <p:nvGrpSpPr>
            <p:cNvPr id="15" name="Group 10"/>
            <p:cNvGrpSpPr>
              <a:grpSpLocks/>
            </p:cNvGrpSpPr>
            <p:nvPr/>
          </p:nvGrpSpPr>
          <p:grpSpPr bwMode="auto">
            <a:xfrm>
              <a:off x="720" y="1121"/>
              <a:ext cx="336" cy="2042"/>
              <a:chOff x="960" y="1582"/>
              <a:chExt cx="336" cy="2042"/>
            </a:xfrm>
          </p:grpSpPr>
          <p:sp>
            <p:nvSpPr>
              <p:cNvPr id="17" name="Rectangle 5"/>
              <p:cNvSpPr>
                <a:spLocks noChangeArrowheads="1"/>
              </p:cNvSpPr>
              <p:nvPr/>
            </p:nvSpPr>
            <p:spPr bwMode="auto">
              <a:xfrm flipV="1">
                <a:off x="960" y="1582"/>
                <a:ext cx="336" cy="2040"/>
              </a:xfrm>
              <a:prstGeom prst="rect">
                <a:avLst/>
              </a:prstGeom>
              <a:gradFill rotWithShape="1">
                <a:gsLst>
                  <a:gs pos="0">
                    <a:srgbClr val="FFFFFF"/>
                  </a:gs>
                  <a:gs pos="100000">
                    <a:srgbClr val="FFFFFF">
                      <a:gamma/>
                      <a:shade val="46275"/>
                      <a:invGamma/>
                    </a:srgbClr>
                  </a:gs>
                </a:gsLst>
                <a:lin ang="0" scaled="1"/>
              </a:gradFill>
              <a:ln w="9525">
                <a:noFill/>
                <a:miter lim="800000"/>
                <a:headEnd/>
                <a:tailEnd/>
              </a:ln>
              <a:effectLst/>
            </p:spPr>
            <p:txBody>
              <a:bodyPr wrap="none" anchor="ctr"/>
              <a:lstStyle/>
              <a:p>
                <a:pPr defTabSz="1088310">
                  <a:defRPr/>
                </a:pPr>
                <a:endParaRPr lang="zh-CN" altLang="en-US" kern="0">
                  <a:solidFill>
                    <a:sysClr val="windowText" lastClr="000000"/>
                  </a:solidFill>
                  <a:latin typeface="Arial" pitchFamily="34" charset="0"/>
                </a:endParaRPr>
              </a:p>
            </p:txBody>
          </p:sp>
          <p:sp>
            <p:nvSpPr>
              <p:cNvPr id="18" name="Rectangle 4"/>
              <p:cNvSpPr>
                <a:spLocks noChangeArrowheads="1"/>
              </p:cNvSpPr>
              <p:nvPr/>
            </p:nvSpPr>
            <p:spPr bwMode="auto">
              <a:xfrm flipH="1" flipV="1">
                <a:off x="1104" y="1584"/>
                <a:ext cx="192" cy="2040"/>
              </a:xfrm>
              <a:prstGeom prst="rect">
                <a:avLst/>
              </a:prstGeom>
              <a:gradFill rotWithShape="1">
                <a:gsLst>
                  <a:gs pos="0">
                    <a:srgbClr val="FFFFFF"/>
                  </a:gs>
                  <a:gs pos="100000">
                    <a:srgbClr val="FFFFFF">
                      <a:gamma/>
                      <a:shade val="46275"/>
                      <a:invGamma/>
                      <a:alpha val="0"/>
                    </a:srgbClr>
                  </a:gs>
                </a:gsLst>
                <a:lin ang="0" scaled="1"/>
              </a:gradFill>
              <a:ln w="9525">
                <a:noFill/>
                <a:miter lim="800000"/>
                <a:headEnd/>
                <a:tailEnd/>
              </a:ln>
              <a:effectLst/>
            </p:spPr>
            <p:txBody>
              <a:bodyPr wrap="none" anchor="ctr"/>
              <a:lstStyle/>
              <a:p>
                <a:pPr defTabSz="1088310">
                  <a:defRPr/>
                </a:pPr>
                <a:endParaRPr lang="zh-CN" altLang="en-US" kern="0">
                  <a:solidFill>
                    <a:sysClr val="windowText" lastClr="000000"/>
                  </a:solidFill>
                  <a:latin typeface="Arial" pitchFamily="34" charset="0"/>
                </a:endParaRPr>
              </a:p>
            </p:txBody>
          </p:sp>
        </p:grpSp>
        <p:sp>
          <p:nvSpPr>
            <p:cNvPr id="16" name="Rectangle 25"/>
            <p:cNvSpPr>
              <a:spLocks noChangeArrowheads="1"/>
            </p:cNvSpPr>
            <p:nvPr/>
          </p:nvSpPr>
          <p:spPr bwMode="auto">
            <a:xfrm flipH="1" flipV="1">
              <a:off x="1056" y="1119"/>
              <a:ext cx="240" cy="2040"/>
            </a:xfrm>
            <a:prstGeom prst="rect">
              <a:avLst/>
            </a:prstGeom>
            <a:gradFill rotWithShape="1">
              <a:gsLst>
                <a:gs pos="0">
                  <a:srgbClr val="808080">
                    <a:gamma/>
                    <a:shade val="46275"/>
                    <a:invGamma/>
                    <a:alpha val="0"/>
                  </a:srgbClr>
                </a:gs>
                <a:gs pos="100000">
                  <a:srgbClr val="808080"/>
                </a:gs>
              </a:gsLst>
              <a:lin ang="0" scaled="1"/>
            </a:gradFill>
            <a:ln w="9525">
              <a:noFill/>
              <a:miter lim="800000"/>
              <a:headEnd/>
              <a:tailEnd/>
            </a:ln>
            <a:effectLst/>
          </p:spPr>
          <p:txBody>
            <a:bodyPr wrap="none" anchor="ctr"/>
            <a:lstStyle/>
            <a:p>
              <a:pPr defTabSz="1088310">
                <a:defRPr/>
              </a:pPr>
              <a:endParaRPr lang="zh-CN" altLang="en-US" kern="0">
                <a:solidFill>
                  <a:sysClr val="windowText" lastClr="000000"/>
                </a:solidFill>
                <a:latin typeface="Arial" pitchFamily="34" charset="0"/>
              </a:endParaRPr>
            </a:p>
          </p:txBody>
        </p:sp>
      </p:grpSp>
      <p:grpSp>
        <p:nvGrpSpPr>
          <p:cNvPr id="19" name="Group 33"/>
          <p:cNvGrpSpPr>
            <a:grpSpLocks/>
          </p:cNvGrpSpPr>
          <p:nvPr/>
        </p:nvGrpSpPr>
        <p:grpSpPr bwMode="auto">
          <a:xfrm>
            <a:off x="6248843" y="950707"/>
            <a:ext cx="1187296" cy="4968552"/>
            <a:chOff x="4800" y="1121"/>
            <a:chExt cx="561" cy="2042"/>
          </a:xfrm>
        </p:grpSpPr>
        <p:sp>
          <p:nvSpPr>
            <p:cNvPr id="20" name="Rectangle 18"/>
            <p:cNvSpPr>
              <a:spLocks noChangeArrowheads="1"/>
            </p:cNvSpPr>
            <p:nvPr/>
          </p:nvSpPr>
          <p:spPr bwMode="auto">
            <a:xfrm flipH="1" flipV="1">
              <a:off x="5025" y="1121"/>
              <a:ext cx="336" cy="2040"/>
            </a:xfrm>
            <a:prstGeom prst="rect">
              <a:avLst/>
            </a:prstGeom>
            <a:gradFill rotWithShape="1">
              <a:gsLst>
                <a:gs pos="0">
                  <a:srgbClr val="FFFFFF"/>
                </a:gs>
                <a:gs pos="100000">
                  <a:srgbClr val="FFFFFF">
                    <a:gamma/>
                    <a:shade val="46275"/>
                    <a:invGamma/>
                  </a:srgbClr>
                </a:gs>
              </a:gsLst>
              <a:lin ang="0" scaled="1"/>
            </a:gradFill>
            <a:ln w="9525">
              <a:noFill/>
              <a:miter lim="800000"/>
              <a:headEnd/>
              <a:tailEnd/>
            </a:ln>
            <a:effectLst/>
          </p:spPr>
          <p:txBody>
            <a:bodyPr wrap="none" anchor="ctr"/>
            <a:lstStyle/>
            <a:p>
              <a:pPr defTabSz="1088310">
                <a:defRPr/>
              </a:pPr>
              <a:endParaRPr lang="zh-CN" altLang="en-US" kern="0">
                <a:solidFill>
                  <a:sysClr val="windowText" lastClr="000000"/>
                </a:solidFill>
                <a:latin typeface="Arial" pitchFamily="34" charset="0"/>
              </a:endParaRPr>
            </a:p>
          </p:txBody>
        </p:sp>
        <p:sp>
          <p:nvSpPr>
            <p:cNvPr id="21" name="Rectangle 19"/>
            <p:cNvSpPr>
              <a:spLocks noChangeArrowheads="1"/>
            </p:cNvSpPr>
            <p:nvPr/>
          </p:nvSpPr>
          <p:spPr bwMode="auto">
            <a:xfrm flipV="1">
              <a:off x="5025" y="1123"/>
              <a:ext cx="192" cy="2040"/>
            </a:xfrm>
            <a:prstGeom prst="rect">
              <a:avLst/>
            </a:prstGeom>
            <a:gradFill rotWithShape="1">
              <a:gsLst>
                <a:gs pos="0">
                  <a:srgbClr val="FFFFFF"/>
                </a:gs>
                <a:gs pos="100000">
                  <a:srgbClr val="FFFFFF">
                    <a:gamma/>
                    <a:shade val="46275"/>
                    <a:invGamma/>
                    <a:alpha val="0"/>
                  </a:srgbClr>
                </a:gs>
              </a:gsLst>
              <a:lin ang="0" scaled="1"/>
            </a:gradFill>
            <a:ln w="9525">
              <a:noFill/>
              <a:miter lim="800000"/>
              <a:headEnd/>
              <a:tailEnd/>
            </a:ln>
            <a:effectLst/>
          </p:spPr>
          <p:txBody>
            <a:bodyPr wrap="none" anchor="ctr"/>
            <a:lstStyle/>
            <a:p>
              <a:pPr defTabSz="1088310">
                <a:defRPr/>
              </a:pPr>
              <a:endParaRPr lang="zh-CN" altLang="en-US" kern="0">
                <a:solidFill>
                  <a:sysClr val="windowText" lastClr="000000"/>
                </a:solidFill>
                <a:latin typeface="Arial" pitchFamily="34" charset="0"/>
              </a:endParaRPr>
            </a:p>
          </p:txBody>
        </p:sp>
        <p:sp>
          <p:nvSpPr>
            <p:cNvPr id="22" name="Rectangle 26"/>
            <p:cNvSpPr>
              <a:spLocks noChangeArrowheads="1"/>
            </p:cNvSpPr>
            <p:nvPr/>
          </p:nvSpPr>
          <p:spPr bwMode="auto">
            <a:xfrm flipV="1">
              <a:off x="4800" y="1122"/>
              <a:ext cx="240" cy="2040"/>
            </a:xfrm>
            <a:prstGeom prst="rect">
              <a:avLst/>
            </a:prstGeom>
            <a:gradFill rotWithShape="1">
              <a:gsLst>
                <a:gs pos="0">
                  <a:srgbClr val="808080">
                    <a:gamma/>
                    <a:shade val="46275"/>
                    <a:invGamma/>
                    <a:alpha val="0"/>
                  </a:srgbClr>
                </a:gs>
                <a:gs pos="100000">
                  <a:srgbClr val="808080"/>
                </a:gs>
              </a:gsLst>
              <a:lin ang="0" scaled="1"/>
            </a:gradFill>
            <a:ln w="9525">
              <a:noFill/>
              <a:miter lim="800000"/>
              <a:headEnd/>
              <a:tailEnd/>
            </a:ln>
            <a:effectLst/>
          </p:spPr>
          <p:txBody>
            <a:bodyPr wrap="none" anchor="ctr"/>
            <a:lstStyle/>
            <a:p>
              <a:pPr defTabSz="1088310">
                <a:defRPr/>
              </a:pPr>
              <a:endParaRPr lang="zh-CN" altLang="en-US" kern="0">
                <a:solidFill>
                  <a:sysClr val="windowText" lastClr="000000"/>
                </a:solidFill>
                <a:latin typeface="Arial" pitchFamily="34" charset="0"/>
              </a:endParaRPr>
            </a:p>
          </p:txBody>
        </p:sp>
      </p:grpSp>
      <p:grpSp>
        <p:nvGrpSpPr>
          <p:cNvPr id="3" name="组合 2"/>
          <p:cNvGrpSpPr/>
          <p:nvPr/>
        </p:nvGrpSpPr>
        <p:grpSpPr>
          <a:xfrm>
            <a:off x="1702719" y="1629594"/>
            <a:ext cx="8784976" cy="3897946"/>
            <a:chOff x="1702718" y="1629594"/>
            <a:chExt cx="8784976" cy="3897946"/>
          </a:xfrm>
        </p:grpSpPr>
        <p:grpSp>
          <p:nvGrpSpPr>
            <p:cNvPr id="28" name="组合 27"/>
            <p:cNvGrpSpPr/>
            <p:nvPr/>
          </p:nvGrpSpPr>
          <p:grpSpPr>
            <a:xfrm>
              <a:off x="1702718" y="1629594"/>
              <a:ext cx="8784976" cy="3897946"/>
              <a:chOff x="1702718" y="1629594"/>
              <a:chExt cx="8784976" cy="3897946"/>
            </a:xfrm>
          </p:grpSpPr>
          <p:sp>
            <p:nvSpPr>
              <p:cNvPr id="25" name="矩形 24"/>
              <p:cNvSpPr/>
              <p:nvPr/>
            </p:nvSpPr>
            <p:spPr>
              <a:xfrm>
                <a:off x="2547059" y="1629594"/>
                <a:ext cx="7940635" cy="3646066"/>
              </a:xfrm>
              <a:prstGeom prst="rect">
                <a:avLst/>
              </a:prstGeom>
            </p:spPr>
            <p:txBody>
              <a:bodyPr vert="eaVert" wrap="square">
                <a:spAutoFit/>
              </a:bodyPr>
              <a:lstStyle/>
              <a:p>
                <a:pPr>
                  <a:lnSpc>
                    <a:spcPct val="150000"/>
                  </a:lnSpc>
                </a:pPr>
                <a:r>
                  <a:rPr lang="en-US" altLang="zh-CN" sz="2400" b="1" dirty="0">
                    <a:latin typeface="华文楷体" pitchFamily="2" charset="-122"/>
                    <a:ea typeface="华文楷体" pitchFamily="2" charset="-122"/>
                  </a:rPr>
                  <a:t>"</a:t>
                </a:r>
                <a:r>
                  <a:rPr lang="zh-CN" altLang="en-US" sz="2400" b="1" dirty="0">
                    <a:latin typeface="华文楷体" pitchFamily="2" charset="-122"/>
                    <a:ea typeface="华文楷体" pitchFamily="2" charset="-122"/>
                  </a:rPr>
                  <a:t>国学</a:t>
                </a:r>
                <a:r>
                  <a:rPr lang="en-US" altLang="zh-CN" sz="2400" b="1" dirty="0">
                    <a:latin typeface="华文楷体" pitchFamily="2" charset="-122"/>
                    <a:ea typeface="华文楷体" pitchFamily="2" charset="-122"/>
                  </a:rPr>
                  <a:t>"</a:t>
                </a:r>
                <a:r>
                  <a:rPr lang="zh-CN" altLang="en-US" sz="2400" b="1" dirty="0">
                    <a:latin typeface="华文楷体" pitchFamily="2" charset="-122"/>
                    <a:ea typeface="华文楷体" pitchFamily="2" charset="-122"/>
                  </a:rPr>
                  <a:t>一词，古已有之。</a:t>
                </a:r>
                <a:r>
                  <a:rPr lang="en-US" altLang="zh-CN" sz="2400" b="1" dirty="0">
                    <a:latin typeface="华文楷体" pitchFamily="2" charset="-122"/>
                    <a:ea typeface="华文楷体" pitchFamily="2" charset="-122"/>
                  </a:rPr>
                  <a:t>《</a:t>
                </a:r>
                <a:r>
                  <a:rPr lang="zh-CN" altLang="en-US" sz="2400" b="1" dirty="0">
                    <a:latin typeface="华文楷体" pitchFamily="2" charset="-122"/>
                    <a:ea typeface="华文楷体" pitchFamily="2" charset="-122"/>
                  </a:rPr>
                  <a:t>周礼</a:t>
                </a:r>
                <a:r>
                  <a:rPr lang="en-US" altLang="zh-CN" sz="2400" b="1" dirty="0">
                    <a:latin typeface="华文楷体" pitchFamily="2" charset="-122"/>
                    <a:ea typeface="华文楷体" pitchFamily="2" charset="-122"/>
                  </a:rPr>
                  <a:t>·</a:t>
                </a:r>
                <a:r>
                  <a:rPr lang="zh-CN" altLang="en-US" sz="2400" b="1" dirty="0">
                    <a:latin typeface="华文楷体" pitchFamily="2" charset="-122"/>
                    <a:ea typeface="华文楷体" pitchFamily="2" charset="-122"/>
                  </a:rPr>
                  <a:t>春官宗伯</a:t>
                </a:r>
                <a:r>
                  <a:rPr lang="en-US" altLang="zh-CN" sz="2400" b="1" dirty="0">
                    <a:latin typeface="华文楷体" pitchFamily="2" charset="-122"/>
                    <a:ea typeface="华文楷体" pitchFamily="2" charset="-122"/>
                  </a:rPr>
                  <a:t>·</a:t>
                </a:r>
                <a:r>
                  <a:rPr lang="zh-CN" altLang="en-US" sz="2400" b="1" dirty="0">
                    <a:latin typeface="华文楷体" pitchFamily="2" charset="-122"/>
                    <a:ea typeface="华文楷体" pitchFamily="2" charset="-122"/>
                  </a:rPr>
                  <a:t>乐师</a:t>
                </a:r>
                <a:r>
                  <a:rPr lang="en-US" altLang="zh-CN" sz="2400" b="1" dirty="0">
                    <a:latin typeface="华文楷体" pitchFamily="2" charset="-122"/>
                    <a:ea typeface="华文楷体" pitchFamily="2" charset="-122"/>
                  </a:rPr>
                  <a:t>》</a:t>
                </a:r>
                <a:r>
                  <a:rPr lang="zh-CN" altLang="en-US" sz="2400" b="1" dirty="0">
                    <a:latin typeface="华文楷体" pitchFamily="2" charset="-122"/>
                    <a:ea typeface="华文楷体" pitchFamily="2" charset="-122"/>
                  </a:rPr>
                  <a:t>言</a:t>
                </a:r>
                <a:r>
                  <a:rPr lang="en-US" altLang="zh-CN" sz="2400" b="1" dirty="0">
                    <a:latin typeface="华文楷体" pitchFamily="2" charset="-122"/>
                    <a:ea typeface="华文楷体" pitchFamily="2" charset="-122"/>
                  </a:rPr>
                  <a:t>:"</a:t>
                </a:r>
                <a:r>
                  <a:rPr lang="zh-CN" altLang="en-US" sz="2400" b="1" dirty="0">
                    <a:latin typeface="华文楷体" pitchFamily="2" charset="-122"/>
                    <a:ea typeface="华文楷体" pitchFamily="2" charset="-122"/>
                  </a:rPr>
                  <a:t>乐师掌国学之政，以教国子小舞。</a:t>
                </a:r>
                <a:r>
                  <a:rPr lang="en-US" altLang="zh-CN" sz="2400" b="1" dirty="0">
                    <a:latin typeface="华文楷体" pitchFamily="2" charset="-122"/>
                    <a:ea typeface="华文楷体" pitchFamily="2" charset="-122"/>
                  </a:rPr>
                  <a:t>"《</a:t>
                </a:r>
                <a:r>
                  <a:rPr lang="zh-CN" altLang="en-US" sz="2400" b="1" dirty="0">
                    <a:latin typeface="华文楷体" pitchFamily="2" charset="-122"/>
                    <a:ea typeface="华文楷体" pitchFamily="2" charset="-122"/>
                  </a:rPr>
                  <a:t>礼记</a:t>
                </a:r>
                <a:r>
                  <a:rPr lang="en-US" altLang="zh-CN" sz="2400" b="1" dirty="0">
                    <a:latin typeface="华文楷体" pitchFamily="2" charset="-122"/>
                    <a:ea typeface="华文楷体" pitchFamily="2" charset="-122"/>
                  </a:rPr>
                  <a:t>·</a:t>
                </a:r>
                <a:r>
                  <a:rPr lang="zh-CN" altLang="en-US" sz="2400" b="1" dirty="0">
                    <a:latin typeface="华文楷体" pitchFamily="2" charset="-122"/>
                    <a:ea typeface="华文楷体" pitchFamily="2" charset="-122"/>
                  </a:rPr>
                  <a:t>学记</a:t>
                </a:r>
                <a:r>
                  <a:rPr lang="en-US" altLang="zh-CN" sz="2400" b="1" dirty="0">
                    <a:latin typeface="华文楷体" pitchFamily="2" charset="-122"/>
                    <a:ea typeface="华文楷体" pitchFamily="2" charset="-122"/>
                  </a:rPr>
                  <a:t>》</a:t>
                </a:r>
                <a:r>
                  <a:rPr lang="zh-CN" altLang="en-US" sz="2400" b="1" dirty="0">
                    <a:latin typeface="华文楷体" pitchFamily="2" charset="-122"/>
                    <a:ea typeface="华文楷体" pitchFamily="2" charset="-122"/>
                  </a:rPr>
                  <a:t>又曰</a:t>
                </a:r>
                <a:r>
                  <a:rPr lang="en-US" altLang="zh-CN" sz="2400" b="1" dirty="0">
                    <a:latin typeface="华文楷体" pitchFamily="2" charset="-122"/>
                    <a:ea typeface="华文楷体" pitchFamily="2" charset="-122"/>
                  </a:rPr>
                  <a:t>:"</a:t>
                </a:r>
                <a:r>
                  <a:rPr lang="zh-CN" altLang="en-US" sz="2400" b="1" dirty="0">
                    <a:latin typeface="华文楷体" pitchFamily="2" charset="-122"/>
                    <a:ea typeface="华文楷体" pitchFamily="2" charset="-122"/>
                  </a:rPr>
                  <a:t>古之教者，家有塾，党有庠，术有序，国有学。</a:t>
                </a:r>
                <a:r>
                  <a:rPr lang="en-US" altLang="zh-CN" sz="2400" b="1" dirty="0">
                    <a:latin typeface="华文楷体" pitchFamily="2" charset="-122"/>
                    <a:ea typeface="华文楷体" pitchFamily="2" charset="-122"/>
                  </a:rPr>
                  <a:t>"</a:t>
                </a:r>
                <a:r>
                  <a:rPr lang="zh-CN" altLang="en-US" sz="2400" b="1" dirty="0">
                    <a:latin typeface="华文楷体" pitchFamily="2" charset="-122"/>
                    <a:ea typeface="华文楷体" pitchFamily="2" charset="-122"/>
                  </a:rPr>
                  <a:t>国学</a:t>
                </a:r>
                <a:r>
                  <a:rPr lang="en-US" altLang="zh-CN" sz="2400" b="1" dirty="0">
                    <a:latin typeface="华文楷体" pitchFamily="2" charset="-122"/>
                    <a:ea typeface="华文楷体" pitchFamily="2" charset="-122"/>
                  </a:rPr>
                  <a:t>"</a:t>
                </a:r>
                <a:r>
                  <a:rPr lang="zh-CN" altLang="en-US" sz="2400" b="1" dirty="0">
                    <a:latin typeface="华文楷体" pitchFamily="2" charset="-122"/>
                    <a:ea typeface="华文楷体" pitchFamily="2" charset="-122"/>
                  </a:rPr>
                  <a:t>在中国古代，指的是国家一级的学校，与汉代的太学相当，此后朝代更替，</a:t>
                </a:r>
                <a:r>
                  <a:rPr lang="en-US" altLang="zh-CN" sz="2400" b="1" dirty="0">
                    <a:latin typeface="华文楷体" pitchFamily="2" charset="-122"/>
                    <a:ea typeface="华文楷体" pitchFamily="2" charset="-122"/>
                  </a:rPr>
                  <a:t>"</a:t>
                </a:r>
                <a:r>
                  <a:rPr lang="zh-CN" altLang="en-US" sz="2400" b="1" dirty="0">
                    <a:latin typeface="华文楷体" pitchFamily="2" charset="-122"/>
                    <a:ea typeface="华文楷体" pitchFamily="2" charset="-122"/>
                  </a:rPr>
                  <a:t>国学</a:t>
                </a:r>
                <a:r>
                  <a:rPr lang="en-US" altLang="zh-CN" sz="2400" b="1" dirty="0">
                    <a:latin typeface="华文楷体" pitchFamily="2" charset="-122"/>
                    <a:ea typeface="华文楷体" pitchFamily="2" charset="-122"/>
                  </a:rPr>
                  <a:t>"</a:t>
                </a:r>
                <a:r>
                  <a:rPr lang="zh-CN" altLang="en-US" sz="2400" b="1" dirty="0">
                    <a:latin typeface="华文楷体" pitchFamily="2" charset="-122"/>
                    <a:ea typeface="华文楷体" pitchFamily="2" charset="-122"/>
                  </a:rPr>
                  <a:t>的性质和作用也有所变化。</a:t>
                </a:r>
              </a:p>
            </p:txBody>
          </p:sp>
          <p:pic>
            <p:nvPicPr>
              <p:cNvPr id="27" name="图片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2718" y="3474254"/>
                <a:ext cx="1420405" cy="2053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9" name="图片 11" descr="C:\Users\Administrator\Desktop\未标题 fawef-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64321" y="3645818"/>
              <a:ext cx="253207" cy="369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03634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3000" fill="hold"/>
                                        <p:tgtEl>
                                          <p:spTgt spid="14"/>
                                        </p:tgtEl>
                                      </p:cBhvr>
                                      <p:by x="30000" y="100000"/>
                                    </p:animScale>
                                  </p:childTnLst>
                                </p:cTn>
                              </p:par>
                              <p:par>
                                <p:cTn id="7" presetID="6" presetClass="emph" presetSubtype="0" fill="hold" nodeType="withEffect">
                                  <p:stCondLst>
                                    <p:cond delay="0"/>
                                  </p:stCondLst>
                                  <p:childTnLst>
                                    <p:animScale>
                                      <p:cBhvr>
                                        <p:cTn id="8" dur="3000" fill="hold"/>
                                        <p:tgtEl>
                                          <p:spTgt spid="19"/>
                                        </p:tgtEl>
                                      </p:cBhvr>
                                      <p:by x="30000" y="100000"/>
                                    </p:animScale>
                                  </p:childTnLst>
                                </p:cTn>
                              </p:par>
                              <p:par>
                                <p:cTn id="9" presetID="0" presetClass="path" presetSubtype="0" fill="hold" nodeType="withEffect">
                                  <p:stCondLst>
                                    <p:cond delay="200"/>
                                  </p:stCondLst>
                                  <p:childTnLst>
                                    <p:animMotion origin="layout" path="M -1.11111E-6 0.00208 L 0.375 0.00208 " pathEditMode="relative" rAng="0" ptsTypes="AA">
                                      <p:cBhvr>
                                        <p:cTn id="10" dur="3000" fill="hold"/>
                                        <p:tgtEl>
                                          <p:spTgt spid="19"/>
                                        </p:tgtEl>
                                        <p:attrNameLst>
                                          <p:attrName>ppt_x</p:attrName>
                                          <p:attrName>ppt_y</p:attrName>
                                        </p:attrNameLst>
                                      </p:cBhvr>
                                      <p:rCtr x="188" y="0"/>
                                    </p:animMotion>
                                  </p:childTnLst>
                                </p:cTn>
                              </p:par>
                              <p:par>
                                <p:cTn id="11" presetID="0" presetClass="path" presetSubtype="0" fill="hold" nodeType="withEffect">
                                  <p:stCondLst>
                                    <p:cond delay="200"/>
                                  </p:stCondLst>
                                  <p:childTnLst>
                                    <p:animMotion origin="layout" path="M -3.33333E-6 3.00578E-6 L -0.375 3.00578E-6 " pathEditMode="relative" ptsTypes="AA">
                                      <p:cBhvr>
                                        <p:cTn id="12" dur="3000" fill="hold"/>
                                        <p:tgtEl>
                                          <p:spTgt spid="14"/>
                                        </p:tgtEl>
                                        <p:attrNameLst>
                                          <p:attrName>ppt_x</p:attrName>
                                          <p:attrName>ppt_y</p:attrName>
                                        </p:attrNameLst>
                                      </p:cBhvr>
                                    </p:animMotion>
                                  </p:childTnLst>
                                </p:cTn>
                              </p:par>
                              <p:par>
                                <p:cTn id="13" presetID="6" presetClass="emph" presetSubtype="0" fill="hold" nodeType="withEffect">
                                  <p:stCondLst>
                                    <p:cond delay="0"/>
                                  </p:stCondLst>
                                  <p:childTnLst>
                                    <p:animScale>
                                      <p:cBhvr>
                                        <p:cTn id="14" dur="3100" fill="hold"/>
                                        <p:tgtEl>
                                          <p:spTgt spid="13"/>
                                        </p:tgtEl>
                                      </p:cBhvr>
                                      <p:by x="600000" y="100000"/>
                                    </p:animScale>
                                  </p:childTnLst>
                                </p:cTn>
                              </p:par>
                              <p:par>
                                <p:cTn id="15" presetID="16" presetClass="entr" presetSubtype="37"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outVertical)">
                                      <p:cBhvr>
                                        <p:cTn id="17" dur="31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
          <p:cNvSpPr txBox="1">
            <a:spLocks noChangeArrowheads="1"/>
          </p:cNvSpPr>
          <p:nvPr/>
        </p:nvSpPr>
        <p:spPr bwMode="auto">
          <a:xfrm>
            <a:off x="2104249" y="987196"/>
            <a:ext cx="3336494" cy="7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4" tIns="45696" rIns="91394" bIns="4569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4296">
              <a:defRPr/>
            </a:pPr>
            <a:r>
              <a:rPr lang="zh-CN" altLang="en-US" sz="4000" kern="0" dirty="0">
                <a:solidFill>
                  <a:srgbClr val="FF0000"/>
                </a:solidFill>
                <a:latin typeface="华文行楷" pitchFamily="2" charset="-122"/>
                <a:ea typeface="华文行楷" pitchFamily="2" charset="-122"/>
              </a:rPr>
              <a:t>大国学概念</a:t>
            </a:r>
          </a:p>
        </p:txBody>
      </p:sp>
      <p:pic>
        <p:nvPicPr>
          <p:cNvPr id="26" name="图片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0742" y="2637706"/>
            <a:ext cx="6659919" cy="3193379"/>
          </a:xfrm>
          <a:prstGeom prst="rect">
            <a:avLst/>
          </a:prstGeom>
          <a:ln>
            <a:noFill/>
          </a:ln>
          <a:effectLst>
            <a:softEdge rad="635000"/>
          </a:effectLst>
        </p:spPr>
      </p:pic>
      <p:sp>
        <p:nvSpPr>
          <p:cNvPr id="36" name="矩形 35"/>
          <p:cNvSpPr/>
          <p:nvPr/>
        </p:nvSpPr>
        <p:spPr>
          <a:xfrm>
            <a:off x="838622" y="2373007"/>
            <a:ext cx="5116600" cy="3000773"/>
          </a:xfrm>
          <a:prstGeom prst="rect">
            <a:avLst/>
          </a:prstGeom>
        </p:spPr>
        <p:txBody>
          <a:bodyPr wrap="square" lIns="91394" tIns="45696" rIns="91394" bIns="45696">
            <a:spAutoFit/>
          </a:bodyPr>
          <a:lstStyle/>
          <a:p>
            <a:pPr>
              <a:lnSpc>
                <a:spcPct val="150000"/>
              </a:lnSpc>
            </a:pPr>
            <a:r>
              <a:rPr lang="zh-CN" altLang="en-US" sz="1400" dirty="0">
                <a:latin typeface="微软雅黑" pitchFamily="34" charset="-122"/>
                <a:ea typeface="微软雅黑" pitchFamily="34" charset="-122"/>
              </a:rPr>
              <a:t>       “国学”，顾名思义，中国之学，中华之学。秦砖汉瓦，非秦（有英语</a:t>
            </a:r>
            <a:r>
              <a:rPr lang="en-US" altLang="zh-CN" sz="1400" dirty="0">
                <a:latin typeface="微软雅黑" pitchFamily="34" charset="-122"/>
                <a:ea typeface="微软雅黑" pitchFamily="34" charset="-122"/>
              </a:rPr>
              <a:t>China</a:t>
            </a:r>
            <a:r>
              <a:rPr lang="zh-CN" altLang="en-US" sz="1400" dirty="0">
                <a:latin typeface="微软雅黑" pitchFamily="34" charset="-122"/>
                <a:ea typeface="微软雅黑" pitchFamily="34" charset="-122"/>
              </a:rPr>
              <a:t>为证）即汉</a:t>
            </a:r>
            <a:r>
              <a:rPr lang="en-US" altLang="zh-CN" sz="1400" dirty="0">
                <a:latin typeface="微软雅黑" pitchFamily="34" charset="-122"/>
                <a:ea typeface="微软雅黑" pitchFamily="34" charset="-122"/>
              </a:rPr>
              <a:t>(Han Studies)</a:t>
            </a:r>
            <a:r>
              <a:rPr lang="zh-CN" altLang="en-US" sz="1400" dirty="0">
                <a:latin typeface="微软雅黑" pitchFamily="34" charset="-122"/>
                <a:ea typeface="微软雅黑" pitchFamily="34" charset="-122"/>
              </a:rPr>
              <a:t>，自汉代以降，国力鼎盛，海外又称大汉民族之学为“汉学”</a:t>
            </a:r>
            <a:r>
              <a:rPr lang="en-US" altLang="zh-CN" sz="1400" dirty="0">
                <a:latin typeface="微软雅黑" pitchFamily="34" charset="-122"/>
                <a:ea typeface="微软雅黑" pitchFamily="34" charset="-122"/>
              </a:rPr>
              <a:t>,</a:t>
            </a:r>
            <a:r>
              <a:rPr lang="zh-CN" altLang="en-US" sz="1400" dirty="0">
                <a:latin typeface="微软雅黑" pitchFamily="34" charset="-122"/>
                <a:ea typeface="微软雅黑" pitchFamily="34" charset="-122"/>
              </a:rPr>
              <a:t>考据学虽然证实“汉学”一词至迟在南宋已较常见，狭义所指为两汉时期的经学学术思想</a:t>
            </a:r>
            <a:r>
              <a:rPr lang="en-US" altLang="zh-CN" sz="1400" dirty="0">
                <a:latin typeface="微软雅黑" pitchFamily="34" charset="-122"/>
                <a:ea typeface="微软雅黑" pitchFamily="34" charset="-122"/>
              </a:rPr>
              <a:t>,</a:t>
            </a:r>
            <a:r>
              <a:rPr lang="zh-CN" altLang="en-US" sz="1400" dirty="0">
                <a:latin typeface="微软雅黑" pitchFamily="34" charset="-122"/>
                <a:ea typeface="微软雅黑" pitchFamily="34" charset="-122"/>
              </a:rPr>
              <a:t>而汉代人研究经学着重于名物、于训诂</a:t>
            </a:r>
            <a:r>
              <a:rPr lang="en-US" altLang="zh-CN" sz="1400" dirty="0">
                <a:latin typeface="微软雅黑" pitchFamily="34" charset="-122"/>
                <a:ea typeface="微软雅黑" pitchFamily="34" charset="-122"/>
              </a:rPr>
              <a:t>,</a:t>
            </a:r>
            <a:r>
              <a:rPr lang="zh-CN" altLang="en-US" sz="1400" dirty="0">
                <a:latin typeface="微软雅黑" pitchFamily="34" charset="-122"/>
                <a:ea typeface="微软雅黑" pitchFamily="34" charset="-122"/>
              </a:rPr>
              <a:t>后世因称研究经、史、名物、训诂、考据之学为汉学；但海外所指汉学，或者又可理解为汉民族之学，即对中国的研究，尤特指关于对中国的语言文化、文学、历史和风俗习惯的研究，囊括中华六艺五术范畴。</a:t>
            </a:r>
          </a:p>
        </p:txBody>
      </p:sp>
      <p:pic>
        <p:nvPicPr>
          <p:cNvPr id="30" name="图片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1236" y="0"/>
            <a:ext cx="5683249" cy="273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87527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up)">
                                      <p:cBhvr>
                                        <p:cTn id="11" dur="5000"/>
                                        <p:tgtEl>
                                          <p:spTgt spid="36"/>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2"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right)">
                                      <p:cBhvr>
                                        <p:cTn id="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
          <p:cNvSpPr txBox="1">
            <a:spLocks noChangeArrowheads="1"/>
          </p:cNvSpPr>
          <p:nvPr/>
        </p:nvSpPr>
        <p:spPr bwMode="auto">
          <a:xfrm>
            <a:off x="2104249" y="987196"/>
            <a:ext cx="3336494" cy="7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4" tIns="45696" rIns="91394" bIns="4569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4296">
              <a:defRPr/>
            </a:pPr>
            <a:r>
              <a:rPr lang="zh-CN" altLang="en-US" sz="4000" kern="0" dirty="0">
                <a:solidFill>
                  <a:srgbClr val="FF0000"/>
                </a:solidFill>
                <a:latin typeface="华文行楷" pitchFamily="2" charset="-122"/>
                <a:ea typeface="华文行楷" pitchFamily="2" charset="-122"/>
              </a:rPr>
              <a:t>大国学概念</a:t>
            </a:r>
          </a:p>
        </p:txBody>
      </p:sp>
      <p:sp>
        <p:nvSpPr>
          <p:cNvPr id="7" name="Freeform 5"/>
          <p:cNvSpPr/>
          <p:nvPr/>
        </p:nvSpPr>
        <p:spPr bwMode="auto">
          <a:xfrm>
            <a:off x="3925924" y="2550403"/>
            <a:ext cx="2928985" cy="2329171"/>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lim="800000"/>
          </a:ln>
          <a:effectLst>
            <a:outerShdw blurRad="419100" dist="838200" dir="2700000" sx="90000" sy="90000" algn="tl" rotWithShape="0">
              <a:sysClr val="windowText" lastClr="000000">
                <a:lumMod val="95000"/>
                <a:lumOff val="5000"/>
                <a:alpha val="20000"/>
              </a:sysClr>
            </a:outerShdw>
          </a:effectLst>
        </p:spPr>
        <p:txBody>
          <a:bodyPr rot="0" spcFirstLastPara="0" vertOverflow="overflow" horzOverflow="overflow" vert="horz" wrap="square" lIns="91436" tIns="45719" rIns="91436" bIns="45719" numCol="1" spcCol="0" rtlCol="0" fromWordArt="0" anchor="ctr" anchorCtr="0" forceAA="0" compatLnSpc="1">
            <a:noAutofit/>
          </a:bodyPr>
          <a:lstStyle/>
          <a:p>
            <a:pPr algn="ctr" defTabSz="914363" fontAlgn="auto">
              <a:spcBef>
                <a:spcPts val="0"/>
              </a:spcBef>
              <a:spcAft>
                <a:spcPts val="0"/>
              </a:spcAft>
            </a:pPr>
            <a:endParaRPr lang="zh-CN" altLang="en-US" sz="1500" kern="0">
              <a:solidFill>
                <a:prstClr val="white"/>
              </a:solidFill>
              <a:latin typeface="微软雅黑"/>
              <a:ea typeface="+mn-ea"/>
            </a:endParaRPr>
          </a:p>
        </p:txBody>
      </p:sp>
      <p:sp>
        <p:nvSpPr>
          <p:cNvPr id="2" name="矩形 1"/>
          <p:cNvSpPr/>
          <p:nvPr/>
        </p:nvSpPr>
        <p:spPr>
          <a:xfrm>
            <a:off x="5382399" y="3299490"/>
            <a:ext cx="1422184" cy="830997"/>
          </a:xfrm>
          <a:prstGeom prst="rect">
            <a:avLst/>
          </a:prstGeom>
        </p:spPr>
        <p:txBody>
          <a:bodyPr wrap="none">
            <a:spAutoFit/>
          </a:bodyPr>
          <a:lstStyle/>
          <a:p>
            <a:r>
              <a:rPr lang="zh-CN" altLang="en-US" sz="4800" b="1" dirty="0">
                <a:solidFill>
                  <a:srgbClr val="C00000"/>
                </a:solidFill>
                <a:latin typeface="叶根友毛笔行书简体" pitchFamily="2" charset="-122"/>
                <a:ea typeface="叶根友毛笔行书简体" pitchFamily="2" charset="-122"/>
              </a:rPr>
              <a:t>六艺</a:t>
            </a:r>
          </a:p>
        </p:txBody>
      </p:sp>
      <p:sp>
        <p:nvSpPr>
          <p:cNvPr id="25" name="矩形 24"/>
          <p:cNvSpPr/>
          <p:nvPr/>
        </p:nvSpPr>
        <p:spPr>
          <a:xfrm>
            <a:off x="6859468" y="3299490"/>
            <a:ext cx="3570208" cy="461665"/>
          </a:xfrm>
          <a:prstGeom prst="rect">
            <a:avLst/>
          </a:prstGeom>
        </p:spPr>
        <p:txBody>
          <a:bodyPr wrap="none">
            <a:spAutoFit/>
          </a:bodyPr>
          <a:lstStyle/>
          <a:p>
            <a:r>
              <a:rPr lang="zh-CN" altLang="en-US" sz="2400" b="1" dirty="0">
                <a:latin typeface="微软雅黑" pitchFamily="34" charset="-122"/>
                <a:ea typeface="微软雅黑" pitchFamily="34" charset="-122"/>
              </a:rPr>
              <a:t>礼、乐、射、御、书、数</a:t>
            </a:r>
          </a:p>
        </p:txBody>
      </p:sp>
      <p:sp>
        <p:nvSpPr>
          <p:cNvPr id="26" name="Freeform 5"/>
          <p:cNvSpPr/>
          <p:nvPr/>
        </p:nvSpPr>
        <p:spPr bwMode="auto">
          <a:xfrm flipH="1">
            <a:off x="9430917" y="4210812"/>
            <a:ext cx="2928985" cy="2329171"/>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lim="800000"/>
          </a:ln>
          <a:effectLst>
            <a:outerShdw blurRad="419100" dist="838200" dir="2700000" sx="90000" sy="90000" algn="tl" rotWithShape="0">
              <a:sysClr val="windowText" lastClr="000000">
                <a:lumMod val="95000"/>
                <a:lumOff val="5000"/>
                <a:alpha val="20000"/>
              </a:sysClr>
            </a:outerShdw>
          </a:effectLst>
        </p:spPr>
        <p:txBody>
          <a:bodyPr rot="0" spcFirstLastPara="0" vertOverflow="overflow" horzOverflow="overflow" vert="horz" wrap="square" lIns="91436" tIns="45719" rIns="91436" bIns="45719" numCol="1" spcCol="0" rtlCol="0" fromWordArt="0" anchor="ctr" anchorCtr="0" forceAA="0" compatLnSpc="1">
            <a:noAutofit/>
          </a:bodyPr>
          <a:lstStyle/>
          <a:p>
            <a:pPr algn="ctr" defTabSz="914363" fontAlgn="auto">
              <a:spcBef>
                <a:spcPts val="0"/>
              </a:spcBef>
              <a:spcAft>
                <a:spcPts val="0"/>
              </a:spcAft>
            </a:pPr>
            <a:endParaRPr lang="zh-CN" altLang="en-US" sz="1500" kern="0">
              <a:solidFill>
                <a:prstClr val="white"/>
              </a:solidFill>
              <a:latin typeface="微软雅黑"/>
              <a:ea typeface="+mn-ea"/>
            </a:endParaRPr>
          </a:p>
        </p:txBody>
      </p:sp>
      <p:sp>
        <p:nvSpPr>
          <p:cNvPr id="27" name="矩形 26"/>
          <p:cNvSpPr/>
          <p:nvPr/>
        </p:nvSpPr>
        <p:spPr>
          <a:xfrm>
            <a:off x="9473226" y="4752151"/>
            <a:ext cx="1422184" cy="830997"/>
          </a:xfrm>
          <a:prstGeom prst="rect">
            <a:avLst/>
          </a:prstGeom>
        </p:spPr>
        <p:txBody>
          <a:bodyPr wrap="none">
            <a:spAutoFit/>
          </a:bodyPr>
          <a:lstStyle/>
          <a:p>
            <a:r>
              <a:rPr lang="zh-CN" altLang="en-US" sz="4800" b="1" dirty="0">
                <a:solidFill>
                  <a:srgbClr val="C00000"/>
                </a:solidFill>
                <a:latin typeface="叶根友毛笔行书简体" pitchFamily="2" charset="-122"/>
                <a:ea typeface="叶根友毛笔行书简体" pitchFamily="2" charset="-122"/>
              </a:rPr>
              <a:t>五术</a:t>
            </a:r>
          </a:p>
        </p:txBody>
      </p:sp>
      <p:sp>
        <p:nvSpPr>
          <p:cNvPr id="28" name="矩形 27"/>
          <p:cNvSpPr/>
          <p:nvPr/>
        </p:nvSpPr>
        <p:spPr>
          <a:xfrm>
            <a:off x="6659268" y="5008412"/>
            <a:ext cx="2954655" cy="461665"/>
          </a:xfrm>
          <a:prstGeom prst="rect">
            <a:avLst/>
          </a:prstGeom>
        </p:spPr>
        <p:txBody>
          <a:bodyPr wrap="none">
            <a:spAutoFit/>
          </a:bodyPr>
          <a:lstStyle/>
          <a:p>
            <a:r>
              <a:rPr lang="zh-CN" altLang="en-US" sz="2400" b="1" dirty="0">
                <a:latin typeface="微软雅黑" pitchFamily="34" charset="-122"/>
                <a:ea typeface="微软雅黑" pitchFamily="34" charset="-122"/>
              </a:rPr>
              <a:t>山、医、卜、命、相</a:t>
            </a:r>
          </a:p>
        </p:txBody>
      </p:sp>
      <p:sp>
        <p:nvSpPr>
          <p:cNvPr id="30" name="矩形 29"/>
          <p:cNvSpPr/>
          <p:nvPr/>
        </p:nvSpPr>
        <p:spPr>
          <a:xfrm>
            <a:off x="940873" y="2549600"/>
            <a:ext cx="3515212" cy="3000773"/>
          </a:xfrm>
          <a:prstGeom prst="rect">
            <a:avLst/>
          </a:prstGeom>
        </p:spPr>
        <p:txBody>
          <a:bodyPr wrap="square" lIns="91394" tIns="45696" rIns="91394" bIns="45696">
            <a:spAutoFit/>
          </a:bodyPr>
          <a:lstStyle/>
          <a:p>
            <a:pPr>
              <a:lnSpc>
                <a:spcPct val="150000"/>
              </a:lnSpc>
            </a:pPr>
            <a:r>
              <a:rPr lang="zh-CN" altLang="en-US" sz="1400" dirty="0">
                <a:latin typeface="微软雅黑" pitchFamily="34" charset="-122"/>
                <a:ea typeface="微软雅黑" pitchFamily="34" charset="-122"/>
              </a:rPr>
              <a:t>      “国学“，更有宽泛的解释。如把百家之术，如儒、释、道、兵、法、墨等百家之说统统收于国学囊中，如此，则五术六艺诸子百家之说，都能统称为“国学”，其中除了佛教是外来宗教，基本全是诞生于中华本土，所以，国学又称为“中国学”、汉学。</a:t>
            </a:r>
            <a:r>
              <a:rPr lang="en-US" altLang="zh-CN" sz="1400" dirty="0">
                <a:latin typeface="微软雅黑" pitchFamily="34" charset="-122"/>
                <a:ea typeface="微软雅黑" pitchFamily="34" charset="-122"/>
              </a:rPr>
              <a:t>《</a:t>
            </a:r>
            <a:r>
              <a:rPr lang="zh-CN" altLang="en-US" sz="1400" dirty="0">
                <a:latin typeface="微软雅黑" pitchFamily="34" charset="-122"/>
                <a:ea typeface="微软雅黑" pitchFamily="34" charset="-122"/>
              </a:rPr>
              <a:t>史地学报</a:t>
            </a:r>
            <a:r>
              <a:rPr lang="en-US" altLang="zh-CN" sz="1400" dirty="0">
                <a:latin typeface="微软雅黑" pitchFamily="34" charset="-122"/>
                <a:ea typeface="微软雅黑" pitchFamily="34" charset="-122"/>
              </a:rPr>
              <a:t>》</a:t>
            </a:r>
            <a:r>
              <a:rPr lang="zh-CN" altLang="en-US" sz="1400" dirty="0">
                <a:latin typeface="微软雅黑" pitchFamily="34" charset="-122"/>
                <a:ea typeface="微软雅黑" pitchFamily="34" charset="-122"/>
              </a:rPr>
              <a:t>阐释国学：“国学之为名，本难确定其义。在世界地位言之，即中国学。</a:t>
            </a:r>
          </a:p>
        </p:txBody>
      </p:sp>
      <p:pic>
        <p:nvPicPr>
          <p:cNvPr id="32" name="图片 1"/>
          <p:cNvPicPr>
            <a:picLocks noChangeAspect="1" noChangeArrowheads="1"/>
          </p:cNvPicPr>
          <p:nvPr/>
        </p:nvPicPr>
        <p:blipFill>
          <a:blip r:embed="rId4">
            <a:extLst>
              <a:ext uri="{28A0092B-C50C-407E-A947-70E740481C1C}">
                <a14:useLocalDpi xmlns:a14="http://schemas.microsoft.com/office/drawing/2010/main" val="0"/>
              </a:ext>
            </a:extLst>
          </a:blip>
          <a:srcRect l="-4587"/>
          <a:stretch>
            <a:fillRect/>
          </a:stretch>
        </p:blipFill>
        <p:spPr bwMode="auto">
          <a:xfrm>
            <a:off x="8692089" y="-3517"/>
            <a:ext cx="3473450" cy="35242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36072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par>
                                    <p:cTn id="8" presetID="2" presetClass="entr" presetSubtype="12" fill="hold" grpId="0" nodeType="withEffect" p14:presetBounceEnd="66000">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14:bounceEnd="66000">
                                          <p:cBhvr additive="base">
                                            <p:cTn id="10" dur="1500" fill="hold"/>
                                            <p:tgtEl>
                                              <p:spTgt spid="7"/>
                                            </p:tgtEl>
                                            <p:attrNameLst>
                                              <p:attrName>ppt_x</p:attrName>
                                            </p:attrNameLst>
                                          </p:cBhvr>
                                          <p:tavLst>
                                            <p:tav tm="0">
                                              <p:val>
                                                <p:strVal val="0-#ppt_w/2"/>
                                              </p:val>
                                            </p:tav>
                                            <p:tav tm="100000">
                                              <p:val>
                                                <p:strVal val="#ppt_x"/>
                                              </p:val>
                                            </p:tav>
                                          </p:tavLst>
                                        </p:anim>
                                        <p:anim calcmode="lin" valueType="num" p14:bounceEnd="66000">
                                          <p:cBhvr additive="base">
                                            <p:cTn id="11" dur="1500" fill="hold"/>
                                            <p:tgtEl>
                                              <p:spTgt spid="7"/>
                                            </p:tgtEl>
                                            <p:attrNameLst>
                                              <p:attrName>ppt_y</p:attrName>
                                            </p:attrNameLst>
                                          </p:cBhvr>
                                          <p:tavLst>
                                            <p:tav tm="0">
                                              <p:val>
                                                <p:strVal val="1+#ppt_h/2"/>
                                              </p:val>
                                            </p:tav>
                                            <p:tav tm="100000">
                                              <p:val>
                                                <p:strVal val="#ppt_y"/>
                                              </p:val>
                                            </p:tav>
                                          </p:tavLst>
                                        </p:anim>
                                      </p:childTnLst>
                                    </p:cTn>
                                  </p:par>
                                  <p:par>
                                    <p:cTn id="12" presetID="2" presetClass="entr" presetSubtype="3" fill="hold" grpId="0" nodeType="withEffect" p14:presetBounceEnd="66000">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14:bounceEnd="66000">
                                          <p:cBhvr additive="base">
                                            <p:cTn id="14" dur="1500" fill="hold"/>
                                            <p:tgtEl>
                                              <p:spTgt spid="26"/>
                                            </p:tgtEl>
                                            <p:attrNameLst>
                                              <p:attrName>ppt_x</p:attrName>
                                            </p:attrNameLst>
                                          </p:cBhvr>
                                          <p:tavLst>
                                            <p:tav tm="0">
                                              <p:val>
                                                <p:strVal val="1+#ppt_w/2"/>
                                              </p:val>
                                            </p:tav>
                                            <p:tav tm="100000">
                                              <p:val>
                                                <p:strVal val="#ppt_x"/>
                                              </p:val>
                                            </p:tav>
                                          </p:tavLst>
                                        </p:anim>
                                        <p:anim calcmode="lin" valueType="num" p14:bounceEnd="66000">
                                          <p:cBhvr additive="base">
                                            <p:cTn id="15" dur="1500" fill="hold"/>
                                            <p:tgtEl>
                                              <p:spTgt spid="26"/>
                                            </p:tgtEl>
                                            <p:attrNameLst>
                                              <p:attrName>ppt_y</p:attrName>
                                            </p:attrNameLst>
                                          </p:cBhvr>
                                          <p:tavLst>
                                            <p:tav tm="0">
                                              <p:val>
                                                <p:strVal val="0-#ppt_h/2"/>
                                              </p:val>
                                            </p:tav>
                                            <p:tav tm="100000">
                                              <p:val>
                                                <p:strVal val="#ppt_y"/>
                                              </p:val>
                                            </p:tav>
                                          </p:tavLst>
                                        </p:anim>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Vertical)">
                                          <p:cBhvr>
                                            <p:cTn id="19" dur="500"/>
                                            <p:tgtEl>
                                              <p:spTgt spid="2"/>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barn(inVertical)">
                                          <p:cBhvr>
                                            <p:cTn id="23" dur="500"/>
                                            <p:tgtEl>
                                              <p:spTgt spid="27"/>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randombar(horizontal)">
                                          <p:cBhvr>
                                            <p:cTn id="27" dur="600"/>
                                            <p:tgtEl>
                                              <p:spTgt spid="25"/>
                                            </p:tgtEl>
                                          </p:cBhvr>
                                        </p:animEffect>
                                      </p:childTnLst>
                                    </p:cTn>
                                  </p:par>
                                </p:childTnLst>
                              </p:cTn>
                            </p:par>
                            <p:par>
                              <p:cTn id="28" fill="hold">
                                <p:stCondLst>
                                  <p:cond delay="3100"/>
                                </p:stCondLst>
                                <p:childTnLst>
                                  <p:par>
                                    <p:cTn id="29" presetID="14" presetClass="entr" presetSubtype="10"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randombar(horizontal)">
                                          <p:cBhvr>
                                            <p:cTn id="31" dur="500"/>
                                            <p:tgtEl>
                                              <p:spTgt spid="28"/>
                                            </p:tgtEl>
                                          </p:cBhvr>
                                        </p:animEffect>
                                      </p:childTnLst>
                                    </p:cTn>
                                  </p:par>
                                </p:childTnLst>
                              </p:cTn>
                            </p:par>
                            <p:par>
                              <p:cTn id="32" fill="hold">
                                <p:stCondLst>
                                  <p:cond delay="3600"/>
                                </p:stCondLst>
                                <p:childTnLst>
                                  <p:par>
                                    <p:cTn id="33" presetID="22" presetClass="entr" presetSubtype="1"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0"/>
                                            <p:tgtEl>
                                              <p:spTgt spid="30"/>
                                            </p:tgtEl>
                                          </p:cBhvr>
                                        </p:animEffect>
                                      </p:childTnLst>
                                    </p:cTn>
                                  </p:par>
                                  <p:par>
                                    <p:cTn id="36" presetID="22" presetClass="entr" presetSubtype="1" fill="hold"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up)">
                                          <p:cBhvr>
                                            <p:cTn id="3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7" grpId="0" animBg="1"/>
          <p:bldP spid="2" grpId="0"/>
          <p:bldP spid="25" grpId="0"/>
          <p:bldP spid="26" grpId="0" animBg="1"/>
          <p:bldP spid="27" grpId="0"/>
          <p:bldP spid="28" grpId="0"/>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par>
                                    <p:cTn id="8" presetID="2" presetClass="entr" presetSubtype="12"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1500" fill="hold"/>
                                            <p:tgtEl>
                                              <p:spTgt spid="7"/>
                                            </p:tgtEl>
                                            <p:attrNameLst>
                                              <p:attrName>ppt_x</p:attrName>
                                            </p:attrNameLst>
                                          </p:cBhvr>
                                          <p:tavLst>
                                            <p:tav tm="0">
                                              <p:val>
                                                <p:strVal val="0-#ppt_w/2"/>
                                              </p:val>
                                            </p:tav>
                                            <p:tav tm="100000">
                                              <p:val>
                                                <p:strVal val="#ppt_x"/>
                                              </p:val>
                                            </p:tav>
                                          </p:tavLst>
                                        </p:anim>
                                        <p:anim calcmode="lin" valueType="num">
                                          <p:cBhvr additive="base">
                                            <p:cTn id="11" dur="1500" fill="hold"/>
                                            <p:tgtEl>
                                              <p:spTgt spid="7"/>
                                            </p:tgtEl>
                                            <p:attrNameLst>
                                              <p:attrName>ppt_y</p:attrName>
                                            </p:attrNameLst>
                                          </p:cBhvr>
                                          <p:tavLst>
                                            <p:tav tm="0">
                                              <p:val>
                                                <p:strVal val="1+#ppt_h/2"/>
                                              </p:val>
                                            </p:tav>
                                            <p:tav tm="100000">
                                              <p:val>
                                                <p:strVal val="#ppt_y"/>
                                              </p:val>
                                            </p:tav>
                                          </p:tavLst>
                                        </p:anim>
                                      </p:childTnLst>
                                    </p:cTn>
                                  </p:par>
                                  <p:par>
                                    <p:cTn id="12" presetID="2" presetClass="entr" presetSubtype="3"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additive="base">
                                            <p:cTn id="14" dur="1500" fill="hold"/>
                                            <p:tgtEl>
                                              <p:spTgt spid="26"/>
                                            </p:tgtEl>
                                            <p:attrNameLst>
                                              <p:attrName>ppt_x</p:attrName>
                                            </p:attrNameLst>
                                          </p:cBhvr>
                                          <p:tavLst>
                                            <p:tav tm="0">
                                              <p:val>
                                                <p:strVal val="1+#ppt_w/2"/>
                                              </p:val>
                                            </p:tav>
                                            <p:tav tm="100000">
                                              <p:val>
                                                <p:strVal val="#ppt_x"/>
                                              </p:val>
                                            </p:tav>
                                          </p:tavLst>
                                        </p:anim>
                                        <p:anim calcmode="lin" valueType="num">
                                          <p:cBhvr additive="base">
                                            <p:cTn id="15" dur="1500" fill="hold"/>
                                            <p:tgtEl>
                                              <p:spTgt spid="26"/>
                                            </p:tgtEl>
                                            <p:attrNameLst>
                                              <p:attrName>ppt_y</p:attrName>
                                            </p:attrNameLst>
                                          </p:cBhvr>
                                          <p:tavLst>
                                            <p:tav tm="0">
                                              <p:val>
                                                <p:strVal val="0-#ppt_h/2"/>
                                              </p:val>
                                            </p:tav>
                                            <p:tav tm="100000">
                                              <p:val>
                                                <p:strVal val="#ppt_y"/>
                                              </p:val>
                                            </p:tav>
                                          </p:tavLst>
                                        </p:anim>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Vertical)">
                                          <p:cBhvr>
                                            <p:cTn id="19" dur="500"/>
                                            <p:tgtEl>
                                              <p:spTgt spid="2"/>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barn(inVertical)">
                                          <p:cBhvr>
                                            <p:cTn id="23" dur="500"/>
                                            <p:tgtEl>
                                              <p:spTgt spid="27"/>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randombar(horizontal)">
                                          <p:cBhvr>
                                            <p:cTn id="27" dur="600"/>
                                            <p:tgtEl>
                                              <p:spTgt spid="25"/>
                                            </p:tgtEl>
                                          </p:cBhvr>
                                        </p:animEffect>
                                      </p:childTnLst>
                                    </p:cTn>
                                  </p:par>
                                </p:childTnLst>
                              </p:cTn>
                            </p:par>
                            <p:par>
                              <p:cTn id="28" fill="hold">
                                <p:stCondLst>
                                  <p:cond delay="3100"/>
                                </p:stCondLst>
                                <p:childTnLst>
                                  <p:par>
                                    <p:cTn id="29" presetID="14" presetClass="entr" presetSubtype="10"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randombar(horizontal)">
                                          <p:cBhvr>
                                            <p:cTn id="31" dur="500"/>
                                            <p:tgtEl>
                                              <p:spTgt spid="28"/>
                                            </p:tgtEl>
                                          </p:cBhvr>
                                        </p:animEffect>
                                      </p:childTnLst>
                                    </p:cTn>
                                  </p:par>
                                </p:childTnLst>
                              </p:cTn>
                            </p:par>
                            <p:par>
                              <p:cTn id="32" fill="hold">
                                <p:stCondLst>
                                  <p:cond delay="3600"/>
                                </p:stCondLst>
                                <p:childTnLst>
                                  <p:par>
                                    <p:cTn id="33" presetID="22" presetClass="entr" presetSubtype="1"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0"/>
                                            <p:tgtEl>
                                              <p:spTgt spid="30"/>
                                            </p:tgtEl>
                                          </p:cBhvr>
                                        </p:animEffect>
                                      </p:childTnLst>
                                    </p:cTn>
                                  </p:par>
                                  <p:par>
                                    <p:cTn id="36" presetID="22" presetClass="entr" presetSubtype="1" fill="hold"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up)">
                                          <p:cBhvr>
                                            <p:cTn id="3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7" grpId="0" animBg="1"/>
          <p:bldP spid="2" grpId="0"/>
          <p:bldP spid="25" grpId="0"/>
          <p:bldP spid="26" grpId="0" animBg="1"/>
          <p:bldP spid="27" grpId="0"/>
          <p:bldP spid="28" grpId="0"/>
          <p:bldP spid="30"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10630" y="2133650"/>
            <a:ext cx="5489608" cy="3970269"/>
          </a:xfrm>
          <a:prstGeom prst="rect">
            <a:avLst/>
          </a:prstGeom>
        </p:spPr>
        <p:txBody>
          <a:bodyPr wrap="square" lIns="91394" tIns="45696" rIns="91394" bIns="45696">
            <a:spAutoFit/>
          </a:bodyPr>
          <a:lstStyle/>
          <a:p>
            <a:pPr>
              <a:lnSpc>
                <a:spcPct val="150000"/>
              </a:lnSpc>
            </a:pPr>
            <a:r>
              <a:rPr lang="zh-CN" altLang="en-US" sz="1400" dirty="0">
                <a:solidFill>
                  <a:prstClr val="black"/>
                </a:solidFill>
                <a:latin typeface="微软雅黑" pitchFamily="34" charset="-122"/>
                <a:ea typeface="微软雅黑" pitchFamily="34" charset="-122"/>
              </a:rPr>
              <a:t>        国学，可译做“</a:t>
            </a:r>
            <a:r>
              <a:rPr lang="en-US" altLang="zh-CN" sz="1400" dirty="0" err="1">
                <a:solidFill>
                  <a:prstClr val="black"/>
                </a:solidFill>
                <a:latin typeface="微软雅黑" pitchFamily="34" charset="-122"/>
                <a:ea typeface="微软雅黑" pitchFamily="34" charset="-122"/>
              </a:rPr>
              <a:t>guoxue</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（音译）、“</a:t>
            </a:r>
            <a:r>
              <a:rPr lang="en-US" altLang="zh-CN" sz="1400" dirty="0">
                <a:solidFill>
                  <a:prstClr val="black"/>
                </a:solidFill>
                <a:latin typeface="微软雅黑" pitchFamily="34" charset="-122"/>
                <a:ea typeface="微软雅黑" pitchFamily="34" charset="-122"/>
              </a:rPr>
              <a:t>Sinology”(</a:t>
            </a:r>
            <a:r>
              <a:rPr lang="zh-CN" altLang="en-US" sz="1400" dirty="0">
                <a:solidFill>
                  <a:prstClr val="black"/>
                </a:solidFill>
                <a:latin typeface="微软雅黑" pitchFamily="34" charset="-122"/>
                <a:ea typeface="微软雅黑" pitchFamily="34" charset="-122"/>
              </a:rPr>
              <a:t>意译，指中国学或汉学</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现在一般提到的国学，是指以先秦经学习典及诸子学为根基，涵盖了两汉经学、魏晋玄学、宋明理学和同时期的汉赋、六朝骈文、唐宋诗词、元曲与明清小说并历代史学等一套特有而完整的文化、学术体系。因此，广义上，中国古代和现代的文化和学术，包括中国古代历史、思想、哲学、地理、政治、经济乃至书画、音乐、易学、术数、医学、星相、建筑等都是国学所涉及的范畴。</a:t>
            </a:r>
          </a:p>
          <a:p>
            <a:pPr>
              <a:lnSpc>
                <a:spcPct val="150000"/>
              </a:lnSpc>
            </a:pPr>
            <a:r>
              <a:rPr lang="zh-CN" altLang="en-US" sz="1400" dirty="0">
                <a:solidFill>
                  <a:prstClr val="black"/>
                </a:solidFill>
                <a:latin typeface="微软雅黑" pitchFamily="34" charset="-122"/>
                <a:ea typeface="微软雅黑" pitchFamily="34" charset="-122"/>
              </a:rPr>
              <a:t>        现在所谓国学，包括中国古代的思想、哲学、科学、技术、历史、地理、政治、经济及书画、音乐、术数、医学、星相、建筑等诸多方面。“国学”之名，始之清末。其时欧美学术进入中国，号为“新学”、“西学”等，与之相对，人们便把中国固有的学问统称为“旧学”、“中学”或“国学”等。　</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743279" y="2781722"/>
            <a:ext cx="4211752" cy="3456384"/>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6" name="TextBox 2"/>
          <p:cNvSpPr txBox="1">
            <a:spLocks noChangeArrowheads="1"/>
          </p:cNvSpPr>
          <p:nvPr/>
        </p:nvSpPr>
        <p:spPr bwMode="auto">
          <a:xfrm>
            <a:off x="2104249" y="987196"/>
            <a:ext cx="3336494" cy="7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4" tIns="45696" rIns="91394" bIns="4569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4296">
              <a:defRPr/>
            </a:pPr>
            <a:r>
              <a:rPr lang="zh-CN" altLang="en-US" sz="4000" kern="0" dirty="0">
                <a:solidFill>
                  <a:srgbClr val="FF0000"/>
                </a:solidFill>
                <a:latin typeface="华文行楷" pitchFamily="2" charset="-122"/>
                <a:ea typeface="华文行楷" pitchFamily="2" charset="-122"/>
              </a:rPr>
              <a:t>国学概念</a:t>
            </a:r>
          </a:p>
        </p:txBody>
      </p:sp>
      <p:pic>
        <p:nvPicPr>
          <p:cNvPr id="8" name="Picture 2" descr="C:\Users\he\Desktop\中国风\中国风\中国\5d19f365ad04f7ad4131650a8040d1ba.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43478" y="-314622"/>
            <a:ext cx="3080913" cy="3613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852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30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0"/>
                                            <p:tgtEl>
                                              <p:spTgt spid="4"/>
                                            </p:tgtEl>
                                          </p:cBhvr>
                                        </p:animEffect>
                                      </p:childTnLst>
                                    </p:cTn>
                                  </p:par>
                                  <p:par>
                                    <p:cTn id="12" presetID="42" presetClass="entr" presetSubtype="0"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2" presetClass="entr" presetSubtype="3" fill="hold" nodeType="withEffect" p14:presetBounceEnd="66000">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14:bounceEnd="66000">
                                          <p:cBhvr additive="base">
                                            <p:cTn id="19" dur="2000" fill="hold"/>
                                            <p:tgtEl>
                                              <p:spTgt spid="8"/>
                                            </p:tgtEl>
                                            <p:attrNameLst>
                                              <p:attrName>ppt_x</p:attrName>
                                            </p:attrNameLst>
                                          </p:cBhvr>
                                          <p:tavLst>
                                            <p:tav tm="0">
                                              <p:val>
                                                <p:strVal val="1+#ppt_w/2"/>
                                              </p:val>
                                            </p:tav>
                                            <p:tav tm="100000">
                                              <p:val>
                                                <p:strVal val="#ppt_x"/>
                                              </p:val>
                                            </p:tav>
                                          </p:tavLst>
                                        </p:anim>
                                        <p:anim calcmode="lin" valueType="num" p14:bounceEnd="66000">
                                          <p:cBhvr additive="base">
                                            <p:cTn id="20" dur="20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22" presetClass="entr" presetSubtype="1" fill="hold" grpId="0" nodeType="afterEffect">
                                      <p:stCondLst>
                                        <p:cond delay="30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0"/>
                                            <p:tgtEl>
                                              <p:spTgt spid="4"/>
                                            </p:tgtEl>
                                          </p:cBhvr>
                                        </p:animEffect>
                                      </p:childTnLst>
                                    </p:cTn>
                                  </p:par>
                                  <p:par>
                                    <p:cTn id="12" presetID="42" presetClass="entr" presetSubtype="0"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2000" fill="hold"/>
                                            <p:tgtEl>
                                              <p:spTgt spid="8"/>
                                            </p:tgtEl>
                                            <p:attrNameLst>
                                              <p:attrName>ppt_x</p:attrName>
                                            </p:attrNameLst>
                                          </p:cBhvr>
                                          <p:tavLst>
                                            <p:tav tm="0">
                                              <p:val>
                                                <p:strVal val="1+#ppt_w/2"/>
                                              </p:val>
                                            </p:tav>
                                            <p:tav tm="100000">
                                              <p:val>
                                                <p:strVal val="#ppt_x"/>
                                              </p:val>
                                            </p:tav>
                                          </p:tavLst>
                                        </p:anim>
                                        <p:anim calcmode="lin" valueType="num">
                                          <p:cBhvr additive="base">
                                            <p:cTn id="20" dur="20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
          <p:cNvSpPr txBox="1">
            <a:spLocks noChangeArrowheads="1"/>
          </p:cNvSpPr>
          <p:nvPr/>
        </p:nvSpPr>
        <p:spPr bwMode="auto">
          <a:xfrm>
            <a:off x="2104249" y="987196"/>
            <a:ext cx="3336494" cy="7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4" tIns="45696" rIns="91394" bIns="4569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4296">
              <a:defRPr/>
            </a:pPr>
            <a:r>
              <a:rPr lang="zh-CN" altLang="en-US" sz="4000" kern="0" dirty="0">
                <a:solidFill>
                  <a:srgbClr val="FF0000"/>
                </a:solidFill>
                <a:latin typeface="华文行楷" pitchFamily="2" charset="-122"/>
                <a:ea typeface="华文行楷" pitchFamily="2" charset="-122"/>
              </a:rPr>
              <a:t>概念的内涵</a:t>
            </a:r>
          </a:p>
        </p:txBody>
      </p:sp>
      <p:sp>
        <p:nvSpPr>
          <p:cNvPr id="15" name="Freeform 5"/>
          <p:cNvSpPr/>
          <p:nvPr/>
        </p:nvSpPr>
        <p:spPr bwMode="auto">
          <a:xfrm>
            <a:off x="3079046" y="2756137"/>
            <a:ext cx="1598072" cy="1665720"/>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dpi="0" rotWithShape="1">
            <a:blip r:embed="rId3">
              <a:extLst>
                <a:ext uri="{28A0092B-C50C-407E-A947-70E740481C1C}">
                  <a14:useLocalDpi xmlns:a14="http://schemas.microsoft.com/office/drawing/2010/main" val="0"/>
                </a:ext>
              </a:extLst>
            </a:blip>
            <a:srcRect/>
            <a:stretch>
              <a:fillRect/>
            </a:stretch>
          </a:blipFill>
          <a:ln w="25400" cap="flat" cmpd="sng" algn="ctr">
            <a:noFill/>
            <a:prstDash val="solid"/>
            <a:miter lim="800000"/>
          </a:ln>
          <a:effectLst>
            <a:outerShdw blurRad="419100" dist="838200" dir="2700000" sx="90000" sy="90000" algn="tl" rotWithShape="0">
              <a:sysClr val="windowText" lastClr="000000">
                <a:lumMod val="95000"/>
                <a:lumOff val="5000"/>
                <a:alpha val="20000"/>
              </a:sys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zh-CN" altLang="en-US" sz="2000" b="1" kern="0" dirty="0">
              <a:solidFill>
                <a:schemeClr val="bg1"/>
              </a:solidFill>
              <a:latin typeface="微软雅黑" panose="020B0503020204020204" pitchFamily="34" charset="-122"/>
              <a:ea typeface="微软雅黑" panose="020B0503020204020204" pitchFamily="34" charset="-122"/>
            </a:endParaRPr>
          </a:p>
        </p:txBody>
      </p:sp>
      <p:sp>
        <p:nvSpPr>
          <p:cNvPr id="16" name="Freeform 5"/>
          <p:cNvSpPr/>
          <p:nvPr/>
        </p:nvSpPr>
        <p:spPr bwMode="auto">
          <a:xfrm>
            <a:off x="4428077" y="3518154"/>
            <a:ext cx="1598072" cy="1665720"/>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dpi="0" rotWithShape="1">
            <a:blip r:embed="rId4">
              <a:extLst>
                <a:ext uri="{28A0092B-C50C-407E-A947-70E740481C1C}">
                  <a14:useLocalDpi xmlns:a14="http://schemas.microsoft.com/office/drawing/2010/main" val="0"/>
                </a:ext>
              </a:extLst>
            </a:blip>
            <a:srcRect/>
            <a:stretch>
              <a:fillRect/>
            </a:stretch>
          </a:blipFill>
          <a:ln w="25400" cap="flat" cmpd="sng" algn="ctr">
            <a:noFill/>
            <a:prstDash val="solid"/>
            <a:miter lim="800000"/>
          </a:ln>
          <a:effectLst>
            <a:outerShdw blurRad="419100" dist="838200" dir="2700000" sx="90000" sy="90000" algn="tl" rotWithShape="0">
              <a:sysClr val="windowText" lastClr="000000">
                <a:lumMod val="95000"/>
                <a:lumOff val="5000"/>
                <a:alpha val="20000"/>
              </a:sys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zh-CN" altLang="en-US" sz="2000" b="1" kern="0" dirty="0">
              <a:solidFill>
                <a:prstClr val="white"/>
              </a:solidFill>
              <a:latin typeface="微软雅黑" panose="020B0503020204020204" pitchFamily="34" charset="-122"/>
              <a:ea typeface="微软雅黑" panose="020B0503020204020204" pitchFamily="34" charset="-122"/>
            </a:endParaRPr>
          </a:p>
        </p:txBody>
      </p:sp>
      <p:sp>
        <p:nvSpPr>
          <p:cNvPr id="17" name="Freeform 5"/>
          <p:cNvSpPr/>
          <p:nvPr/>
        </p:nvSpPr>
        <p:spPr bwMode="auto">
          <a:xfrm>
            <a:off x="5777107" y="2756137"/>
            <a:ext cx="1598072" cy="1665720"/>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dpi="0" rotWithShape="1">
            <a:blip r:embed="rId5">
              <a:extLst>
                <a:ext uri="{28A0092B-C50C-407E-A947-70E740481C1C}">
                  <a14:useLocalDpi xmlns:a14="http://schemas.microsoft.com/office/drawing/2010/main" val="0"/>
                </a:ext>
              </a:extLst>
            </a:blip>
            <a:srcRect/>
            <a:stretch>
              <a:fillRect/>
            </a:stretch>
          </a:blipFill>
          <a:ln w="25400" cap="flat" cmpd="sng" algn="ctr">
            <a:noFill/>
            <a:prstDash val="solid"/>
            <a:miter lim="800000"/>
          </a:ln>
          <a:effectLst>
            <a:outerShdw blurRad="419100" dist="838200" dir="2700000" sx="90000" sy="90000" algn="tl" rotWithShape="0">
              <a:sysClr val="windowText" lastClr="000000">
                <a:lumMod val="95000"/>
                <a:lumOff val="5000"/>
                <a:alpha val="20000"/>
              </a:sys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zh-CN" altLang="en-US" sz="2000" b="1" kern="0" dirty="0">
              <a:solidFill>
                <a:prstClr val="white"/>
              </a:solidFill>
              <a:latin typeface="微软雅黑" panose="020B0503020204020204" pitchFamily="34" charset="-122"/>
              <a:ea typeface="微软雅黑" panose="020B0503020204020204" pitchFamily="34" charset="-122"/>
            </a:endParaRPr>
          </a:p>
        </p:txBody>
      </p:sp>
      <p:sp>
        <p:nvSpPr>
          <p:cNvPr id="18" name="Freeform 5"/>
          <p:cNvSpPr/>
          <p:nvPr/>
        </p:nvSpPr>
        <p:spPr bwMode="auto">
          <a:xfrm>
            <a:off x="7126138" y="3518154"/>
            <a:ext cx="1598072" cy="1665720"/>
          </a:xfrm>
          <a:custGeom>
            <a:avLst/>
            <a:gdLst>
              <a:gd name="T0" fmla="*/ 145 w 477"/>
              <a:gd name="T1" fmla="*/ 0 h 423"/>
              <a:gd name="T2" fmla="*/ 331 w 477"/>
              <a:gd name="T3" fmla="*/ 0 h 423"/>
              <a:gd name="T4" fmla="*/ 375 w 477"/>
              <a:gd name="T5" fmla="*/ 25 h 423"/>
              <a:gd name="T6" fmla="*/ 468 w 477"/>
              <a:gd name="T7" fmla="*/ 186 h 423"/>
              <a:gd name="T8" fmla="*/ 468 w 477"/>
              <a:gd name="T9" fmla="*/ 237 h 423"/>
              <a:gd name="T10" fmla="*/ 375 w 477"/>
              <a:gd name="T11" fmla="*/ 398 h 423"/>
              <a:gd name="T12" fmla="*/ 331 w 477"/>
              <a:gd name="T13" fmla="*/ 423 h 423"/>
              <a:gd name="T14" fmla="*/ 146 w 477"/>
              <a:gd name="T15" fmla="*/ 423 h 423"/>
              <a:gd name="T16" fmla="*/ 101 w 477"/>
              <a:gd name="T17" fmla="*/ 398 h 423"/>
              <a:gd name="T18" fmla="*/ 55 w 477"/>
              <a:gd name="T19" fmla="*/ 317 h 423"/>
              <a:gd name="T20" fmla="*/ 9 w 477"/>
              <a:gd name="T21" fmla="*/ 237 h 423"/>
              <a:gd name="T22" fmla="*/ 9 w 477"/>
              <a:gd name="T23" fmla="*/ 186 h 423"/>
              <a:gd name="T24" fmla="*/ 101 w 477"/>
              <a:gd name="T25" fmla="*/ 25 h 423"/>
              <a:gd name="T26" fmla="*/ 145 w 477"/>
              <a:gd name="T27"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7" h="423">
                <a:moveTo>
                  <a:pt x="145" y="0"/>
                </a:moveTo>
                <a:cubicBezTo>
                  <a:pt x="207" y="0"/>
                  <a:pt x="269" y="0"/>
                  <a:pt x="331" y="0"/>
                </a:cubicBezTo>
                <a:cubicBezTo>
                  <a:pt x="349" y="1"/>
                  <a:pt x="366" y="10"/>
                  <a:pt x="375" y="25"/>
                </a:cubicBezTo>
                <a:cubicBezTo>
                  <a:pt x="406" y="79"/>
                  <a:pt x="437" y="132"/>
                  <a:pt x="468" y="186"/>
                </a:cubicBezTo>
                <a:cubicBezTo>
                  <a:pt x="476" y="202"/>
                  <a:pt x="477" y="221"/>
                  <a:pt x="468" y="237"/>
                </a:cubicBezTo>
                <a:cubicBezTo>
                  <a:pt x="375" y="398"/>
                  <a:pt x="375" y="398"/>
                  <a:pt x="375" y="398"/>
                </a:cubicBezTo>
                <a:cubicBezTo>
                  <a:pt x="366" y="413"/>
                  <a:pt x="349" y="423"/>
                  <a:pt x="331" y="423"/>
                </a:cubicBezTo>
                <a:cubicBezTo>
                  <a:pt x="146" y="423"/>
                  <a:pt x="146" y="423"/>
                  <a:pt x="146" y="423"/>
                </a:cubicBezTo>
                <a:cubicBezTo>
                  <a:pt x="128" y="423"/>
                  <a:pt x="111" y="413"/>
                  <a:pt x="101" y="398"/>
                </a:cubicBezTo>
                <a:cubicBezTo>
                  <a:pt x="55" y="317"/>
                  <a:pt x="55" y="317"/>
                  <a:pt x="55" y="317"/>
                </a:cubicBezTo>
                <a:cubicBezTo>
                  <a:pt x="9" y="237"/>
                  <a:pt x="9" y="237"/>
                  <a:pt x="9" y="237"/>
                </a:cubicBezTo>
                <a:cubicBezTo>
                  <a:pt x="0" y="222"/>
                  <a:pt x="0" y="202"/>
                  <a:pt x="9" y="186"/>
                </a:cubicBezTo>
                <a:cubicBezTo>
                  <a:pt x="101" y="25"/>
                  <a:pt x="101" y="25"/>
                  <a:pt x="101" y="25"/>
                </a:cubicBezTo>
                <a:cubicBezTo>
                  <a:pt x="111" y="10"/>
                  <a:pt x="128" y="1"/>
                  <a:pt x="145" y="0"/>
                </a:cubicBezTo>
                <a:close/>
              </a:path>
            </a:pathLst>
          </a:custGeom>
          <a:blipFill dpi="0" rotWithShape="1">
            <a:blip r:embed="rId6">
              <a:extLst>
                <a:ext uri="{28A0092B-C50C-407E-A947-70E740481C1C}">
                  <a14:useLocalDpi xmlns:a14="http://schemas.microsoft.com/office/drawing/2010/main" val="0"/>
                </a:ext>
              </a:extLst>
            </a:blip>
            <a:srcRect/>
            <a:stretch>
              <a:fillRect/>
            </a:stretch>
          </a:blipFill>
          <a:ln w="25400" cap="flat" cmpd="sng" algn="ctr">
            <a:noFill/>
            <a:prstDash val="solid"/>
            <a:miter lim="800000"/>
          </a:ln>
          <a:effectLst>
            <a:outerShdw blurRad="419100" dist="838200" dir="2700000" sx="90000" sy="90000" algn="tl" rotWithShape="0">
              <a:sysClr val="windowText" lastClr="000000">
                <a:lumMod val="95000"/>
                <a:lumOff val="5000"/>
                <a:alpha val="20000"/>
              </a:sys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lang="zh-CN" altLang="en-US" sz="2000" b="1" kern="0" dirty="0">
              <a:solidFill>
                <a:prstClr val="white"/>
              </a:solidFill>
              <a:latin typeface="微软雅黑" panose="020B0503020204020204" pitchFamily="34" charset="-122"/>
              <a:ea typeface="微软雅黑" panose="020B0503020204020204" pitchFamily="34" charset="-122"/>
            </a:endParaRPr>
          </a:p>
        </p:txBody>
      </p:sp>
      <p:sp>
        <p:nvSpPr>
          <p:cNvPr id="19" name="TextBox 6"/>
          <p:cNvSpPr txBox="1"/>
          <p:nvPr/>
        </p:nvSpPr>
        <p:spPr>
          <a:xfrm>
            <a:off x="-74704" y="2756137"/>
            <a:ext cx="2044651" cy="499575"/>
          </a:xfrm>
          <a:prstGeom prst="rect">
            <a:avLst/>
          </a:prstGeom>
          <a:noFill/>
        </p:spPr>
        <p:txBody>
          <a:bodyPr wrap="square" lIns="91389" tIns="45696" rIns="91389" bIns="45696">
            <a:spAutoFit/>
          </a:bodyPr>
          <a:lstStyle>
            <a:defPPr>
              <a:defRPr lang="zh-CN"/>
            </a:defPPr>
            <a:lvl1pPr>
              <a:defRPr sz="2000">
                <a:solidFill>
                  <a:schemeClr val="accent2"/>
                </a:solidFill>
                <a:latin typeface="+mn-ea"/>
                <a:ea typeface="+mn-ea"/>
              </a:defRPr>
            </a:lvl1pPr>
          </a:lstStyle>
          <a:p>
            <a:pPr algn="r">
              <a:lnSpc>
                <a:spcPct val="150000"/>
              </a:lnSpc>
              <a:defRPr/>
            </a:pPr>
            <a:r>
              <a:rPr lang="zh-CN" altLang="en-US" b="1" kern="0" dirty="0">
                <a:solidFill>
                  <a:srgbClr val="FF0000"/>
                </a:solidFill>
                <a:latin typeface="微软雅黑" panose="020B0503020204020204" pitchFamily="34" charset="-122"/>
                <a:ea typeface="微软雅黑" panose="020B0503020204020204" pitchFamily="34" charset="-122"/>
              </a:rPr>
              <a:t>延伸性</a:t>
            </a:r>
          </a:p>
        </p:txBody>
      </p:sp>
      <p:cxnSp>
        <p:nvCxnSpPr>
          <p:cNvPr id="20" name="肘形连接符 19"/>
          <p:cNvCxnSpPr/>
          <p:nvPr/>
        </p:nvCxnSpPr>
        <p:spPr>
          <a:xfrm rot="10800000">
            <a:off x="2115685" y="3125529"/>
            <a:ext cx="1093212" cy="182139"/>
          </a:xfrm>
          <a:prstGeom prst="bentConnector3">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5227113" y="5235455"/>
            <a:ext cx="0" cy="506015"/>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2" name="TextBox 9"/>
          <p:cNvSpPr txBox="1"/>
          <p:nvPr/>
        </p:nvSpPr>
        <p:spPr>
          <a:xfrm>
            <a:off x="4018589" y="5866320"/>
            <a:ext cx="2557555" cy="499575"/>
          </a:xfrm>
          <a:prstGeom prst="rect">
            <a:avLst/>
          </a:prstGeom>
          <a:noFill/>
        </p:spPr>
        <p:txBody>
          <a:bodyPr wrap="square" lIns="91389" tIns="45696" rIns="91389" bIns="45696">
            <a:spAutoFit/>
          </a:bodyPr>
          <a:lstStyle>
            <a:defPPr>
              <a:defRPr lang="zh-CN"/>
            </a:defPPr>
            <a:lvl1pPr>
              <a:lnSpc>
                <a:spcPct val="150000"/>
              </a:lnSpc>
              <a:defRPr sz="2000">
                <a:solidFill>
                  <a:schemeClr val="accent2"/>
                </a:solidFill>
                <a:latin typeface="+mn-ea"/>
                <a:ea typeface="+mn-ea"/>
              </a:defRPr>
            </a:lvl1pPr>
          </a:lstStyle>
          <a:p>
            <a:pPr algn="ctr">
              <a:defRPr/>
            </a:pPr>
            <a:r>
              <a:rPr lang="zh-CN" altLang="en-US" b="1" kern="0" dirty="0">
                <a:solidFill>
                  <a:srgbClr val="FF0000"/>
                </a:solidFill>
                <a:latin typeface="微软雅黑" panose="020B0503020204020204" pitchFamily="34" charset="-122"/>
                <a:ea typeface="微软雅黑" panose="020B0503020204020204" pitchFamily="34" charset="-122"/>
              </a:rPr>
              <a:t>发展性</a:t>
            </a:r>
          </a:p>
        </p:txBody>
      </p:sp>
      <p:cxnSp>
        <p:nvCxnSpPr>
          <p:cNvPr id="23" name="直接连接符 22"/>
          <p:cNvCxnSpPr/>
          <p:nvPr/>
        </p:nvCxnSpPr>
        <p:spPr>
          <a:xfrm>
            <a:off x="6576143" y="2139866"/>
            <a:ext cx="0" cy="80954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5" name="TextBox 9"/>
          <p:cNvSpPr txBox="1"/>
          <p:nvPr/>
        </p:nvSpPr>
        <p:spPr>
          <a:xfrm>
            <a:off x="5367620" y="1650850"/>
            <a:ext cx="2557555" cy="499575"/>
          </a:xfrm>
          <a:prstGeom prst="rect">
            <a:avLst/>
          </a:prstGeom>
          <a:noFill/>
        </p:spPr>
        <p:txBody>
          <a:bodyPr wrap="square" lIns="91389" tIns="45696" rIns="91389" bIns="45696">
            <a:spAutoFit/>
          </a:bodyPr>
          <a:lstStyle>
            <a:defPPr>
              <a:defRPr lang="zh-CN"/>
            </a:defPPr>
            <a:lvl1pPr>
              <a:lnSpc>
                <a:spcPct val="150000"/>
              </a:lnSpc>
              <a:defRPr sz="2000">
                <a:solidFill>
                  <a:schemeClr val="accent2"/>
                </a:solidFill>
                <a:latin typeface="+mn-ea"/>
                <a:ea typeface="+mn-ea"/>
              </a:defRPr>
            </a:lvl1pPr>
          </a:lstStyle>
          <a:p>
            <a:pPr algn="ctr">
              <a:defRPr/>
            </a:pPr>
            <a:r>
              <a:rPr lang="zh-CN" altLang="en-US" b="1" kern="0" dirty="0">
                <a:solidFill>
                  <a:srgbClr val="FF0000"/>
                </a:solidFill>
                <a:latin typeface="微软雅黑" panose="020B0503020204020204" pitchFamily="34" charset="-122"/>
                <a:ea typeface="微软雅黑" panose="020B0503020204020204" pitchFamily="34" charset="-122"/>
              </a:rPr>
              <a:t>现代性</a:t>
            </a:r>
          </a:p>
        </p:txBody>
      </p:sp>
      <p:cxnSp>
        <p:nvCxnSpPr>
          <p:cNvPr id="26" name="肘形连接符 25"/>
          <p:cNvCxnSpPr/>
          <p:nvPr/>
        </p:nvCxnSpPr>
        <p:spPr>
          <a:xfrm flipV="1">
            <a:off x="8724218" y="3838676"/>
            <a:ext cx="603099" cy="408190"/>
          </a:xfrm>
          <a:prstGeom prst="bentConnector3">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TextBox 9"/>
          <p:cNvSpPr txBox="1"/>
          <p:nvPr/>
        </p:nvSpPr>
        <p:spPr>
          <a:xfrm>
            <a:off x="9341560" y="3307668"/>
            <a:ext cx="2010230" cy="499575"/>
          </a:xfrm>
          <a:prstGeom prst="rect">
            <a:avLst/>
          </a:prstGeom>
          <a:noFill/>
        </p:spPr>
        <p:txBody>
          <a:bodyPr wrap="square" lIns="91389" tIns="45696" rIns="91389" bIns="45696">
            <a:spAutoFit/>
          </a:bodyPr>
          <a:lstStyle>
            <a:defPPr>
              <a:defRPr lang="zh-CN"/>
            </a:defPPr>
            <a:lvl1pPr>
              <a:lnSpc>
                <a:spcPct val="150000"/>
              </a:lnSpc>
              <a:defRPr sz="2000">
                <a:solidFill>
                  <a:schemeClr val="accent2"/>
                </a:solidFill>
                <a:latin typeface="+mn-ea"/>
                <a:ea typeface="+mn-ea"/>
              </a:defRPr>
            </a:lvl1pPr>
          </a:lstStyle>
          <a:p>
            <a:pPr>
              <a:defRPr/>
            </a:pPr>
            <a:r>
              <a:rPr lang="zh-CN" altLang="en-US" b="1" kern="0" dirty="0">
                <a:solidFill>
                  <a:srgbClr val="FF0000"/>
                </a:solidFill>
                <a:latin typeface="微软雅黑" panose="020B0503020204020204" pitchFamily="34" charset="-122"/>
                <a:ea typeface="微软雅黑" panose="020B0503020204020204" pitchFamily="34" charset="-122"/>
              </a:rPr>
              <a:t>国家性</a:t>
            </a:r>
          </a:p>
        </p:txBody>
      </p:sp>
      <p:sp>
        <p:nvSpPr>
          <p:cNvPr id="28" name="矩形 27"/>
          <p:cNvSpPr/>
          <p:nvPr/>
        </p:nvSpPr>
        <p:spPr>
          <a:xfrm>
            <a:off x="1456619" y="5375426"/>
            <a:ext cx="3504556" cy="1477279"/>
          </a:xfrm>
          <a:prstGeom prst="rect">
            <a:avLst/>
          </a:prstGeom>
        </p:spPr>
        <p:txBody>
          <a:bodyPr wrap="square" lIns="91394" tIns="45696" rIns="91394" bIns="45696">
            <a:spAutoFit/>
          </a:bodyPr>
          <a:lstStyle/>
          <a:p>
            <a:pPr>
              <a:lnSpc>
                <a:spcPct val="150000"/>
              </a:lnSpc>
            </a:pPr>
            <a:r>
              <a:rPr lang="zh-CN" altLang="en-US" sz="1200" dirty="0">
                <a:solidFill>
                  <a:prstClr val="black"/>
                </a:solidFill>
                <a:latin typeface="微软雅黑" pitchFamily="34" charset="-122"/>
                <a:ea typeface="微软雅黑" pitchFamily="34" charset="-122"/>
              </a:rPr>
              <a:t>      包括了该文化或艺术具有极强的生命力和持续影响力。如儒家自孔子之后，不断出现了朱熹、王阳明等人的丰富和发展，以及在宋朝有“半部论语治天下”的重视，使其影响力及发展显示出强大生命力。</a:t>
            </a:r>
          </a:p>
        </p:txBody>
      </p:sp>
      <p:sp>
        <p:nvSpPr>
          <p:cNvPr id="29" name="矩形 28"/>
          <p:cNvSpPr/>
          <p:nvPr/>
        </p:nvSpPr>
        <p:spPr>
          <a:xfrm>
            <a:off x="381319" y="3438548"/>
            <a:ext cx="2970782" cy="1200280"/>
          </a:xfrm>
          <a:prstGeom prst="rect">
            <a:avLst/>
          </a:prstGeom>
        </p:spPr>
        <p:txBody>
          <a:bodyPr wrap="square" lIns="91394" tIns="45696" rIns="91394" bIns="45696">
            <a:spAutoFit/>
          </a:bodyPr>
          <a:lstStyle/>
          <a:p>
            <a:pPr>
              <a:lnSpc>
                <a:spcPct val="150000"/>
              </a:lnSpc>
            </a:pPr>
            <a:r>
              <a:rPr lang="zh-CN" altLang="en-US" sz="1200" dirty="0">
                <a:solidFill>
                  <a:prstClr val="black"/>
                </a:solidFill>
                <a:latin typeface="微软雅黑" pitchFamily="34" charset="-122"/>
                <a:ea typeface="微软雅黑" pitchFamily="34" charset="-122"/>
              </a:rPr>
              <a:t>      包括了持续性和同化性。历代有印度佛学与我国阴阳学说的结合，形成了中国佛学的体系，以及各个学科互相渗透同化。最明显的是不同民族之间的文化融合。</a:t>
            </a:r>
          </a:p>
        </p:txBody>
      </p:sp>
      <p:sp>
        <p:nvSpPr>
          <p:cNvPr id="30" name="矩形 29"/>
          <p:cNvSpPr/>
          <p:nvPr/>
        </p:nvSpPr>
        <p:spPr>
          <a:xfrm>
            <a:off x="7295954" y="1341130"/>
            <a:ext cx="4055835" cy="1477279"/>
          </a:xfrm>
          <a:prstGeom prst="rect">
            <a:avLst/>
          </a:prstGeom>
        </p:spPr>
        <p:txBody>
          <a:bodyPr wrap="square" lIns="91394" tIns="45696" rIns="91394" bIns="45696">
            <a:spAutoFit/>
          </a:bodyPr>
          <a:lstStyle/>
          <a:p>
            <a:pPr>
              <a:lnSpc>
                <a:spcPct val="150000"/>
              </a:lnSpc>
            </a:pPr>
            <a:r>
              <a:rPr lang="zh-CN" altLang="en-US" sz="1200" dirty="0">
                <a:solidFill>
                  <a:prstClr val="black"/>
                </a:solidFill>
                <a:latin typeface="微软雅黑" pitchFamily="34" charset="-122"/>
                <a:ea typeface="微软雅黑" pitchFamily="34" charset="-122"/>
              </a:rPr>
              <a:t>       包括了该文学在当代的指导意义和当代的价值。比如</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世界文明史</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威尔</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杜兰认为：“或许除了</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道德经</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外，我们将要毁所有的书籍，而在</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道德经</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中寻找智慧的精妙。”这是国学在当代的生命力和客观影响力，也是国学本身的价值的体现。</a:t>
            </a:r>
          </a:p>
        </p:txBody>
      </p:sp>
      <p:sp>
        <p:nvSpPr>
          <p:cNvPr id="31" name="矩形 30"/>
          <p:cNvSpPr/>
          <p:nvPr/>
        </p:nvSpPr>
        <p:spPr>
          <a:xfrm>
            <a:off x="8724218" y="4638828"/>
            <a:ext cx="3059620" cy="1754278"/>
          </a:xfrm>
          <a:prstGeom prst="rect">
            <a:avLst/>
          </a:prstGeom>
        </p:spPr>
        <p:txBody>
          <a:bodyPr wrap="square" lIns="91394" tIns="45696" rIns="91394" bIns="45696">
            <a:spAutoFit/>
          </a:bodyPr>
          <a:lstStyle/>
          <a:p>
            <a:pPr>
              <a:lnSpc>
                <a:spcPct val="150000"/>
              </a:lnSpc>
            </a:pPr>
            <a:r>
              <a:rPr lang="zh-CN" altLang="en-US" sz="1200" dirty="0">
                <a:solidFill>
                  <a:prstClr val="black"/>
                </a:solidFill>
                <a:latin typeface="微软雅黑" pitchFamily="34" charset="-122"/>
                <a:ea typeface="微软雅黑" pitchFamily="34" charset="-122"/>
              </a:rPr>
              <a:t>      包括了国家的文化与艺术特征，能够明显区别于他国的文化，具备世界范围内的独特性。而印度的佛学与中国的道德经，有相似点也有明显的区别特征，埃及的太阳文化与中国的阴阳文化既有相似点也有明显差异。</a:t>
            </a:r>
          </a:p>
        </p:txBody>
      </p:sp>
    </p:spTree>
    <p:extLst>
      <p:ext uri="{BB962C8B-B14F-4D97-AF65-F5344CB8AC3E}">
        <p14:creationId xmlns:p14="http://schemas.microsoft.com/office/powerpoint/2010/main" val="9785021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prestig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par>
                                <p:cTn id="8" presetID="23" presetClass="entr" presetSubtype="528" fill="hold" grpId="0" nodeType="withEffect">
                                  <p:stCondLst>
                                    <p:cond delay="100"/>
                                  </p:stCondLst>
                                  <p:childTnLst>
                                    <p:set>
                                      <p:cBhvr>
                                        <p:cTn id="9" dur="1" fill="hold">
                                          <p:stCondLst>
                                            <p:cond delay="0"/>
                                          </p:stCondLst>
                                        </p:cTn>
                                        <p:tgtEl>
                                          <p:spTgt spid="15"/>
                                        </p:tgtEl>
                                        <p:attrNameLst>
                                          <p:attrName>style.visibility</p:attrName>
                                        </p:attrNameLst>
                                      </p:cBhvr>
                                      <p:to>
                                        <p:strVal val="visible"/>
                                      </p:to>
                                    </p:set>
                                    <p:anim calcmode="lin" valueType="num">
                                      <p:cBhvr>
                                        <p:cTn id="10" dur="300" fill="hold"/>
                                        <p:tgtEl>
                                          <p:spTgt spid="15"/>
                                        </p:tgtEl>
                                        <p:attrNameLst>
                                          <p:attrName>ppt_w</p:attrName>
                                        </p:attrNameLst>
                                      </p:cBhvr>
                                      <p:tavLst>
                                        <p:tav tm="0">
                                          <p:val>
                                            <p:fltVal val="0"/>
                                          </p:val>
                                        </p:tav>
                                        <p:tav tm="100000">
                                          <p:val>
                                            <p:strVal val="#ppt_w"/>
                                          </p:val>
                                        </p:tav>
                                      </p:tavLst>
                                    </p:anim>
                                    <p:anim calcmode="lin" valueType="num">
                                      <p:cBhvr>
                                        <p:cTn id="11" dur="300" fill="hold"/>
                                        <p:tgtEl>
                                          <p:spTgt spid="15"/>
                                        </p:tgtEl>
                                        <p:attrNameLst>
                                          <p:attrName>ppt_h</p:attrName>
                                        </p:attrNameLst>
                                      </p:cBhvr>
                                      <p:tavLst>
                                        <p:tav tm="0">
                                          <p:val>
                                            <p:fltVal val="0"/>
                                          </p:val>
                                        </p:tav>
                                        <p:tav tm="100000">
                                          <p:val>
                                            <p:strVal val="#ppt_h"/>
                                          </p:val>
                                        </p:tav>
                                      </p:tavLst>
                                    </p:anim>
                                    <p:anim calcmode="lin" valueType="num">
                                      <p:cBhvr>
                                        <p:cTn id="12" dur="300" fill="hold"/>
                                        <p:tgtEl>
                                          <p:spTgt spid="15"/>
                                        </p:tgtEl>
                                        <p:attrNameLst>
                                          <p:attrName>ppt_x</p:attrName>
                                        </p:attrNameLst>
                                      </p:cBhvr>
                                      <p:tavLst>
                                        <p:tav tm="0">
                                          <p:val>
                                            <p:fltVal val="0.5"/>
                                          </p:val>
                                        </p:tav>
                                        <p:tav tm="100000">
                                          <p:val>
                                            <p:strVal val="#ppt_x"/>
                                          </p:val>
                                        </p:tav>
                                      </p:tavLst>
                                    </p:anim>
                                    <p:anim calcmode="lin" valueType="num">
                                      <p:cBhvr>
                                        <p:cTn id="13" dur="300" fill="hold"/>
                                        <p:tgtEl>
                                          <p:spTgt spid="15"/>
                                        </p:tgtEl>
                                        <p:attrNameLst>
                                          <p:attrName>ppt_y</p:attrName>
                                        </p:attrNameLst>
                                      </p:cBhvr>
                                      <p:tavLst>
                                        <p:tav tm="0">
                                          <p:val>
                                            <p:fltVal val="0.5"/>
                                          </p:val>
                                        </p:tav>
                                        <p:tav tm="100000">
                                          <p:val>
                                            <p:strVal val="#ppt_y"/>
                                          </p:val>
                                        </p:tav>
                                      </p:tavLst>
                                    </p:anim>
                                  </p:childTnLst>
                                </p:cTn>
                              </p:par>
                              <p:par>
                                <p:cTn id="14" presetID="26" presetClass="emph" presetSubtype="0" fill="hold" grpId="1" nodeType="withEffect">
                                  <p:stCondLst>
                                    <p:cond delay="400"/>
                                  </p:stCondLst>
                                  <p:childTnLst>
                                    <p:animEffect transition="out" filter="fade">
                                      <p:cBhvr>
                                        <p:cTn id="15" dur="300" tmFilter="0, 0; .2, .5; .8, .5; 1, 0"/>
                                        <p:tgtEl>
                                          <p:spTgt spid="15"/>
                                        </p:tgtEl>
                                      </p:cBhvr>
                                    </p:animEffect>
                                    <p:animScale>
                                      <p:cBhvr>
                                        <p:cTn id="16" dur="150" autoRev="1" fill="hold"/>
                                        <p:tgtEl>
                                          <p:spTgt spid="15"/>
                                        </p:tgtEl>
                                      </p:cBhvr>
                                      <p:by x="105000" y="105000"/>
                                    </p:animScale>
                                  </p:childTnLst>
                                </p:cTn>
                              </p:par>
                              <p:par>
                                <p:cTn id="17" presetID="23" presetClass="entr" presetSubtype="528" fill="hold" grpId="0" nodeType="withEffect">
                                  <p:stCondLst>
                                    <p:cond delay="300"/>
                                  </p:stCondLst>
                                  <p:childTnLst>
                                    <p:set>
                                      <p:cBhvr>
                                        <p:cTn id="18" dur="1" fill="hold">
                                          <p:stCondLst>
                                            <p:cond delay="0"/>
                                          </p:stCondLst>
                                        </p:cTn>
                                        <p:tgtEl>
                                          <p:spTgt spid="17"/>
                                        </p:tgtEl>
                                        <p:attrNameLst>
                                          <p:attrName>style.visibility</p:attrName>
                                        </p:attrNameLst>
                                      </p:cBhvr>
                                      <p:to>
                                        <p:strVal val="visible"/>
                                      </p:to>
                                    </p:set>
                                    <p:anim calcmode="lin" valueType="num">
                                      <p:cBhvr>
                                        <p:cTn id="19" dur="300" fill="hold"/>
                                        <p:tgtEl>
                                          <p:spTgt spid="17"/>
                                        </p:tgtEl>
                                        <p:attrNameLst>
                                          <p:attrName>ppt_w</p:attrName>
                                        </p:attrNameLst>
                                      </p:cBhvr>
                                      <p:tavLst>
                                        <p:tav tm="0">
                                          <p:val>
                                            <p:fltVal val="0"/>
                                          </p:val>
                                        </p:tav>
                                        <p:tav tm="100000">
                                          <p:val>
                                            <p:strVal val="#ppt_w"/>
                                          </p:val>
                                        </p:tav>
                                      </p:tavLst>
                                    </p:anim>
                                    <p:anim calcmode="lin" valueType="num">
                                      <p:cBhvr>
                                        <p:cTn id="20" dur="300" fill="hold"/>
                                        <p:tgtEl>
                                          <p:spTgt spid="17"/>
                                        </p:tgtEl>
                                        <p:attrNameLst>
                                          <p:attrName>ppt_h</p:attrName>
                                        </p:attrNameLst>
                                      </p:cBhvr>
                                      <p:tavLst>
                                        <p:tav tm="0">
                                          <p:val>
                                            <p:fltVal val="0"/>
                                          </p:val>
                                        </p:tav>
                                        <p:tav tm="100000">
                                          <p:val>
                                            <p:strVal val="#ppt_h"/>
                                          </p:val>
                                        </p:tav>
                                      </p:tavLst>
                                    </p:anim>
                                    <p:anim calcmode="lin" valueType="num">
                                      <p:cBhvr>
                                        <p:cTn id="21" dur="300" fill="hold"/>
                                        <p:tgtEl>
                                          <p:spTgt spid="17"/>
                                        </p:tgtEl>
                                        <p:attrNameLst>
                                          <p:attrName>ppt_x</p:attrName>
                                        </p:attrNameLst>
                                      </p:cBhvr>
                                      <p:tavLst>
                                        <p:tav tm="0">
                                          <p:val>
                                            <p:fltVal val="0.5"/>
                                          </p:val>
                                        </p:tav>
                                        <p:tav tm="100000">
                                          <p:val>
                                            <p:strVal val="#ppt_x"/>
                                          </p:val>
                                        </p:tav>
                                      </p:tavLst>
                                    </p:anim>
                                    <p:anim calcmode="lin" valueType="num">
                                      <p:cBhvr>
                                        <p:cTn id="22" dur="300" fill="hold"/>
                                        <p:tgtEl>
                                          <p:spTgt spid="17"/>
                                        </p:tgtEl>
                                        <p:attrNameLst>
                                          <p:attrName>ppt_y</p:attrName>
                                        </p:attrNameLst>
                                      </p:cBhvr>
                                      <p:tavLst>
                                        <p:tav tm="0">
                                          <p:val>
                                            <p:fltVal val="0.5"/>
                                          </p:val>
                                        </p:tav>
                                        <p:tav tm="100000">
                                          <p:val>
                                            <p:strVal val="#ppt_y"/>
                                          </p:val>
                                        </p:tav>
                                      </p:tavLst>
                                    </p:anim>
                                  </p:childTnLst>
                                </p:cTn>
                              </p:par>
                              <p:par>
                                <p:cTn id="23" presetID="26" presetClass="emph" presetSubtype="0" fill="hold" grpId="1" nodeType="withEffect">
                                  <p:stCondLst>
                                    <p:cond delay="600"/>
                                  </p:stCondLst>
                                  <p:childTnLst>
                                    <p:animEffect transition="out" filter="fade">
                                      <p:cBhvr>
                                        <p:cTn id="24" dur="300" tmFilter="0, 0; .2, .5; .8, .5; 1, 0"/>
                                        <p:tgtEl>
                                          <p:spTgt spid="17"/>
                                        </p:tgtEl>
                                      </p:cBhvr>
                                    </p:animEffect>
                                    <p:animScale>
                                      <p:cBhvr>
                                        <p:cTn id="25" dur="150" autoRev="1" fill="hold"/>
                                        <p:tgtEl>
                                          <p:spTgt spid="17"/>
                                        </p:tgtEl>
                                      </p:cBhvr>
                                      <p:by x="105000" y="105000"/>
                                    </p:animScale>
                                  </p:childTnLst>
                                </p:cTn>
                              </p:par>
                              <p:par>
                                <p:cTn id="26" presetID="23" presetClass="entr" presetSubtype="528" fill="hold" grpId="0" nodeType="withEffect">
                                  <p:stCondLst>
                                    <p:cond delay="400"/>
                                  </p:stCondLst>
                                  <p:childTnLst>
                                    <p:set>
                                      <p:cBhvr>
                                        <p:cTn id="27" dur="1" fill="hold">
                                          <p:stCondLst>
                                            <p:cond delay="0"/>
                                          </p:stCondLst>
                                        </p:cTn>
                                        <p:tgtEl>
                                          <p:spTgt spid="18"/>
                                        </p:tgtEl>
                                        <p:attrNameLst>
                                          <p:attrName>style.visibility</p:attrName>
                                        </p:attrNameLst>
                                      </p:cBhvr>
                                      <p:to>
                                        <p:strVal val="visible"/>
                                      </p:to>
                                    </p:set>
                                    <p:anim calcmode="lin" valueType="num">
                                      <p:cBhvr>
                                        <p:cTn id="28" dur="300" fill="hold"/>
                                        <p:tgtEl>
                                          <p:spTgt spid="18"/>
                                        </p:tgtEl>
                                        <p:attrNameLst>
                                          <p:attrName>ppt_w</p:attrName>
                                        </p:attrNameLst>
                                      </p:cBhvr>
                                      <p:tavLst>
                                        <p:tav tm="0">
                                          <p:val>
                                            <p:fltVal val="0"/>
                                          </p:val>
                                        </p:tav>
                                        <p:tav tm="100000">
                                          <p:val>
                                            <p:strVal val="#ppt_w"/>
                                          </p:val>
                                        </p:tav>
                                      </p:tavLst>
                                    </p:anim>
                                    <p:anim calcmode="lin" valueType="num">
                                      <p:cBhvr>
                                        <p:cTn id="29" dur="300" fill="hold"/>
                                        <p:tgtEl>
                                          <p:spTgt spid="18"/>
                                        </p:tgtEl>
                                        <p:attrNameLst>
                                          <p:attrName>ppt_h</p:attrName>
                                        </p:attrNameLst>
                                      </p:cBhvr>
                                      <p:tavLst>
                                        <p:tav tm="0">
                                          <p:val>
                                            <p:fltVal val="0"/>
                                          </p:val>
                                        </p:tav>
                                        <p:tav tm="100000">
                                          <p:val>
                                            <p:strVal val="#ppt_h"/>
                                          </p:val>
                                        </p:tav>
                                      </p:tavLst>
                                    </p:anim>
                                    <p:anim calcmode="lin" valueType="num">
                                      <p:cBhvr>
                                        <p:cTn id="30" dur="300" fill="hold"/>
                                        <p:tgtEl>
                                          <p:spTgt spid="18"/>
                                        </p:tgtEl>
                                        <p:attrNameLst>
                                          <p:attrName>ppt_x</p:attrName>
                                        </p:attrNameLst>
                                      </p:cBhvr>
                                      <p:tavLst>
                                        <p:tav tm="0">
                                          <p:val>
                                            <p:fltVal val="0.5"/>
                                          </p:val>
                                        </p:tav>
                                        <p:tav tm="100000">
                                          <p:val>
                                            <p:strVal val="#ppt_x"/>
                                          </p:val>
                                        </p:tav>
                                      </p:tavLst>
                                    </p:anim>
                                    <p:anim calcmode="lin" valueType="num">
                                      <p:cBhvr>
                                        <p:cTn id="31" dur="300" fill="hold"/>
                                        <p:tgtEl>
                                          <p:spTgt spid="18"/>
                                        </p:tgtEl>
                                        <p:attrNameLst>
                                          <p:attrName>ppt_y</p:attrName>
                                        </p:attrNameLst>
                                      </p:cBhvr>
                                      <p:tavLst>
                                        <p:tav tm="0">
                                          <p:val>
                                            <p:fltVal val="0.5"/>
                                          </p:val>
                                        </p:tav>
                                        <p:tav tm="100000">
                                          <p:val>
                                            <p:strVal val="#ppt_y"/>
                                          </p:val>
                                        </p:tav>
                                      </p:tavLst>
                                    </p:anim>
                                  </p:childTnLst>
                                </p:cTn>
                              </p:par>
                              <p:par>
                                <p:cTn id="32" presetID="26" presetClass="emph" presetSubtype="0" fill="hold" grpId="1" nodeType="withEffect">
                                  <p:stCondLst>
                                    <p:cond delay="700"/>
                                  </p:stCondLst>
                                  <p:childTnLst>
                                    <p:animEffect transition="out" filter="fade">
                                      <p:cBhvr>
                                        <p:cTn id="33" dur="300" tmFilter="0, 0; .2, .5; .8, .5; 1, 0"/>
                                        <p:tgtEl>
                                          <p:spTgt spid="18"/>
                                        </p:tgtEl>
                                      </p:cBhvr>
                                    </p:animEffect>
                                    <p:animScale>
                                      <p:cBhvr>
                                        <p:cTn id="34" dur="150" autoRev="1" fill="hold"/>
                                        <p:tgtEl>
                                          <p:spTgt spid="18"/>
                                        </p:tgtEl>
                                      </p:cBhvr>
                                      <p:by x="105000" y="105000"/>
                                    </p:animScale>
                                  </p:childTnLst>
                                </p:cTn>
                              </p:par>
                              <p:par>
                                <p:cTn id="35" presetID="23" presetClass="entr" presetSubtype="528" fill="hold" grpId="0" nodeType="withEffect">
                                  <p:stCondLst>
                                    <p:cond delay="600"/>
                                  </p:stCondLst>
                                  <p:childTnLst>
                                    <p:set>
                                      <p:cBhvr>
                                        <p:cTn id="36" dur="1" fill="hold">
                                          <p:stCondLst>
                                            <p:cond delay="0"/>
                                          </p:stCondLst>
                                        </p:cTn>
                                        <p:tgtEl>
                                          <p:spTgt spid="16"/>
                                        </p:tgtEl>
                                        <p:attrNameLst>
                                          <p:attrName>style.visibility</p:attrName>
                                        </p:attrNameLst>
                                      </p:cBhvr>
                                      <p:to>
                                        <p:strVal val="visible"/>
                                      </p:to>
                                    </p:set>
                                    <p:anim calcmode="lin" valueType="num">
                                      <p:cBhvr>
                                        <p:cTn id="37" dur="300" fill="hold"/>
                                        <p:tgtEl>
                                          <p:spTgt spid="16"/>
                                        </p:tgtEl>
                                        <p:attrNameLst>
                                          <p:attrName>ppt_w</p:attrName>
                                        </p:attrNameLst>
                                      </p:cBhvr>
                                      <p:tavLst>
                                        <p:tav tm="0">
                                          <p:val>
                                            <p:fltVal val="0"/>
                                          </p:val>
                                        </p:tav>
                                        <p:tav tm="100000">
                                          <p:val>
                                            <p:strVal val="#ppt_w"/>
                                          </p:val>
                                        </p:tav>
                                      </p:tavLst>
                                    </p:anim>
                                    <p:anim calcmode="lin" valueType="num">
                                      <p:cBhvr>
                                        <p:cTn id="38" dur="300" fill="hold"/>
                                        <p:tgtEl>
                                          <p:spTgt spid="16"/>
                                        </p:tgtEl>
                                        <p:attrNameLst>
                                          <p:attrName>ppt_h</p:attrName>
                                        </p:attrNameLst>
                                      </p:cBhvr>
                                      <p:tavLst>
                                        <p:tav tm="0">
                                          <p:val>
                                            <p:fltVal val="0"/>
                                          </p:val>
                                        </p:tav>
                                        <p:tav tm="100000">
                                          <p:val>
                                            <p:strVal val="#ppt_h"/>
                                          </p:val>
                                        </p:tav>
                                      </p:tavLst>
                                    </p:anim>
                                    <p:anim calcmode="lin" valueType="num">
                                      <p:cBhvr>
                                        <p:cTn id="39" dur="300" fill="hold"/>
                                        <p:tgtEl>
                                          <p:spTgt spid="16"/>
                                        </p:tgtEl>
                                        <p:attrNameLst>
                                          <p:attrName>ppt_x</p:attrName>
                                        </p:attrNameLst>
                                      </p:cBhvr>
                                      <p:tavLst>
                                        <p:tav tm="0">
                                          <p:val>
                                            <p:fltVal val="0.5"/>
                                          </p:val>
                                        </p:tav>
                                        <p:tav tm="100000">
                                          <p:val>
                                            <p:strVal val="#ppt_x"/>
                                          </p:val>
                                        </p:tav>
                                      </p:tavLst>
                                    </p:anim>
                                    <p:anim calcmode="lin" valueType="num">
                                      <p:cBhvr>
                                        <p:cTn id="40" dur="300" fill="hold"/>
                                        <p:tgtEl>
                                          <p:spTgt spid="16"/>
                                        </p:tgtEl>
                                        <p:attrNameLst>
                                          <p:attrName>ppt_y</p:attrName>
                                        </p:attrNameLst>
                                      </p:cBhvr>
                                      <p:tavLst>
                                        <p:tav tm="0">
                                          <p:val>
                                            <p:fltVal val="0.5"/>
                                          </p:val>
                                        </p:tav>
                                        <p:tav tm="100000">
                                          <p:val>
                                            <p:strVal val="#ppt_y"/>
                                          </p:val>
                                        </p:tav>
                                      </p:tavLst>
                                    </p:anim>
                                  </p:childTnLst>
                                </p:cTn>
                              </p:par>
                              <p:par>
                                <p:cTn id="41" presetID="26" presetClass="emph" presetSubtype="0" fill="hold" grpId="1" nodeType="withEffect">
                                  <p:stCondLst>
                                    <p:cond delay="900"/>
                                  </p:stCondLst>
                                  <p:childTnLst>
                                    <p:animEffect transition="out" filter="fade">
                                      <p:cBhvr>
                                        <p:cTn id="42" dur="300" tmFilter="0, 0; .2, .5; .8, .5; 1, 0"/>
                                        <p:tgtEl>
                                          <p:spTgt spid="16"/>
                                        </p:tgtEl>
                                      </p:cBhvr>
                                    </p:animEffect>
                                    <p:animScale>
                                      <p:cBhvr>
                                        <p:cTn id="43" dur="150" autoRev="1" fill="hold"/>
                                        <p:tgtEl>
                                          <p:spTgt spid="16"/>
                                        </p:tgtEl>
                                      </p:cBhvr>
                                      <p:by x="105000" y="105000"/>
                                    </p:animScale>
                                  </p:childTnLst>
                                </p:cTn>
                              </p:par>
                            </p:childTnLst>
                          </p:cTn>
                        </p:par>
                        <p:par>
                          <p:cTn id="44" fill="hold">
                            <p:stCondLst>
                              <p:cond delay="1200"/>
                            </p:stCondLst>
                            <p:childTnLst>
                              <p:par>
                                <p:cTn id="45" presetID="22" presetClass="entr" presetSubtype="2"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right)">
                                      <p:cBhvr>
                                        <p:cTn id="47" dur="500"/>
                                        <p:tgtEl>
                                          <p:spTgt spid="20"/>
                                        </p:tgtEl>
                                      </p:cBhvr>
                                    </p:animEffect>
                                  </p:childTnLst>
                                </p:cTn>
                              </p:par>
                            </p:childTnLst>
                          </p:cTn>
                        </p:par>
                        <p:par>
                          <p:cTn id="48" fill="hold">
                            <p:stCondLst>
                              <p:cond delay="1700"/>
                            </p:stCondLst>
                            <p:childTnLst>
                              <p:par>
                                <p:cTn id="49" presetID="22" presetClass="entr" presetSubtype="2"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right)">
                                      <p:cBhvr>
                                        <p:cTn id="51" dur="400"/>
                                        <p:tgtEl>
                                          <p:spTgt spid="19"/>
                                        </p:tgtEl>
                                      </p:cBhvr>
                                    </p:animEffect>
                                  </p:childTnLst>
                                </p:cTn>
                              </p:par>
                            </p:childTnLst>
                          </p:cTn>
                        </p:par>
                        <p:par>
                          <p:cTn id="52" fill="hold">
                            <p:stCondLst>
                              <p:cond delay="2100"/>
                            </p:stCondLst>
                            <p:childTnLst>
                              <p:par>
                                <p:cTn id="53" presetID="22" presetClass="entr" presetSubtype="1"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up)">
                                      <p:cBhvr>
                                        <p:cTn id="55" dur="500"/>
                                        <p:tgtEl>
                                          <p:spTgt spid="21"/>
                                        </p:tgtEl>
                                      </p:cBhvr>
                                    </p:animEffect>
                                  </p:childTnLst>
                                </p:cTn>
                              </p:par>
                            </p:childTnLst>
                          </p:cTn>
                        </p:par>
                        <p:par>
                          <p:cTn id="56" fill="hold">
                            <p:stCondLst>
                              <p:cond delay="2600"/>
                            </p:stCondLst>
                            <p:childTnLst>
                              <p:par>
                                <p:cTn id="57" presetID="22" presetClass="entr" presetSubtype="1"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up)">
                                      <p:cBhvr>
                                        <p:cTn id="59" dur="500"/>
                                        <p:tgtEl>
                                          <p:spTgt spid="22"/>
                                        </p:tgtEl>
                                      </p:cBhvr>
                                    </p:animEffect>
                                  </p:childTnLst>
                                </p:cTn>
                              </p:par>
                            </p:childTnLst>
                          </p:cTn>
                        </p:par>
                        <p:par>
                          <p:cTn id="60" fill="hold">
                            <p:stCondLst>
                              <p:cond delay="3100"/>
                            </p:stCondLst>
                            <p:childTnLst>
                              <p:par>
                                <p:cTn id="61" presetID="22" presetClass="entr" presetSubtype="4" fill="hold"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ipe(down)">
                                      <p:cBhvr>
                                        <p:cTn id="63" dur="500"/>
                                        <p:tgtEl>
                                          <p:spTgt spid="23"/>
                                        </p:tgtEl>
                                      </p:cBhvr>
                                    </p:animEffect>
                                  </p:childTnLst>
                                </p:cTn>
                              </p:par>
                            </p:childTnLst>
                          </p:cTn>
                        </p:par>
                        <p:par>
                          <p:cTn id="64" fill="hold">
                            <p:stCondLst>
                              <p:cond delay="3600"/>
                            </p:stCondLst>
                            <p:childTnLst>
                              <p:par>
                                <p:cTn id="65" presetID="22" presetClass="entr" presetSubtype="4"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down)">
                                      <p:cBhvr>
                                        <p:cTn id="67" dur="500"/>
                                        <p:tgtEl>
                                          <p:spTgt spid="25"/>
                                        </p:tgtEl>
                                      </p:cBhvr>
                                    </p:animEffect>
                                  </p:childTnLst>
                                </p:cTn>
                              </p:par>
                            </p:childTnLst>
                          </p:cTn>
                        </p:par>
                        <p:par>
                          <p:cTn id="68" fill="hold">
                            <p:stCondLst>
                              <p:cond delay="4100"/>
                            </p:stCondLst>
                            <p:childTnLst>
                              <p:par>
                                <p:cTn id="69" presetID="22" presetClass="entr" presetSubtype="8" fill="hold"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wipe(left)">
                                      <p:cBhvr>
                                        <p:cTn id="71" dur="500"/>
                                        <p:tgtEl>
                                          <p:spTgt spid="26"/>
                                        </p:tgtEl>
                                      </p:cBhvr>
                                    </p:animEffect>
                                  </p:childTnLst>
                                </p:cTn>
                              </p:par>
                            </p:childTnLst>
                          </p:cTn>
                        </p:par>
                        <p:par>
                          <p:cTn id="72" fill="hold">
                            <p:stCondLst>
                              <p:cond delay="4600"/>
                            </p:stCondLst>
                            <p:childTnLst>
                              <p:par>
                                <p:cTn id="73" presetID="22" presetClass="entr" presetSubtype="8"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wipe(left)">
                                      <p:cBhvr>
                                        <p:cTn id="75" dur="500"/>
                                        <p:tgtEl>
                                          <p:spTgt spid="27"/>
                                        </p:tgtEl>
                                      </p:cBhvr>
                                    </p:animEffect>
                                  </p:childTnLst>
                                </p:cTn>
                              </p:par>
                            </p:childTnLst>
                          </p:cTn>
                        </p:par>
                        <p:par>
                          <p:cTn id="76" fill="hold">
                            <p:stCondLst>
                              <p:cond delay="5100"/>
                            </p:stCondLst>
                            <p:childTnLst>
                              <p:par>
                                <p:cTn id="77" presetID="22" presetClass="entr" presetSubtype="1"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ipe(up)">
                                      <p:cBhvr>
                                        <p:cTn id="79" dur="3000"/>
                                        <p:tgtEl>
                                          <p:spTgt spid="29"/>
                                        </p:tgtEl>
                                      </p:cBhvr>
                                    </p:animEffect>
                                  </p:childTnLst>
                                </p:cTn>
                              </p:par>
                            </p:childTnLst>
                          </p:cTn>
                        </p:par>
                        <p:par>
                          <p:cTn id="80" fill="hold">
                            <p:stCondLst>
                              <p:cond delay="8100"/>
                            </p:stCondLst>
                            <p:childTnLst>
                              <p:par>
                                <p:cTn id="81" presetID="22" presetClass="entr" presetSubtype="1"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wipe(up)">
                                      <p:cBhvr>
                                        <p:cTn id="83" dur="3000"/>
                                        <p:tgtEl>
                                          <p:spTgt spid="28"/>
                                        </p:tgtEl>
                                      </p:cBhvr>
                                    </p:animEffect>
                                  </p:childTnLst>
                                </p:cTn>
                              </p:par>
                            </p:childTnLst>
                          </p:cTn>
                        </p:par>
                        <p:par>
                          <p:cTn id="84" fill="hold">
                            <p:stCondLst>
                              <p:cond delay="11100"/>
                            </p:stCondLst>
                            <p:childTnLst>
                              <p:par>
                                <p:cTn id="85" presetID="22" presetClass="entr" presetSubtype="1"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wipe(up)">
                                      <p:cBhvr>
                                        <p:cTn id="87" dur="3000"/>
                                        <p:tgtEl>
                                          <p:spTgt spid="30"/>
                                        </p:tgtEl>
                                      </p:cBhvr>
                                    </p:animEffect>
                                  </p:childTnLst>
                                </p:cTn>
                              </p:par>
                            </p:childTnLst>
                          </p:cTn>
                        </p:par>
                        <p:par>
                          <p:cTn id="88" fill="hold">
                            <p:stCondLst>
                              <p:cond delay="14100"/>
                            </p:stCondLst>
                            <p:childTnLst>
                              <p:par>
                                <p:cTn id="89" presetID="22" presetClass="entr" presetSubtype="1" fill="hold" grpId="0" nodeType="after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wipe(up)">
                                      <p:cBhvr>
                                        <p:cTn id="91" dur="3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15" grpId="0" animBg="1"/>
      <p:bldP spid="15" grpId="1" animBg="1"/>
      <p:bldP spid="16" grpId="0" animBg="1"/>
      <p:bldP spid="16" grpId="1" animBg="1"/>
      <p:bldP spid="17" grpId="0" animBg="1"/>
      <p:bldP spid="17" grpId="1" animBg="1"/>
      <p:bldP spid="18" grpId="0" animBg="1"/>
      <p:bldP spid="18" grpId="1" animBg="1"/>
      <p:bldP spid="19" grpId="0"/>
      <p:bldP spid="22" grpId="0"/>
      <p:bldP spid="25" grpId="0"/>
      <p:bldP spid="27" grpId="0"/>
      <p:bldP spid="28" grpId="0"/>
      <p:bldP spid="29" grpId="0"/>
      <p:bldP spid="30" grpId="0"/>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2"/>
          <p:cNvSpPr txBox="1">
            <a:spLocks noChangeArrowheads="1"/>
          </p:cNvSpPr>
          <p:nvPr/>
        </p:nvSpPr>
        <p:spPr bwMode="auto">
          <a:xfrm>
            <a:off x="2104249" y="987196"/>
            <a:ext cx="3336494" cy="7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4" tIns="45696" rIns="91394" bIns="4569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4296">
              <a:defRPr/>
            </a:pPr>
            <a:r>
              <a:rPr lang="zh-CN" altLang="en-US" sz="4000" kern="0" dirty="0">
                <a:solidFill>
                  <a:srgbClr val="FF0000"/>
                </a:solidFill>
                <a:latin typeface="华文行楷" pitchFamily="2" charset="-122"/>
                <a:ea typeface="华文行楷" pitchFamily="2" charset="-122"/>
              </a:rPr>
              <a:t>国学历史观</a:t>
            </a:r>
          </a:p>
        </p:txBody>
      </p:sp>
      <p:sp>
        <p:nvSpPr>
          <p:cNvPr id="21" name="任意多边形 20"/>
          <p:cNvSpPr/>
          <p:nvPr/>
        </p:nvSpPr>
        <p:spPr>
          <a:xfrm>
            <a:off x="-32084" y="2826234"/>
            <a:ext cx="12240125" cy="1866148"/>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1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852436" y="2487247"/>
            <a:ext cx="1023938" cy="1011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图片 19"/>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928774" y="2992895"/>
            <a:ext cx="1023937" cy="1011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20"/>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7463358" y="4081049"/>
            <a:ext cx="1023938" cy="977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图片 21"/>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9953451" y="3912752"/>
            <a:ext cx="1023938" cy="977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文本框 17"/>
          <p:cNvSpPr txBox="1">
            <a:spLocks noChangeArrowheads="1"/>
          </p:cNvSpPr>
          <p:nvPr/>
        </p:nvSpPr>
        <p:spPr bwMode="auto">
          <a:xfrm>
            <a:off x="1721569" y="3831957"/>
            <a:ext cx="16129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400" b="1" dirty="0">
                <a:solidFill>
                  <a:srgbClr val="FF0000"/>
                </a:solidFill>
                <a:latin typeface="华文新魏" pitchFamily="2" charset="-122"/>
                <a:ea typeface="华文新魏" pitchFamily="2" charset="-122"/>
              </a:rPr>
              <a:t>自然国学</a:t>
            </a:r>
          </a:p>
        </p:txBody>
      </p:sp>
      <p:sp>
        <p:nvSpPr>
          <p:cNvPr id="29" name="文本框 48"/>
          <p:cNvSpPr txBox="1">
            <a:spLocks noChangeArrowheads="1"/>
          </p:cNvSpPr>
          <p:nvPr/>
        </p:nvSpPr>
        <p:spPr bwMode="auto">
          <a:xfrm>
            <a:off x="622598" y="4292332"/>
            <a:ext cx="314989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dirty="0">
                <a:solidFill>
                  <a:prstClr val="black"/>
                </a:solidFill>
                <a:latin typeface="微软雅黑" pitchFamily="34" charset="-122"/>
                <a:ea typeface="微软雅黑" pitchFamily="34" charset="-122"/>
              </a:rPr>
              <a:t>国学是道生一一生二二生三三生万物，国学是一阴一阳谓之道，国学是天地根是天长地久是天尊地卑，国学是万物负阴而抱阳冲气以为和，国学是生生谓易生生不息是绵绵若存，国学是自然是客观，是伟大的规律，是永恒的真理。</a:t>
            </a:r>
          </a:p>
        </p:txBody>
      </p:sp>
      <p:sp>
        <p:nvSpPr>
          <p:cNvPr id="30" name="文本框 17"/>
          <p:cNvSpPr txBox="1">
            <a:spLocks noChangeArrowheads="1"/>
          </p:cNvSpPr>
          <p:nvPr/>
        </p:nvSpPr>
        <p:spPr bwMode="auto">
          <a:xfrm>
            <a:off x="5952711" y="2992895"/>
            <a:ext cx="15278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400" b="1" dirty="0">
                <a:solidFill>
                  <a:srgbClr val="FF0000"/>
                </a:solidFill>
                <a:latin typeface="华文新魏" pitchFamily="2" charset="-122"/>
                <a:ea typeface="华文新魏" pitchFamily="2" charset="-122"/>
              </a:rPr>
              <a:t>生命国学</a:t>
            </a:r>
          </a:p>
        </p:txBody>
      </p:sp>
      <p:sp>
        <p:nvSpPr>
          <p:cNvPr id="31" name="文本框 48"/>
          <p:cNvSpPr txBox="1">
            <a:spLocks noChangeArrowheads="1"/>
          </p:cNvSpPr>
          <p:nvPr/>
        </p:nvSpPr>
        <p:spPr bwMode="auto">
          <a:xfrm>
            <a:off x="5879348" y="1870989"/>
            <a:ext cx="381084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dirty="0">
                <a:solidFill>
                  <a:prstClr val="black"/>
                </a:solidFill>
                <a:latin typeface="微软雅黑" pitchFamily="34" charset="-122"/>
                <a:ea typeface="微软雅黑" pitchFamily="34" charset="-122"/>
              </a:rPr>
              <a:t>国学是吾十有五而志于学三十而立四十而不惑五十而知天命六十而耳顺七十而从心所欲不逾矩，国学是路漫漫其修远兮吾将上下而求索，国学是油盐酱醋茶，是吃喝拉撒睡，是生老病死故，是衣食住行修，是成人成才成圣成贤，是成长成功成熟大成。</a:t>
            </a:r>
          </a:p>
        </p:txBody>
      </p:sp>
      <p:sp>
        <p:nvSpPr>
          <p:cNvPr id="32" name="文本框 17"/>
          <p:cNvSpPr txBox="1">
            <a:spLocks noChangeArrowheads="1"/>
          </p:cNvSpPr>
          <p:nvPr/>
        </p:nvSpPr>
        <p:spPr bwMode="auto">
          <a:xfrm>
            <a:off x="6235975" y="4918133"/>
            <a:ext cx="16129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400" b="1" dirty="0">
                <a:solidFill>
                  <a:srgbClr val="FF0000"/>
                </a:solidFill>
                <a:latin typeface="华文新魏" pitchFamily="2" charset="-122"/>
                <a:ea typeface="华文新魏" pitchFamily="2" charset="-122"/>
              </a:rPr>
              <a:t>公益国学</a:t>
            </a:r>
          </a:p>
        </p:txBody>
      </p:sp>
      <p:sp>
        <p:nvSpPr>
          <p:cNvPr id="33" name="文本框 48"/>
          <p:cNvSpPr txBox="1">
            <a:spLocks noChangeArrowheads="1"/>
          </p:cNvSpPr>
          <p:nvPr/>
        </p:nvSpPr>
        <p:spPr bwMode="auto">
          <a:xfrm>
            <a:off x="4269932" y="5378508"/>
            <a:ext cx="357894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dirty="0">
                <a:solidFill>
                  <a:prstClr val="black"/>
                </a:solidFill>
                <a:latin typeface="微软雅黑" pitchFamily="34" charset="-122"/>
                <a:ea typeface="微软雅黑" pitchFamily="34" charset="-122"/>
              </a:rPr>
              <a:t>国学就是</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易经</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系辞</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里面讲的公益：周乎万物道济天下。国学就是</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论语</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雍也</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里面讲的公益：己欲立而立人己欲达而达人。国学就是</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老子</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里面讲的公益：以其不自生故能长生。</a:t>
            </a:r>
          </a:p>
        </p:txBody>
      </p:sp>
      <p:sp>
        <p:nvSpPr>
          <p:cNvPr id="34" name="文本框 17"/>
          <p:cNvSpPr txBox="1">
            <a:spLocks noChangeArrowheads="1"/>
          </p:cNvSpPr>
          <p:nvPr/>
        </p:nvSpPr>
        <p:spPr bwMode="auto">
          <a:xfrm>
            <a:off x="9839622" y="4918133"/>
            <a:ext cx="16129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400" b="1" dirty="0">
                <a:solidFill>
                  <a:srgbClr val="FF0000"/>
                </a:solidFill>
                <a:latin typeface="华文新魏" pitchFamily="2" charset="-122"/>
                <a:ea typeface="华文新魏" pitchFamily="2" charset="-122"/>
              </a:rPr>
              <a:t>家庭国学</a:t>
            </a:r>
          </a:p>
        </p:txBody>
      </p:sp>
      <p:sp>
        <p:nvSpPr>
          <p:cNvPr id="35" name="文本框 48"/>
          <p:cNvSpPr txBox="1">
            <a:spLocks noChangeArrowheads="1"/>
          </p:cNvSpPr>
          <p:nvPr/>
        </p:nvSpPr>
        <p:spPr bwMode="auto">
          <a:xfrm>
            <a:off x="9551590" y="5474158"/>
            <a:ext cx="22322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1200" dirty="0">
                <a:solidFill>
                  <a:prstClr val="black"/>
                </a:solidFill>
                <a:latin typeface="微软雅黑" pitchFamily="34" charset="-122"/>
                <a:ea typeface="微软雅黑" pitchFamily="34" charset="-122"/>
              </a:rPr>
              <a:t>国学是一家仁一国兴仁一家让一国兴让，国学是家和万事兴家兴财源旺，国学是人的身心落地生根的根据地。</a:t>
            </a:r>
          </a:p>
        </p:txBody>
      </p:sp>
      <p:pic>
        <p:nvPicPr>
          <p:cNvPr id="36" name="图片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rot="2262453">
            <a:off x="9952665" y="1132812"/>
            <a:ext cx="1362998" cy="282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62360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1000"/>
                                            <p:tgtEl>
                                              <p:spTgt spid="21"/>
                                            </p:tgtEl>
                                          </p:cBhvr>
                                        </p:animEffect>
                                      </p:childTnLst>
                                    </p:cTn>
                                  </p:par>
                                  <p:par>
                                    <p:cTn id="12" presetID="42" presetClass="entr" presetSubtype="0" fill="hold" nodeType="with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fade">
                                          <p:cBhvr>
                                            <p:cTn id="14" dur="1000"/>
                                            <p:tgtEl>
                                              <p:spTgt spid="36"/>
                                            </p:tgtEl>
                                          </p:cBhvr>
                                        </p:animEffect>
                                        <p:anim calcmode="lin" valueType="num">
                                          <p:cBhvr>
                                            <p:cTn id="15" dur="1000" fill="hold"/>
                                            <p:tgtEl>
                                              <p:spTgt spid="36"/>
                                            </p:tgtEl>
                                            <p:attrNameLst>
                                              <p:attrName>ppt_x</p:attrName>
                                            </p:attrNameLst>
                                          </p:cBhvr>
                                          <p:tavLst>
                                            <p:tav tm="0">
                                              <p:val>
                                                <p:strVal val="#ppt_x"/>
                                              </p:val>
                                            </p:tav>
                                            <p:tav tm="100000">
                                              <p:val>
                                                <p:strVal val="#ppt_x"/>
                                              </p:val>
                                            </p:tav>
                                          </p:tavLst>
                                        </p:anim>
                                        <p:anim calcmode="lin" valueType="num">
                                          <p:cBhvr>
                                            <p:cTn id="16" dur="1000" fill="hold"/>
                                            <p:tgtEl>
                                              <p:spTgt spid="36"/>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 presetClass="entr" presetSubtype="9" fill="hold" nodeType="afterEffect" p14:presetBounceEnd="66000">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14:bounceEnd="66000">
                                          <p:cBhvr additive="base">
                                            <p:cTn id="20" dur="500" fill="hold"/>
                                            <p:tgtEl>
                                              <p:spTgt spid="24"/>
                                            </p:tgtEl>
                                            <p:attrNameLst>
                                              <p:attrName>ppt_x</p:attrName>
                                            </p:attrNameLst>
                                          </p:cBhvr>
                                          <p:tavLst>
                                            <p:tav tm="0">
                                              <p:val>
                                                <p:strVal val="0-#ppt_w/2"/>
                                              </p:val>
                                            </p:tav>
                                            <p:tav tm="100000">
                                              <p:val>
                                                <p:strVal val="#ppt_x"/>
                                              </p:val>
                                            </p:tav>
                                          </p:tavLst>
                                        </p:anim>
                                        <p:anim calcmode="lin" valueType="num" p14:bounceEnd="66000">
                                          <p:cBhvr additive="base">
                                            <p:cTn id="21" dur="500" fill="hold"/>
                                            <p:tgtEl>
                                              <p:spTgt spid="24"/>
                                            </p:tgtEl>
                                            <p:attrNameLst>
                                              <p:attrName>ppt_y</p:attrName>
                                            </p:attrNameLst>
                                          </p:cBhvr>
                                          <p:tavLst>
                                            <p:tav tm="0">
                                              <p:val>
                                                <p:strVal val="0-#ppt_h/2"/>
                                              </p:val>
                                            </p:tav>
                                            <p:tav tm="100000">
                                              <p:val>
                                                <p:strVal val="#ppt_y"/>
                                              </p:val>
                                            </p:tav>
                                          </p:tavLst>
                                        </p:anim>
                                      </p:childTnLst>
                                    </p:cTn>
                                  </p:par>
                                  <p:par>
                                    <p:cTn id="22" presetID="2" presetClass="entr" presetSubtype="12" fill="hold" nodeType="withEffect" p14:presetBounceEnd="66000">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14:bounceEnd="66000">
                                          <p:cBhvr additive="base">
                                            <p:cTn id="24" dur="500" fill="hold"/>
                                            <p:tgtEl>
                                              <p:spTgt spid="25"/>
                                            </p:tgtEl>
                                            <p:attrNameLst>
                                              <p:attrName>ppt_x</p:attrName>
                                            </p:attrNameLst>
                                          </p:cBhvr>
                                          <p:tavLst>
                                            <p:tav tm="0">
                                              <p:val>
                                                <p:strVal val="0-#ppt_w/2"/>
                                              </p:val>
                                            </p:tav>
                                            <p:tav tm="100000">
                                              <p:val>
                                                <p:strVal val="#ppt_x"/>
                                              </p:val>
                                            </p:tav>
                                          </p:tavLst>
                                        </p:anim>
                                        <p:anim calcmode="lin" valueType="num" p14:bounceEnd="66000">
                                          <p:cBhvr additive="base">
                                            <p:cTn id="25" dur="5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3" fill="hold" nodeType="withEffect" p14:presetBounceEnd="66000">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14:bounceEnd="66000">
                                          <p:cBhvr additive="base">
                                            <p:cTn id="28" dur="500" fill="hold"/>
                                            <p:tgtEl>
                                              <p:spTgt spid="26"/>
                                            </p:tgtEl>
                                            <p:attrNameLst>
                                              <p:attrName>ppt_x</p:attrName>
                                            </p:attrNameLst>
                                          </p:cBhvr>
                                          <p:tavLst>
                                            <p:tav tm="0">
                                              <p:val>
                                                <p:strVal val="1+#ppt_w/2"/>
                                              </p:val>
                                            </p:tav>
                                            <p:tav tm="100000">
                                              <p:val>
                                                <p:strVal val="#ppt_x"/>
                                              </p:val>
                                            </p:tav>
                                          </p:tavLst>
                                        </p:anim>
                                        <p:anim calcmode="lin" valueType="num" p14:bounceEnd="66000">
                                          <p:cBhvr additive="base">
                                            <p:cTn id="29" dur="500" fill="hold"/>
                                            <p:tgtEl>
                                              <p:spTgt spid="26"/>
                                            </p:tgtEl>
                                            <p:attrNameLst>
                                              <p:attrName>ppt_y</p:attrName>
                                            </p:attrNameLst>
                                          </p:cBhvr>
                                          <p:tavLst>
                                            <p:tav tm="0">
                                              <p:val>
                                                <p:strVal val="0-#ppt_h/2"/>
                                              </p:val>
                                            </p:tav>
                                            <p:tav tm="100000">
                                              <p:val>
                                                <p:strVal val="#ppt_y"/>
                                              </p:val>
                                            </p:tav>
                                          </p:tavLst>
                                        </p:anim>
                                      </p:childTnLst>
                                    </p:cTn>
                                  </p:par>
                                  <p:par>
                                    <p:cTn id="30" presetID="2" presetClass="entr" presetSubtype="6" fill="hold" nodeType="withEffect" p14:presetBounceEnd="66000">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14:bounceEnd="66000">
                                          <p:cBhvr additive="base">
                                            <p:cTn id="32" dur="500" fill="hold"/>
                                            <p:tgtEl>
                                              <p:spTgt spid="27"/>
                                            </p:tgtEl>
                                            <p:attrNameLst>
                                              <p:attrName>ppt_x</p:attrName>
                                            </p:attrNameLst>
                                          </p:cBhvr>
                                          <p:tavLst>
                                            <p:tav tm="0">
                                              <p:val>
                                                <p:strVal val="1+#ppt_w/2"/>
                                              </p:val>
                                            </p:tav>
                                            <p:tav tm="100000">
                                              <p:val>
                                                <p:strVal val="#ppt_x"/>
                                              </p:val>
                                            </p:tav>
                                          </p:tavLst>
                                        </p:anim>
                                        <p:anim calcmode="lin" valueType="num" p14:bounceEnd="66000">
                                          <p:cBhvr additive="base">
                                            <p:cTn id="33" dur="500" fill="hold"/>
                                            <p:tgtEl>
                                              <p:spTgt spid="27"/>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42" presetClass="entr" presetSubtype="0" fill="hold" grpId="0"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anim calcmode="lin" valueType="num">
                                          <p:cBhvr>
                                            <p:cTn id="38" dur="1000" fill="hold"/>
                                            <p:tgtEl>
                                              <p:spTgt spid="28"/>
                                            </p:tgtEl>
                                            <p:attrNameLst>
                                              <p:attrName>ppt_x</p:attrName>
                                            </p:attrNameLst>
                                          </p:cBhvr>
                                          <p:tavLst>
                                            <p:tav tm="0">
                                              <p:val>
                                                <p:strVal val="#ppt_x"/>
                                              </p:val>
                                            </p:tav>
                                            <p:tav tm="100000">
                                              <p:val>
                                                <p:strVal val="#ppt_x"/>
                                              </p:val>
                                            </p:tav>
                                          </p:tavLst>
                                        </p:anim>
                                        <p:anim calcmode="lin" valueType="num">
                                          <p:cBhvr>
                                            <p:cTn id="39" dur="1000" fill="hold"/>
                                            <p:tgtEl>
                                              <p:spTgt spid="28"/>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2" presetClass="entr" presetSubtype="1"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up)">
                                          <p:cBhvr>
                                            <p:cTn id="43" dur="2000"/>
                                            <p:tgtEl>
                                              <p:spTgt spid="29"/>
                                            </p:tgtEl>
                                          </p:cBhvr>
                                        </p:animEffect>
                                      </p:childTnLst>
                                    </p:cTn>
                                  </p:par>
                                </p:childTnLst>
                              </p:cTn>
                            </p:par>
                            <p:par>
                              <p:cTn id="44" fill="hold">
                                <p:stCondLst>
                                  <p:cond delay="5000"/>
                                </p:stCondLst>
                                <p:childTnLst>
                                  <p:par>
                                    <p:cTn id="45" presetID="42" presetClass="entr" presetSubtype="0"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1000"/>
                                            <p:tgtEl>
                                              <p:spTgt spid="30"/>
                                            </p:tgtEl>
                                          </p:cBhvr>
                                        </p:animEffect>
                                        <p:anim calcmode="lin" valueType="num">
                                          <p:cBhvr>
                                            <p:cTn id="48" dur="1000" fill="hold"/>
                                            <p:tgtEl>
                                              <p:spTgt spid="30"/>
                                            </p:tgtEl>
                                            <p:attrNameLst>
                                              <p:attrName>ppt_x</p:attrName>
                                            </p:attrNameLst>
                                          </p:cBhvr>
                                          <p:tavLst>
                                            <p:tav tm="0">
                                              <p:val>
                                                <p:strVal val="#ppt_x"/>
                                              </p:val>
                                            </p:tav>
                                            <p:tav tm="100000">
                                              <p:val>
                                                <p:strVal val="#ppt_x"/>
                                              </p:val>
                                            </p:tav>
                                          </p:tavLst>
                                        </p:anim>
                                        <p:anim calcmode="lin" valueType="num">
                                          <p:cBhvr>
                                            <p:cTn id="49" dur="1000" fill="hold"/>
                                            <p:tgtEl>
                                              <p:spTgt spid="30"/>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22" presetClass="entr" presetSubtype="1"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up)">
                                          <p:cBhvr>
                                            <p:cTn id="53" dur="2000"/>
                                            <p:tgtEl>
                                              <p:spTgt spid="31"/>
                                            </p:tgtEl>
                                          </p:cBhvr>
                                        </p:animEffect>
                                      </p:childTnLst>
                                    </p:cTn>
                                  </p:par>
                                </p:childTnLst>
                              </p:cTn>
                            </p:par>
                            <p:par>
                              <p:cTn id="54" fill="hold">
                                <p:stCondLst>
                                  <p:cond delay="8000"/>
                                </p:stCondLst>
                                <p:childTnLst>
                                  <p:par>
                                    <p:cTn id="55" presetID="42" presetClass="entr" presetSubtype="0"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1000"/>
                                            <p:tgtEl>
                                              <p:spTgt spid="32"/>
                                            </p:tgtEl>
                                          </p:cBhvr>
                                        </p:animEffect>
                                        <p:anim calcmode="lin" valueType="num">
                                          <p:cBhvr>
                                            <p:cTn id="58" dur="1000" fill="hold"/>
                                            <p:tgtEl>
                                              <p:spTgt spid="32"/>
                                            </p:tgtEl>
                                            <p:attrNameLst>
                                              <p:attrName>ppt_x</p:attrName>
                                            </p:attrNameLst>
                                          </p:cBhvr>
                                          <p:tavLst>
                                            <p:tav tm="0">
                                              <p:val>
                                                <p:strVal val="#ppt_x"/>
                                              </p:val>
                                            </p:tav>
                                            <p:tav tm="100000">
                                              <p:val>
                                                <p:strVal val="#ppt_x"/>
                                              </p:val>
                                            </p:tav>
                                          </p:tavLst>
                                        </p:anim>
                                        <p:anim calcmode="lin" valueType="num">
                                          <p:cBhvr>
                                            <p:cTn id="59" dur="1000" fill="hold"/>
                                            <p:tgtEl>
                                              <p:spTgt spid="32"/>
                                            </p:tgtEl>
                                            <p:attrNameLst>
                                              <p:attrName>ppt_y</p:attrName>
                                            </p:attrNameLst>
                                          </p:cBhvr>
                                          <p:tavLst>
                                            <p:tav tm="0">
                                              <p:val>
                                                <p:strVal val="#ppt_y+.1"/>
                                              </p:val>
                                            </p:tav>
                                            <p:tav tm="100000">
                                              <p:val>
                                                <p:strVal val="#ppt_y"/>
                                              </p:val>
                                            </p:tav>
                                          </p:tavLst>
                                        </p:anim>
                                      </p:childTnLst>
                                    </p:cTn>
                                  </p:par>
                                </p:childTnLst>
                              </p:cTn>
                            </p:par>
                            <p:par>
                              <p:cTn id="60" fill="hold">
                                <p:stCondLst>
                                  <p:cond delay="9000"/>
                                </p:stCondLst>
                                <p:childTnLst>
                                  <p:par>
                                    <p:cTn id="61" presetID="22" presetClass="entr" presetSubtype="1"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up)">
                                          <p:cBhvr>
                                            <p:cTn id="63" dur="2000"/>
                                            <p:tgtEl>
                                              <p:spTgt spid="33"/>
                                            </p:tgtEl>
                                          </p:cBhvr>
                                        </p:animEffect>
                                      </p:childTnLst>
                                    </p:cTn>
                                  </p:par>
                                </p:childTnLst>
                              </p:cTn>
                            </p:par>
                            <p:par>
                              <p:cTn id="64" fill="hold">
                                <p:stCondLst>
                                  <p:cond delay="11000"/>
                                </p:stCondLst>
                                <p:childTnLst>
                                  <p:par>
                                    <p:cTn id="65" presetID="42" presetClass="entr" presetSubtype="0"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1000"/>
                                            <p:tgtEl>
                                              <p:spTgt spid="34"/>
                                            </p:tgtEl>
                                          </p:cBhvr>
                                        </p:animEffect>
                                        <p:anim calcmode="lin" valueType="num">
                                          <p:cBhvr>
                                            <p:cTn id="68" dur="1000" fill="hold"/>
                                            <p:tgtEl>
                                              <p:spTgt spid="34"/>
                                            </p:tgtEl>
                                            <p:attrNameLst>
                                              <p:attrName>ppt_x</p:attrName>
                                            </p:attrNameLst>
                                          </p:cBhvr>
                                          <p:tavLst>
                                            <p:tav tm="0">
                                              <p:val>
                                                <p:strVal val="#ppt_x"/>
                                              </p:val>
                                            </p:tav>
                                            <p:tav tm="100000">
                                              <p:val>
                                                <p:strVal val="#ppt_x"/>
                                              </p:val>
                                            </p:tav>
                                          </p:tavLst>
                                        </p:anim>
                                        <p:anim calcmode="lin" valueType="num">
                                          <p:cBhvr>
                                            <p:cTn id="69" dur="1000" fill="hold"/>
                                            <p:tgtEl>
                                              <p:spTgt spid="34"/>
                                            </p:tgtEl>
                                            <p:attrNameLst>
                                              <p:attrName>ppt_y</p:attrName>
                                            </p:attrNameLst>
                                          </p:cBhvr>
                                          <p:tavLst>
                                            <p:tav tm="0">
                                              <p:val>
                                                <p:strVal val="#ppt_y+.1"/>
                                              </p:val>
                                            </p:tav>
                                            <p:tav tm="100000">
                                              <p:val>
                                                <p:strVal val="#ppt_y"/>
                                              </p:val>
                                            </p:tav>
                                          </p:tavLst>
                                        </p:anim>
                                      </p:childTnLst>
                                    </p:cTn>
                                  </p:par>
                                </p:childTnLst>
                              </p:cTn>
                            </p:par>
                            <p:par>
                              <p:cTn id="70" fill="hold">
                                <p:stCondLst>
                                  <p:cond delay="12000"/>
                                </p:stCondLst>
                                <p:childTnLst>
                                  <p:par>
                                    <p:cTn id="71" presetID="22" presetClass="entr" presetSubtype="1"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wipe(up)">
                                          <p:cBhvr>
                                            <p:cTn id="73" dur="2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animBg="1"/>
          <p:bldP spid="28" grpId="0"/>
          <p:bldP spid="29" grpId="0"/>
          <p:bldP spid="30" grpId="0"/>
          <p:bldP spid="31" grpId="0"/>
          <p:bldP spid="32" grpId="0"/>
          <p:bldP spid="33" grpId="0"/>
          <p:bldP spid="34" grpId="0"/>
          <p:bldP spid="3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1000"/>
                                            <p:tgtEl>
                                              <p:spTgt spid="21"/>
                                            </p:tgtEl>
                                          </p:cBhvr>
                                        </p:animEffect>
                                      </p:childTnLst>
                                    </p:cTn>
                                  </p:par>
                                  <p:par>
                                    <p:cTn id="12" presetID="42" presetClass="entr" presetSubtype="0" fill="hold" nodeType="with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fade">
                                          <p:cBhvr>
                                            <p:cTn id="14" dur="1000"/>
                                            <p:tgtEl>
                                              <p:spTgt spid="36"/>
                                            </p:tgtEl>
                                          </p:cBhvr>
                                        </p:animEffect>
                                        <p:anim calcmode="lin" valueType="num">
                                          <p:cBhvr>
                                            <p:cTn id="15" dur="1000" fill="hold"/>
                                            <p:tgtEl>
                                              <p:spTgt spid="36"/>
                                            </p:tgtEl>
                                            <p:attrNameLst>
                                              <p:attrName>ppt_x</p:attrName>
                                            </p:attrNameLst>
                                          </p:cBhvr>
                                          <p:tavLst>
                                            <p:tav tm="0">
                                              <p:val>
                                                <p:strVal val="#ppt_x"/>
                                              </p:val>
                                            </p:tav>
                                            <p:tav tm="100000">
                                              <p:val>
                                                <p:strVal val="#ppt_x"/>
                                              </p:val>
                                            </p:tav>
                                          </p:tavLst>
                                        </p:anim>
                                        <p:anim calcmode="lin" valueType="num">
                                          <p:cBhvr>
                                            <p:cTn id="16" dur="1000" fill="hold"/>
                                            <p:tgtEl>
                                              <p:spTgt spid="36"/>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 presetClass="entr" presetSubtype="9"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0-#ppt_w/2"/>
                                              </p:val>
                                            </p:tav>
                                            <p:tav tm="100000">
                                              <p:val>
                                                <p:strVal val="#ppt_x"/>
                                              </p:val>
                                            </p:tav>
                                          </p:tavLst>
                                        </p:anim>
                                        <p:anim calcmode="lin" valueType="num">
                                          <p:cBhvr additive="base">
                                            <p:cTn id="21" dur="500" fill="hold"/>
                                            <p:tgtEl>
                                              <p:spTgt spid="24"/>
                                            </p:tgtEl>
                                            <p:attrNameLst>
                                              <p:attrName>ppt_y</p:attrName>
                                            </p:attrNameLst>
                                          </p:cBhvr>
                                          <p:tavLst>
                                            <p:tav tm="0">
                                              <p:val>
                                                <p:strVal val="0-#ppt_h/2"/>
                                              </p:val>
                                            </p:tav>
                                            <p:tav tm="100000">
                                              <p:val>
                                                <p:strVal val="#ppt_y"/>
                                              </p:val>
                                            </p:tav>
                                          </p:tavLst>
                                        </p:anim>
                                      </p:childTnLst>
                                    </p:cTn>
                                  </p:par>
                                  <p:par>
                                    <p:cTn id="22" presetID="2" presetClass="entr" presetSubtype="12" fill="hold" nodeType="with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0-#ppt_w/2"/>
                                              </p:val>
                                            </p:tav>
                                            <p:tav tm="100000">
                                              <p:val>
                                                <p:strVal val="#ppt_x"/>
                                              </p:val>
                                            </p:tav>
                                          </p:tavLst>
                                        </p:anim>
                                        <p:anim calcmode="lin" valueType="num">
                                          <p:cBhvr additive="base">
                                            <p:cTn id="25" dur="500" fill="hold"/>
                                            <p:tgtEl>
                                              <p:spTgt spid="25"/>
                                            </p:tgtEl>
                                            <p:attrNameLst>
                                              <p:attrName>ppt_y</p:attrName>
                                            </p:attrNameLst>
                                          </p:cBhvr>
                                          <p:tavLst>
                                            <p:tav tm="0">
                                              <p:val>
                                                <p:strVal val="1+#ppt_h/2"/>
                                              </p:val>
                                            </p:tav>
                                            <p:tav tm="100000">
                                              <p:val>
                                                <p:strVal val="#ppt_y"/>
                                              </p:val>
                                            </p:tav>
                                          </p:tavLst>
                                        </p:anim>
                                      </p:childTnLst>
                                    </p:cTn>
                                  </p:par>
                                  <p:par>
                                    <p:cTn id="26" presetID="2" presetClass="entr" presetSubtype="3"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1+#ppt_w/2"/>
                                              </p:val>
                                            </p:tav>
                                            <p:tav tm="100000">
                                              <p:val>
                                                <p:strVal val="#ppt_x"/>
                                              </p:val>
                                            </p:tav>
                                          </p:tavLst>
                                        </p:anim>
                                        <p:anim calcmode="lin" valueType="num">
                                          <p:cBhvr additive="base">
                                            <p:cTn id="29" dur="500" fill="hold"/>
                                            <p:tgtEl>
                                              <p:spTgt spid="26"/>
                                            </p:tgtEl>
                                            <p:attrNameLst>
                                              <p:attrName>ppt_y</p:attrName>
                                            </p:attrNameLst>
                                          </p:cBhvr>
                                          <p:tavLst>
                                            <p:tav tm="0">
                                              <p:val>
                                                <p:strVal val="0-#ppt_h/2"/>
                                              </p:val>
                                            </p:tav>
                                            <p:tav tm="100000">
                                              <p:val>
                                                <p:strVal val="#ppt_y"/>
                                              </p:val>
                                            </p:tav>
                                          </p:tavLst>
                                        </p:anim>
                                      </p:childTnLst>
                                    </p:cTn>
                                  </p:par>
                                  <p:par>
                                    <p:cTn id="30" presetID="2" presetClass="entr" presetSubtype="6"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500" fill="hold"/>
                                            <p:tgtEl>
                                              <p:spTgt spid="27"/>
                                            </p:tgtEl>
                                            <p:attrNameLst>
                                              <p:attrName>ppt_x</p:attrName>
                                            </p:attrNameLst>
                                          </p:cBhvr>
                                          <p:tavLst>
                                            <p:tav tm="0">
                                              <p:val>
                                                <p:strVal val="1+#ppt_w/2"/>
                                              </p:val>
                                            </p:tav>
                                            <p:tav tm="100000">
                                              <p:val>
                                                <p:strVal val="#ppt_x"/>
                                              </p:val>
                                            </p:tav>
                                          </p:tavLst>
                                        </p:anim>
                                        <p:anim calcmode="lin" valueType="num">
                                          <p:cBhvr additive="base">
                                            <p:cTn id="33" dur="500" fill="hold"/>
                                            <p:tgtEl>
                                              <p:spTgt spid="27"/>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42" presetClass="entr" presetSubtype="0" fill="hold" grpId="0"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anim calcmode="lin" valueType="num">
                                          <p:cBhvr>
                                            <p:cTn id="38" dur="1000" fill="hold"/>
                                            <p:tgtEl>
                                              <p:spTgt spid="28"/>
                                            </p:tgtEl>
                                            <p:attrNameLst>
                                              <p:attrName>ppt_x</p:attrName>
                                            </p:attrNameLst>
                                          </p:cBhvr>
                                          <p:tavLst>
                                            <p:tav tm="0">
                                              <p:val>
                                                <p:strVal val="#ppt_x"/>
                                              </p:val>
                                            </p:tav>
                                            <p:tav tm="100000">
                                              <p:val>
                                                <p:strVal val="#ppt_x"/>
                                              </p:val>
                                            </p:tav>
                                          </p:tavLst>
                                        </p:anim>
                                        <p:anim calcmode="lin" valueType="num">
                                          <p:cBhvr>
                                            <p:cTn id="39" dur="1000" fill="hold"/>
                                            <p:tgtEl>
                                              <p:spTgt spid="28"/>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22" presetClass="entr" presetSubtype="1"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up)">
                                          <p:cBhvr>
                                            <p:cTn id="43" dur="2000"/>
                                            <p:tgtEl>
                                              <p:spTgt spid="29"/>
                                            </p:tgtEl>
                                          </p:cBhvr>
                                        </p:animEffect>
                                      </p:childTnLst>
                                    </p:cTn>
                                  </p:par>
                                </p:childTnLst>
                              </p:cTn>
                            </p:par>
                            <p:par>
                              <p:cTn id="44" fill="hold">
                                <p:stCondLst>
                                  <p:cond delay="5000"/>
                                </p:stCondLst>
                                <p:childTnLst>
                                  <p:par>
                                    <p:cTn id="45" presetID="42" presetClass="entr" presetSubtype="0"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1000"/>
                                            <p:tgtEl>
                                              <p:spTgt spid="30"/>
                                            </p:tgtEl>
                                          </p:cBhvr>
                                        </p:animEffect>
                                        <p:anim calcmode="lin" valueType="num">
                                          <p:cBhvr>
                                            <p:cTn id="48" dur="1000" fill="hold"/>
                                            <p:tgtEl>
                                              <p:spTgt spid="30"/>
                                            </p:tgtEl>
                                            <p:attrNameLst>
                                              <p:attrName>ppt_x</p:attrName>
                                            </p:attrNameLst>
                                          </p:cBhvr>
                                          <p:tavLst>
                                            <p:tav tm="0">
                                              <p:val>
                                                <p:strVal val="#ppt_x"/>
                                              </p:val>
                                            </p:tav>
                                            <p:tav tm="100000">
                                              <p:val>
                                                <p:strVal val="#ppt_x"/>
                                              </p:val>
                                            </p:tav>
                                          </p:tavLst>
                                        </p:anim>
                                        <p:anim calcmode="lin" valueType="num">
                                          <p:cBhvr>
                                            <p:cTn id="49" dur="1000" fill="hold"/>
                                            <p:tgtEl>
                                              <p:spTgt spid="30"/>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22" presetClass="entr" presetSubtype="1"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up)">
                                          <p:cBhvr>
                                            <p:cTn id="53" dur="2000"/>
                                            <p:tgtEl>
                                              <p:spTgt spid="31"/>
                                            </p:tgtEl>
                                          </p:cBhvr>
                                        </p:animEffect>
                                      </p:childTnLst>
                                    </p:cTn>
                                  </p:par>
                                </p:childTnLst>
                              </p:cTn>
                            </p:par>
                            <p:par>
                              <p:cTn id="54" fill="hold">
                                <p:stCondLst>
                                  <p:cond delay="8000"/>
                                </p:stCondLst>
                                <p:childTnLst>
                                  <p:par>
                                    <p:cTn id="55" presetID="42" presetClass="entr" presetSubtype="0"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1000"/>
                                            <p:tgtEl>
                                              <p:spTgt spid="32"/>
                                            </p:tgtEl>
                                          </p:cBhvr>
                                        </p:animEffect>
                                        <p:anim calcmode="lin" valueType="num">
                                          <p:cBhvr>
                                            <p:cTn id="58" dur="1000" fill="hold"/>
                                            <p:tgtEl>
                                              <p:spTgt spid="32"/>
                                            </p:tgtEl>
                                            <p:attrNameLst>
                                              <p:attrName>ppt_x</p:attrName>
                                            </p:attrNameLst>
                                          </p:cBhvr>
                                          <p:tavLst>
                                            <p:tav tm="0">
                                              <p:val>
                                                <p:strVal val="#ppt_x"/>
                                              </p:val>
                                            </p:tav>
                                            <p:tav tm="100000">
                                              <p:val>
                                                <p:strVal val="#ppt_x"/>
                                              </p:val>
                                            </p:tav>
                                          </p:tavLst>
                                        </p:anim>
                                        <p:anim calcmode="lin" valueType="num">
                                          <p:cBhvr>
                                            <p:cTn id="59" dur="1000" fill="hold"/>
                                            <p:tgtEl>
                                              <p:spTgt spid="32"/>
                                            </p:tgtEl>
                                            <p:attrNameLst>
                                              <p:attrName>ppt_y</p:attrName>
                                            </p:attrNameLst>
                                          </p:cBhvr>
                                          <p:tavLst>
                                            <p:tav tm="0">
                                              <p:val>
                                                <p:strVal val="#ppt_y+.1"/>
                                              </p:val>
                                            </p:tav>
                                            <p:tav tm="100000">
                                              <p:val>
                                                <p:strVal val="#ppt_y"/>
                                              </p:val>
                                            </p:tav>
                                          </p:tavLst>
                                        </p:anim>
                                      </p:childTnLst>
                                    </p:cTn>
                                  </p:par>
                                </p:childTnLst>
                              </p:cTn>
                            </p:par>
                            <p:par>
                              <p:cTn id="60" fill="hold">
                                <p:stCondLst>
                                  <p:cond delay="9000"/>
                                </p:stCondLst>
                                <p:childTnLst>
                                  <p:par>
                                    <p:cTn id="61" presetID="22" presetClass="entr" presetSubtype="1"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up)">
                                          <p:cBhvr>
                                            <p:cTn id="63" dur="2000"/>
                                            <p:tgtEl>
                                              <p:spTgt spid="33"/>
                                            </p:tgtEl>
                                          </p:cBhvr>
                                        </p:animEffect>
                                      </p:childTnLst>
                                    </p:cTn>
                                  </p:par>
                                </p:childTnLst>
                              </p:cTn>
                            </p:par>
                            <p:par>
                              <p:cTn id="64" fill="hold">
                                <p:stCondLst>
                                  <p:cond delay="11000"/>
                                </p:stCondLst>
                                <p:childTnLst>
                                  <p:par>
                                    <p:cTn id="65" presetID="42" presetClass="entr" presetSubtype="0"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1000"/>
                                            <p:tgtEl>
                                              <p:spTgt spid="34"/>
                                            </p:tgtEl>
                                          </p:cBhvr>
                                        </p:animEffect>
                                        <p:anim calcmode="lin" valueType="num">
                                          <p:cBhvr>
                                            <p:cTn id="68" dur="1000" fill="hold"/>
                                            <p:tgtEl>
                                              <p:spTgt spid="34"/>
                                            </p:tgtEl>
                                            <p:attrNameLst>
                                              <p:attrName>ppt_x</p:attrName>
                                            </p:attrNameLst>
                                          </p:cBhvr>
                                          <p:tavLst>
                                            <p:tav tm="0">
                                              <p:val>
                                                <p:strVal val="#ppt_x"/>
                                              </p:val>
                                            </p:tav>
                                            <p:tav tm="100000">
                                              <p:val>
                                                <p:strVal val="#ppt_x"/>
                                              </p:val>
                                            </p:tav>
                                          </p:tavLst>
                                        </p:anim>
                                        <p:anim calcmode="lin" valueType="num">
                                          <p:cBhvr>
                                            <p:cTn id="69" dur="1000" fill="hold"/>
                                            <p:tgtEl>
                                              <p:spTgt spid="34"/>
                                            </p:tgtEl>
                                            <p:attrNameLst>
                                              <p:attrName>ppt_y</p:attrName>
                                            </p:attrNameLst>
                                          </p:cBhvr>
                                          <p:tavLst>
                                            <p:tav tm="0">
                                              <p:val>
                                                <p:strVal val="#ppt_y+.1"/>
                                              </p:val>
                                            </p:tav>
                                            <p:tav tm="100000">
                                              <p:val>
                                                <p:strVal val="#ppt_y"/>
                                              </p:val>
                                            </p:tav>
                                          </p:tavLst>
                                        </p:anim>
                                      </p:childTnLst>
                                    </p:cTn>
                                  </p:par>
                                </p:childTnLst>
                              </p:cTn>
                            </p:par>
                            <p:par>
                              <p:cTn id="70" fill="hold">
                                <p:stCondLst>
                                  <p:cond delay="12000"/>
                                </p:stCondLst>
                                <p:childTnLst>
                                  <p:par>
                                    <p:cTn id="71" presetID="22" presetClass="entr" presetSubtype="1"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wipe(up)">
                                          <p:cBhvr>
                                            <p:cTn id="73" dur="2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animBg="1"/>
          <p:bldP spid="28" grpId="0"/>
          <p:bldP spid="29" grpId="0"/>
          <p:bldP spid="30" grpId="0"/>
          <p:bldP spid="31" grpId="0"/>
          <p:bldP spid="32" grpId="0"/>
          <p:bldP spid="33" grpId="0"/>
          <p:bldP spid="34" grpId="0"/>
          <p:bldP spid="35"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2598" y="873618"/>
            <a:ext cx="4934543" cy="3217592"/>
          </a:xfrm>
          <a:prstGeom prst="ellipse">
            <a:avLst/>
          </a:prstGeom>
          <a:ln>
            <a:noFill/>
          </a:ln>
          <a:effectLst>
            <a:softEdge rad="571500"/>
          </a:effectLst>
        </p:spPr>
      </p:pic>
      <p:pic>
        <p:nvPicPr>
          <p:cNvPr id="41" name="图片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6164" y="4245760"/>
            <a:ext cx="1544966" cy="1547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图片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74577" y="2420771"/>
            <a:ext cx="1547081" cy="1547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空心弧 2"/>
          <p:cNvSpPr>
            <a:spLocks/>
          </p:cNvSpPr>
          <p:nvPr/>
        </p:nvSpPr>
        <p:spPr bwMode="auto">
          <a:xfrm rot="5400000">
            <a:off x="5007047" y="2232682"/>
            <a:ext cx="1858864" cy="1858191"/>
          </a:xfrm>
          <a:custGeom>
            <a:avLst/>
            <a:gdLst>
              <a:gd name="T0" fmla="*/ 198656 w 1858963"/>
              <a:gd name="T1" fmla="*/ 571696 h 1858963"/>
              <a:gd name="T2" fmla="*/ 7011 w 1858963"/>
              <a:gd name="T3" fmla="*/ 229961 h 1858963"/>
              <a:gd name="T4" fmla="*/ 325469 w 1858963"/>
              <a:gd name="T5" fmla="*/ 1716 h 1858963"/>
              <a:gd name="T6" fmla="*/ 587517 w 1858963"/>
              <a:gd name="T7" fmla="*/ 292993 h 1858963"/>
              <a:gd name="T8" fmla="*/ 587516 w 1858963"/>
              <a:gd name="T9" fmla="*/ 292994 h 1858963"/>
              <a:gd name="T10" fmla="*/ 325469 w 1858963"/>
              <a:gd name="T11" fmla="*/ 1716 h 1858963"/>
              <a:gd name="T12" fmla="*/ 7011 w 1858963"/>
              <a:gd name="T13" fmla="*/ 229961 h 1858963"/>
              <a:gd name="T14" fmla="*/ 198656 w 1858963"/>
              <a:gd name="T15" fmla="*/ 571697 h 1858963"/>
              <a:gd name="T16" fmla="*/ 198656 w 1858963"/>
              <a:gd name="T17" fmla="*/ 571696 h 18589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58963" h="1858963">
                <a:moveTo>
                  <a:pt x="628567" y="1808905"/>
                </a:moveTo>
                <a:cubicBezTo>
                  <a:pt x="180492" y="1655586"/>
                  <a:pt x="-80667" y="1189895"/>
                  <a:pt x="22184" y="727619"/>
                </a:cubicBezTo>
                <a:cubicBezTo>
                  <a:pt x="125034" y="265343"/>
                  <a:pt x="559005" y="-45692"/>
                  <a:pt x="1029817" y="5430"/>
                </a:cubicBezTo>
                <a:cubicBezTo>
                  <a:pt x="1500629" y="56552"/>
                  <a:pt x="1857727" y="453482"/>
                  <a:pt x="1858961" y="927060"/>
                </a:cubicBezTo>
                <a:lnTo>
                  <a:pt x="1858960" y="927061"/>
                </a:lnTo>
                <a:cubicBezTo>
                  <a:pt x="1857727" y="453483"/>
                  <a:pt x="1500629" y="56553"/>
                  <a:pt x="1029816" y="5431"/>
                </a:cubicBezTo>
                <a:cubicBezTo>
                  <a:pt x="559004" y="-45691"/>
                  <a:pt x="125034" y="265344"/>
                  <a:pt x="22183" y="727620"/>
                </a:cubicBezTo>
                <a:cubicBezTo>
                  <a:pt x="-80667" y="1189896"/>
                  <a:pt x="180492" y="1655588"/>
                  <a:pt x="628566" y="1808906"/>
                </a:cubicBezTo>
                <a:lnTo>
                  <a:pt x="628567" y="1808905"/>
                </a:lnTo>
                <a:close/>
              </a:path>
            </a:pathLst>
          </a:custGeom>
          <a:solidFill>
            <a:srgbClr val="000000"/>
          </a:solidFill>
          <a:ln w="12700" cap="flat" cmpd="sng">
            <a:solidFill>
              <a:srgbClr val="000000"/>
            </a:solidFill>
            <a:miter lim="800000"/>
            <a:headEnd/>
            <a:tailEnd/>
          </a:ln>
        </p:spPr>
        <p:txBody>
          <a:bodyPr lIns="121898" tIns="60948" rIns="121898" bIns="60948" anchor="ctr"/>
          <a:lstStyle/>
          <a:p>
            <a:pPr defTabSz="1219170" fontAlgn="base">
              <a:spcBef>
                <a:spcPct val="0"/>
              </a:spcBef>
              <a:spcAft>
                <a:spcPct val="0"/>
              </a:spcAft>
              <a:defRPr/>
            </a:pPr>
            <a:endParaRPr lang="zh-CN" altLang="en-US" sz="2400" kern="0">
              <a:solidFill>
                <a:srgbClr val="000000"/>
              </a:solidFill>
            </a:endParaRPr>
          </a:p>
        </p:txBody>
      </p:sp>
      <p:sp>
        <p:nvSpPr>
          <p:cNvPr id="44" name="空心弧 47"/>
          <p:cNvSpPr>
            <a:spLocks/>
          </p:cNvSpPr>
          <p:nvPr/>
        </p:nvSpPr>
        <p:spPr bwMode="auto">
          <a:xfrm rot="16200000" flipH="1">
            <a:off x="5038792" y="4091546"/>
            <a:ext cx="1858864" cy="1858191"/>
          </a:xfrm>
          <a:custGeom>
            <a:avLst/>
            <a:gdLst>
              <a:gd name="T0" fmla="*/ 0 w 1858963"/>
              <a:gd name="T1" fmla="*/ 293759 h 1858963"/>
              <a:gd name="T2" fmla="*/ 252345 w 1858963"/>
              <a:gd name="T3" fmla="*/ 2934 h 1858963"/>
              <a:gd name="T4" fmla="*/ 575840 w 1858963"/>
              <a:gd name="T5" fmla="*/ 211759 h 1858963"/>
              <a:gd name="T6" fmla="*/ 414708 w 1858963"/>
              <a:gd name="T7" fmla="*/ 561464 h 1858963"/>
              <a:gd name="T8" fmla="*/ 414707 w 1858963"/>
              <a:gd name="T9" fmla="*/ 561463 h 1858963"/>
              <a:gd name="T10" fmla="*/ 575840 w 1858963"/>
              <a:gd name="T11" fmla="*/ 211759 h 1858963"/>
              <a:gd name="T12" fmla="*/ 252345 w 1858963"/>
              <a:gd name="T13" fmla="*/ 2934 h 1858963"/>
              <a:gd name="T14" fmla="*/ -1 w 1858963"/>
              <a:gd name="T15" fmla="*/ 293759 h 1858963"/>
              <a:gd name="T16" fmla="*/ 0 w 1858963"/>
              <a:gd name="T17" fmla="*/ 293759 h 18589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858963" h="1858963">
                <a:moveTo>
                  <a:pt x="0" y="929482"/>
                </a:moveTo>
                <a:cubicBezTo>
                  <a:pt x="0" y="466767"/>
                  <a:pt x="340351" y="74516"/>
                  <a:pt x="798445" y="9283"/>
                </a:cubicBezTo>
                <a:cubicBezTo>
                  <a:pt x="1256539" y="-55950"/>
                  <a:pt x="1692854" y="225703"/>
                  <a:pt x="1822017" y="670026"/>
                </a:cubicBezTo>
                <a:cubicBezTo>
                  <a:pt x="1951180" y="1114348"/>
                  <a:pt x="1733850" y="1586013"/>
                  <a:pt x="1312175" y="1776526"/>
                </a:cubicBezTo>
                <a:lnTo>
                  <a:pt x="1312174" y="1776525"/>
                </a:lnTo>
                <a:cubicBezTo>
                  <a:pt x="1733849" y="1586013"/>
                  <a:pt x="1951179" y="1114348"/>
                  <a:pt x="1822016" y="670025"/>
                </a:cubicBezTo>
                <a:cubicBezTo>
                  <a:pt x="1692853" y="225703"/>
                  <a:pt x="1256538" y="-55951"/>
                  <a:pt x="798444" y="9282"/>
                </a:cubicBezTo>
                <a:cubicBezTo>
                  <a:pt x="340350" y="74515"/>
                  <a:pt x="-1" y="466766"/>
                  <a:pt x="-1" y="929481"/>
                </a:cubicBezTo>
                <a:lnTo>
                  <a:pt x="0" y="929482"/>
                </a:lnTo>
                <a:close/>
              </a:path>
            </a:pathLst>
          </a:custGeom>
          <a:solidFill>
            <a:srgbClr val="000000"/>
          </a:solidFill>
          <a:ln w="12700" cap="flat" cmpd="sng">
            <a:solidFill>
              <a:srgbClr val="000000"/>
            </a:solidFill>
            <a:miter lim="800000"/>
            <a:headEnd/>
            <a:tailEnd/>
          </a:ln>
        </p:spPr>
        <p:txBody>
          <a:bodyPr lIns="121898" tIns="60948" rIns="121898" bIns="60948" anchor="ctr"/>
          <a:lstStyle/>
          <a:p>
            <a:pPr defTabSz="1219170" fontAlgn="base">
              <a:spcBef>
                <a:spcPct val="0"/>
              </a:spcBef>
              <a:spcAft>
                <a:spcPct val="0"/>
              </a:spcAft>
              <a:defRPr/>
            </a:pPr>
            <a:endParaRPr lang="zh-CN" altLang="en-US" sz="2400" kern="0">
              <a:solidFill>
                <a:srgbClr val="000000"/>
              </a:solidFill>
            </a:endParaRPr>
          </a:p>
        </p:txBody>
      </p:sp>
      <p:sp>
        <p:nvSpPr>
          <p:cNvPr id="53" name="文本框 17"/>
          <p:cNvSpPr txBox="1">
            <a:spLocks noChangeArrowheads="1"/>
          </p:cNvSpPr>
          <p:nvPr/>
        </p:nvSpPr>
        <p:spPr bwMode="auto">
          <a:xfrm>
            <a:off x="2689124" y="2211615"/>
            <a:ext cx="16129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800" b="1" dirty="0">
                <a:solidFill>
                  <a:prstClr val="black"/>
                </a:solidFill>
                <a:latin typeface="华文新魏" pitchFamily="2" charset="-122"/>
                <a:ea typeface="华文新魏" pitchFamily="2" charset="-122"/>
              </a:rPr>
              <a:t>以学科分</a:t>
            </a:r>
          </a:p>
        </p:txBody>
      </p:sp>
      <p:sp>
        <p:nvSpPr>
          <p:cNvPr id="54" name="文本框 48"/>
          <p:cNvSpPr txBox="1">
            <a:spLocks noChangeArrowheads="1"/>
          </p:cNvSpPr>
          <p:nvPr/>
        </p:nvSpPr>
        <p:spPr bwMode="auto">
          <a:xfrm>
            <a:off x="550590" y="2671990"/>
            <a:ext cx="3668985" cy="170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lnSpc>
                <a:spcPct val="150000"/>
              </a:lnSpc>
            </a:pPr>
            <a:r>
              <a:rPr lang="zh-CN" altLang="en-US" sz="1400" dirty="0">
                <a:solidFill>
                  <a:prstClr val="black"/>
                </a:solidFill>
                <a:latin typeface="微软雅黑" pitchFamily="34" charset="-122"/>
                <a:ea typeface="微软雅黑" pitchFamily="34" charset="-122"/>
              </a:rPr>
              <a:t>应分为数理、天文、算学、地理、博物、农学、化学、哲学、史学、宗教学、文学、礼俗学、考据学、伦理学、版本学等，其中自然国学以道家为核心和主流；人文国学以儒家为主流和核心；</a:t>
            </a:r>
          </a:p>
        </p:txBody>
      </p:sp>
      <p:sp>
        <p:nvSpPr>
          <p:cNvPr id="55" name="文本框 17"/>
          <p:cNvSpPr txBox="1">
            <a:spLocks noChangeArrowheads="1"/>
          </p:cNvSpPr>
          <p:nvPr/>
        </p:nvSpPr>
        <p:spPr bwMode="auto">
          <a:xfrm>
            <a:off x="7535366" y="4358790"/>
            <a:ext cx="16129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r>
              <a:rPr lang="zh-CN" altLang="en-US" sz="2800" b="1" dirty="0">
                <a:solidFill>
                  <a:prstClr val="black"/>
                </a:solidFill>
                <a:latin typeface="华文新魏" pitchFamily="2" charset="-122"/>
                <a:ea typeface="华文新魏" pitchFamily="2" charset="-122"/>
              </a:rPr>
              <a:t>以思想分</a:t>
            </a:r>
          </a:p>
        </p:txBody>
      </p:sp>
      <p:sp>
        <p:nvSpPr>
          <p:cNvPr id="56" name="文本框 48"/>
          <p:cNvSpPr txBox="1">
            <a:spLocks noChangeArrowheads="1"/>
          </p:cNvSpPr>
          <p:nvPr/>
        </p:nvSpPr>
        <p:spPr bwMode="auto">
          <a:xfrm>
            <a:off x="7563940" y="4819165"/>
            <a:ext cx="3578943"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150000"/>
              </a:lnSpc>
            </a:pPr>
            <a:r>
              <a:rPr lang="zh-CN" altLang="en-US" sz="1400" dirty="0">
                <a:solidFill>
                  <a:prstClr val="black"/>
                </a:solidFill>
                <a:latin typeface="微软雅黑" pitchFamily="34" charset="-122"/>
                <a:ea typeface="微软雅黑" pitchFamily="34" charset="-122"/>
              </a:rPr>
              <a:t>应分为先秦诸子百家、儒道释三家国教等，道儒两家贯穿并主导中国思想史，墨法两家辅助，其它列从属地位。</a:t>
            </a:r>
          </a:p>
        </p:txBody>
      </p:sp>
      <p:sp>
        <p:nvSpPr>
          <p:cNvPr id="58" name="文本框 17"/>
          <p:cNvSpPr txBox="1">
            <a:spLocks noChangeArrowheads="1"/>
          </p:cNvSpPr>
          <p:nvPr/>
        </p:nvSpPr>
        <p:spPr bwMode="auto">
          <a:xfrm>
            <a:off x="5284420" y="2510565"/>
            <a:ext cx="124283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7200" dirty="0">
                <a:solidFill>
                  <a:srgbClr val="FF0000"/>
                </a:solidFill>
                <a:latin typeface="华文新魏" pitchFamily="2" charset="-122"/>
                <a:ea typeface="华文新魏" pitchFamily="2" charset="-122"/>
              </a:rPr>
              <a:t>壹</a:t>
            </a:r>
          </a:p>
        </p:txBody>
      </p:sp>
      <p:sp>
        <p:nvSpPr>
          <p:cNvPr id="59" name="文本框 17"/>
          <p:cNvSpPr txBox="1">
            <a:spLocks noChangeArrowheads="1"/>
          </p:cNvSpPr>
          <p:nvPr/>
        </p:nvSpPr>
        <p:spPr bwMode="auto">
          <a:xfrm>
            <a:off x="5436820" y="4400552"/>
            <a:ext cx="124283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7200" dirty="0">
                <a:solidFill>
                  <a:srgbClr val="FF0000"/>
                </a:solidFill>
                <a:latin typeface="华文新魏" pitchFamily="2" charset="-122"/>
                <a:ea typeface="华文新魏" pitchFamily="2" charset="-122"/>
              </a:rPr>
              <a:t>贰</a:t>
            </a:r>
          </a:p>
        </p:txBody>
      </p:sp>
      <p:sp>
        <p:nvSpPr>
          <p:cNvPr id="14" name="TextBox 2"/>
          <p:cNvSpPr txBox="1">
            <a:spLocks noChangeArrowheads="1"/>
          </p:cNvSpPr>
          <p:nvPr/>
        </p:nvSpPr>
        <p:spPr bwMode="auto">
          <a:xfrm>
            <a:off x="2104249" y="987196"/>
            <a:ext cx="3336494" cy="7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4" tIns="45696" rIns="91394" bIns="4569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4296">
              <a:defRPr/>
            </a:pPr>
            <a:r>
              <a:rPr lang="zh-CN" altLang="en-US" sz="4000" kern="0" dirty="0">
                <a:solidFill>
                  <a:srgbClr val="FF0000"/>
                </a:solidFill>
                <a:latin typeface="华文行楷" pitchFamily="2" charset="-122"/>
                <a:ea typeface="华文行楷" pitchFamily="2" charset="-122"/>
              </a:rPr>
              <a:t>国学分类</a:t>
            </a:r>
          </a:p>
        </p:txBody>
      </p:sp>
      <p:pic>
        <p:nvPicPr>
          <p:cNvPr id="17" name="图片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630" y="4610714"/>
            <a:ext cx="3119437" cy="2365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6802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wheel(1)">
                                      <p:cBhvr>
                                        <p:cTn id="10" dur="2000"/>
                                        <p:tgtEl>
                                          <p:spTgt spid="43"/>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wheel(1)">
                                      <p:cBhvr>
                                        <p:cTn id="13" dur="2000"/>
                                        <p:tgtEl>
                                          <p:spTgt spid="44"/>
                                        </p:tgtEl>
                                      </p:cBhvr>
                                    </p:animEffect>
                                  </p:childTnLst>
                                </p:cTn>
                              </p:par>
                              <p:par>
                                <p:cTn id="14" presetID="6" presetClass="entr" presetSubtype="32"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circle(out)">
                                      <p:cBhvr>
                                        <p:cTn id="16" dur="3000"/>
                                        <p:tgtEl>
                                          <p:spTgt spid="19"/>
                                        </p:tgtEl>
                                      </p:cBhvr>
                                    </p:animEffect>
                                  </p:childTnLst>
                                </p:cTn>
                              </p:par>
                            </p:childTnLst>
                          </p:cTn>
                        </p:par>
                        <p:par>
                          <p:cTn id="17" fill="hold">
                            <p:stCondLst>
                              <p:cond delay="3000"/>
                            </p:stCondLst>
                            <p:childTnLst>
                              <p:par>
                                <p:cTn id="18" presetID="6" presetClass="entr" presetSubtype="32" fill="hold" nodeType="after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circle(out)">
                                      <p:cBhvr>
                                        <p:cTn id="20" dur="2000"/>
                                        <p:tgtEl>
                                          <p:spTgt spid="42"/>
                                        </p:tgtEl>
                                      </p:cBhvr>
                                    </p:animEffect>
                                  </p:childTnLst>
                                </p:cTn>
                              </p:par>
                              <p:par>
                                <p:cTn id="21" presetID="6" presetClass="entr" presetSubtype="32" fill="hold" nodeType="withEffect">
                                  <p:stCondLst>
                                    <p:cond delay="500"/>
                                  </p:stCondLst>
                                  <p:childTnLst>
                                    <p:set>
                                      <p:cBhvr>
                                        <p:cTn id="22" dur="1" fill="hold">
                                          <p:stCondLst>
                                            <p:cond delay="0"/>
                                          </p:stCondLst>
                                        </p:cTn>
                                        <p:tgtEl>
                                          <p:spTgt spid="41"/>
                                        </p:tgtEl>
                                        <p:attrNameLst>
                                          <p:attrName>style.visibility</p:attrName>
                                        </p:attrNameLst>
                                      </p:cBhvr>
                                      <p:to>
                                        <p:strVal val="visible"/>
                                      </p:to>
                                    </p:set>
                                    <p:animEffect transition="in" filter="circle(out)">
                                      <p:cBhvr>
                                        <p:cTn id="23" dur="1800"/>
                                        <p:tgtEl>
                                          <p:spTgt spid="41"/>
                                        </p:tgtEl>
                                      </p:cBhvr>
                                    </p:animEffect>
                                  </p:childTnLst>
                                </p:cTn>
                              </p:par>
                            </p:childTnLst>
                          </p:cTn>
                        </p:par>
                        <p:par>
                          <p:cTn id="24" fill="hold">
                            <p:stCondLst>
                              <p:cond delay="5300"/>
                            </p:stCondLst>
                            <p:childTnLst>
                              <p:par>
                                <p:cTn id="25" presetID="42" presetClass="entr" presetSubtype="0"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1000"/>
                                        <p:tgtEl>
                                          <p:spTgt spid="58"/>
                                        </p:tgtEl>
                                      </p:cBhvr>
                                    </p:animEffect>
                                    <p:anim calcmode="lin" valueType="num">
                                      <p:cBhvr>
                                        <p:cTn id="28" dur="1000" fill="hold"/>
                                        <p:tgtEl>
                                          <p:spTgt spid="58"/>
                                        </p:tgtEl>
                                        <p:attrNameLst>
                                          <p:attrName>ppt_x</p:attrName>
                                        </p:attrNameLst>
                                      </p:cBhvr>
                                      <p:tavLst>
                                        <p:tav tm="0">
                                          <p:val>
                                            <p:strVal val="#ppt_x"/>
                                          </p:val>
                                        </p:tav>
                                        <p:tav tm="100000">
                                          <p:val>
                                            <p:strVal val="#ppt_x"/>
                                          </p:val>
                                        </p:tav>
                                      </p:tavLst>
                                    </p:anim>
                                    <p:anim calcmode="lin" valueType="num">
                                      <p:cBhvr>
                                        <p:cTn id="29" dur="1000" fill="hold"/>
                                        <p:tgtEl>
                                          <p:spTgt spid="5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500"/>
                                  </p:stCondLst>
                                  <p:childTnLst>
                                    <p:set>
                                      <p:cBhvr>
                                        <p:cTn id="31" dur="1" fill="hold">
                                          <p:stCondLst>
                                            <p:cond delay="0"/>
                                          </p:stCondLst>
                                        </p:cTn>
                                        <p:tgtEl>
                                          <p:spTgt spid="59"/>
                                        </p:tgtEl>
                                        <p:attrNameLst>
                                          <p:attrName>style.visibility</p:attrName>
                                        </p:attrNameLst>
                                      </p:cBhvr>
                                      <p:to>
                                        <p:strVal val="visible"/>
                                      </p:to>
                                    </p:set>
                                    <p:animEffect transition="in" filter="fade">
                                      <p:cBhvr>
                                        <p:cTn id="32" dur="1000"/>
                                        <p:tgtEl>
                                          <p:spTgt spid="59"/>
                                        </p:tgtEl>
                                      </p:cBhvr>
                                    </p:animEffect>
                                    <p:anim calcmode="lin" valueType="num">
                                      <p:cBhvr>
                                        <p:cTn id="33" dur="1000" fill="hold"/>
                                        <p:tgtEl>
                                          <p:spTgt spid="59"/>
                                        </p:tgtEl>
                                        <p:attrNameLst>
                                          <p:attrName>ppt_x</p:attrName>
                                        </p:attrNameLst>
                                      </p:cBhvr>
                                      <p:tavLst>
                                        <p:tav tm="0">
                                          <p:val>
                                            <p:strVal val="#ppt_x"/>
                                          </p:val>
                                        </p:tav>
                                        <p:tav tm="100000">
                                          <p:val>
                                            <p:strVal val="#ppt_x"/>
                                          </p:val>
                                        </p:tav>
                                      </p:tavLst>
                                    </p:anim>
                                    <p:anim calcmode="lin" valueType="num">
                                      <p:cBhvr>
                                        <p:cTn id="34" dur="1000" fill="hold"/>
                                        <p:tgtEl>
                                          <p:spTgt spid="59"/>
                                        </p:tgtEl>
                                        <p:attrNameLst>
                                          <p:attrName>ppt_y</p:attrName>
                                        </p:attrNameLst>
                                      </p:cBhvr>
                                      <p:tavLst>
                                        <p:tav tm="0">
                                          <p:val>
                                            <p:strVal val="#ppt_y+.1"/>
                                          </p:val>
                                        </p:tav>
                                        <p:tav tm="100000">
                                          <p:val>
                                            <p:strVal val="#ppt_y"/>
                                          </p:val>
                                        </p:tav>
                                      </p:tavLst>
                                    </p:anim>
                                  </p:childTnLst>
                                </p:cTn>
                              </p:par>
                            </p:childTnLst>
                          </p:cTn>
                        </p:par>
                        <p:par>
                          <p:cTn id="35" fill="hold">
                            <p:stCondLst>
                              <p:cond delay="6800"/>
                            </p:stCondLst>
                            <p:childTnLst>
                              <p:par>
                                <p:cTn id="36" presetID="42" presetClass="entr" presetSubtype="0" fill="hold" grpId="0" nodeType="after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1000"/>
                                        <p:tgtEl>
                                          <p:spTgt spid="53"/>
                                        </p:tgtEl>
                                      </p:cBhvr>
                                    </p:animEffect>
                                    <p:anim calcmode="lin" valueType="num">
                                      <p:cBhvr>
                                        <p:cTn id="39" dur="1000" fill="hold"/>
                                        <p:tgtEl>
                                          <p:spTgt spid="53"/>
                                        </p:tgtEl>
                                        <p:attrNameLst>
                                          <p:attrName>ppt_x</p:attrName>
                                        </p:attrNameLst>
                                      </p:cBhvr>
                                      <p:tavLst>
                                        <p:tav tm="0">
                                          <p:val>
                                            <p:strVal val="#ppt_x"/>
                                          </p:val>
                                        </p:tav>
                                        <p:tav tm="100000">
                                          <p:val>
                                            <p:strVal val="#ppt_x"/>
                                          </p:val>
                                        </p:tav>
                                      </p:tavLst>
                                    </p:anim>
                                    <p:anim calcmode="lin" valueType="num">
                                      <p:cBhvr>
                                        <p:cTn id="40" dur="1000" fill="hold"/>
                                        <p:tgtEl>
                                          <p:spTgt spid="53"/>
                                        </p:tgtEl>
                                        <p:attrNameLst>
                                          <p:attrName>ppt_y</p:attrName>
                                        </p:attrNameLst>
                                      </p:cBhvr>
                                      <p:tavLst>
                                        <p:tav tm="0">
                                          <p:val>
                                            <p:strVal val="#ppt_y+.1"/>
                                          </p:val>
                                        </p:tav>
                                        <p:tav tm="100000">
                                          <p:val>
                                            <p:strVal val="#ppt_y"/>
                                          </p:val>
                                        </p:tav>
                                      </p:tavLst>
                                    </p:anim>
                                  </p:childTnLst>
                                </p:cTn>
                              </p:par>
                            </p:childTnLst>
                          </p:cTn>
                        </p:par>
                        <p:par>
                          <p:cTn id="41" fill="hold">
                            <p:stCondLst>
                              <p:cond delay="7800"/>
                            </p:stCondLst>
                            <p:childTnLst>
                              <p:par>
                                <p:cTn id="42" presetID="22" presetClass="entr" presetSubtype="1"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wipe(up)">
                                      <p:cBhvr>
                                        <p:cTn id="44" dur="2000"/>
                                        <p:tgtEl>
                                          <p:spTgt spid="54"/>
                                        </p:tgtEl>
                                      </p:cBhvr>
                                    </p:animEffect>
                                  </p:childTnLst>
                                </p:cTn>
                              </p:par>
                            </p:childTnLst>
                          </p:cTn>
                        </p:par>
                        <p:par>
                          <p:cTn id="45" fill="hold">
                            <p:stCondLst>
                              <p:cond delay="9800"/>
                            </p:stCondLst>
                            <p:childTnLst>
                              <p:par>
                                <p:cTn id="46" presetID="42" presetClass="entr" presetSubtype="0"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fade">
                                      <p:cBhvr>
                                        <p:cTn id="48" dur="1000"/>
                                        <p:tgtEl>
                                          <p:spTgt spid="55"/>
                                        </p:tgtEl>
                                      </p:cBhvr>
                                    </p:animEffect>
                                    <p:anim calcmode="lin" valueType="num">
                                      <p:cBhvr>
                                        <p:cTn id="49" dur="1000" fill="hold"/>
                                        <p:tgtEl>
                                          <p:spTgt spid="55"/>
                                        </p:tgtEl>
                                        <p:attrNameLst>
                                          <p:attrName>ppt_x</p:attrName>
                                        </p:attrNameLst>
                                      </p:cBhvr>
                                      <p:tavLst>
                                        <p:tav tm="0">
                                          <p:val>
                                            <p:strVal val="#ppt_x"/>
                                          </p:val>
                                        </p:tav>
                                        <p:tav tm="100000">
                                          <p:val>
                                            <p:strVal val="#ppt_x"/>
                                          </p:val>
                                        </p:tav>
                                      </p:tavLst>
                                    </p:anim>
                                    <p:anim calcmode="lin" valueType="num">
                                      <p:cBhvr>
                                        <p:cTn id="50" dur="1000" fill="hold"/>
                                        <p:tgtEl>
                                          <p:spTgt spid="55"/>
                                        </p:tgtEl>
                                        <p:attrNameLst>
                                          <p:attrName>ppt_y</p:attrName>
                                        </p:attrNameLst>
                                      </p:cBhvr>
                                      <p:tavLst>
                                        <p:tav tm="0">
                                          <p:val>
                                            <p:strVal val="#ppt_y+.1"/>
                                          </p:val>
                                        </p:tav>
                                        <p:tav tm="100000">
                                          <p:val>
                                            <p:strVal val="#ppt_y"/>
                                          </p:val>
                                        </p:tav>
                                      </p:tavLst>
                                    </p:anim>
                                  </p:childTnLst>
                                </p:cTn>
                              </p:par>
                            </p:childTnLst>
                          </p:cTn>
                        </p:par>
                        <p:par>
                          <p:cTn id="51" fill="hold">
                            <p:stCondLst>
                              <p:cond delay="10800"/>
                            </p:stCondLst>
                            <p:childTnLst>
                              <p:par>
                                <p:cTn id="52" presetID="22" presetClass="entr" presetSubtype="1" fill="hold" grpId="0" nodeType="after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wipe(up)">
                                      <p:cBhvr>
                                        <p:cTn id="54" dur="2000"/>
                                        <p:tgtEl>
                                          <p:spTgt spid="56"/>
                                        </p:tgtEl>
                                      </p:cBhvr>
                                    </p:animEffect>
                                  </p:childTnLst>
                                </p:cTn>
                              </p:par>
                              <p:par>
                                <p:cTn id="55" presetID="22" presetClass="entr" presetSubtype="1"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up)">
                                      <p:cBhvr>
                                        <p:cTn id="5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53" grpId="0"/>
      <p:bldP spid="54" grpId="0"/>
      <p:bldP spid="55" grpId="0"/>
      <p:bldP spid="56" grpId="0"/>
      <p:bldP spid="58" grpId="0"/>
      <p:bldP spid="59"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3"/>
          <p:cNvSpPr txBox="1">
            <a:spLocks noChangeArrowheads="1"/>
          </p:cNvSpPr>
          <p:nvPr/>
        </p:nvSpPr>
        <p:spPr bwMode="auto">
          <a:xfrm>
            <a:off x="1494343" y="3036981"/>
            <a:ext cx="4055177" cy="9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defTabSz="914296" eaLnBrk="1" hangingPunct="1"/>
            <a:r>
              <a:rPr lang="zh-CN" altLang="en-US" sz="5500" kern="0" dirty="0">
                <a:solidFill>
                  <a:prstClr val="black"/>
                </a:solidFill>
                <a:latin typeface="叶根友毛笔行书简体" pitchFamily="2" charset="-122"/>
                <a:ea typeface="叶根友毛笔行书简体" pitchFamily="2" charset="-122"/>
              </a:rPr>
              <a:t>国学沿革</a:t>
            </a:r>
          </a:p>
        </p:txBody>
      </p:sp>
      <p:pic>
        <p:nvPicPr>
          <p:cNvPr id="22" name="图片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8812" y="4242467"/>
            <a:ext cx="662700" cy="342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组合 22"/>
          <p:cNvGrpSpPr/>
          <p:nvPr/>
        </p:nvGrpSpPr>
        <p:grpSpPr>
          <a:xfrm>
            <a:off x="2357985" y="4122995"/>
            <a:ext cx="3702005" cy="461665"/>
            <a:chOff x="2609225" y="4152581"/>
            <a:chExt cx="3702005" cy="461664"/>
          </a:xfrm>
        </p:grpSpPr>
        <p:sp>
          <p:nvSpPr>
            <p:cNvPr id="24" name="TextBox 2"/>
            <p:cNvSpPr txBox="1">
              <a:spLocks noChangeArrowheads="1"/>
            </p:cNvSpPr>
            <p:nvPr/>
          </p:nvSpPr>
          <p:spPr bwMode="auto">
            <a:xfrm>
              <a:off x="3329551" y="4152581"/>
              <a:ext cx="2981679"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defTabSz="914354" eaLnBrk="1" hangingPunct="1"/>
              <a:r>
                <a:rPr lang="zh-CN" altLang="en-US" sz="2400" b="1" kern="0" dirty="0">
                  <a:solidFill>
                    <a:srgbClr val="000000"/>
                  </a:solidFill>
                  <a:latin typeface="楷体" pitchFamily="49" charset="-122"/>
                  <a:ea typeface="楷体" pitchFamily="49" charset="-122"/>
                </a:rPr>
                <a:t>西学东渐诞生国学</a:t>
              </a:r>
            </a:p>
          </p:txBody>
        </p:sp>
        <p:sp>
          <p:nvSpPr>
            <p:cNvPr id="25" name="文本框 20"/>
            <p:cNvSpPr txBox="1">
              <a:spLocks noChangeArrowheads="1"/>
            </p:cNvSpPr>
            <p:nvPr/>
          </p:nvSpPr>
          <p:spPr bwMode="auto">
            <a:xfrm>
              <a:off x="2609225" y="4152581"/>
              <a:ext cx="720326"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914354" eaLnBrk="1" hangingPunct="1"/>
              <a:r>
                <a:rPr lang="zh-CN" altLang="en-US" sz="2400" b="1" kern="0" dirty="0">
                  <a:solidFill>
                    <a:srgbClr val="2F2F2F"/>
                  </a:solidFill>
                  <a:latin typeface="楷体" pitchFamily="49" charset="-122"/>
                  <a:ea typeface="楷体" pitchFamily="49" charset="-122"/>
                </a:rPr>
                <a:t>壹</a:t>
              </a:r>
            </a:p>
          </p:txBody>
        </p:sp>
        <p:sp>
          <p:nvSpPr>
            <p:cNvPr id="26" name="流程图: 联系 22"/>
            <p:cNvSpPr>
              <a:spLocks noChangeArrowheads="1"/>
            </p:cNvSpPr>
            <p:nvPr/>
          </p:nvSpPr>
          <p:spPr bwMode="auto">
            <a:xfrm>
              <a:off x="3223248" y="4330381"/>
              <a:ext cx="106304" cy="106362"/>
            </a:xfrm>
            <a:prstGeom prst="flowChartConnector">
              <a:avLst/>
            </a:prstGeom>
            <a:solidFill>
              <a:srgbClr val="2F2F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354"/>
              <a:endParaRPr lang="zh-CN" altLang="en-US" sz="1900" kern="0">
                <a:solidFill>
                  <a:srgbClr val="FFFFFF"/>
                </a:solidFill>
              </a:endParaRPr>
            </a:p>
          </p:txBody>
        </p:sp>
      </p:grpSp>
      <p:pic>
        <p:nvPicPr>
          <p:cNvPr id="27" name="图片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8812" y="4663511"/>
            <a:ext cx="662700" cy="342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 name="组合 27"/>
          <p:cNvGrpSpPr/>
          <p:nvPr/>
        </p:nvGrpSpPr>
        <p:grpSpPr>
          <a:xfrm>
            <a:off x="2357985" y="4544044"/>
            <a:ext cx="3702005" cy="461665"/>
            <a:chOff x="2609225" y="4573627"/>
            <a:chExt cx="3702005" cy="461664"/>
          </a:xfrm>
        </p:grpSpPr>
        <p:sp>
          <p:nvSpPr>
            <p:cNvPr id="29" name="TextBox 2"/>
            <p:cNvSpPr txBox="1">
              <a:spLocks noChangeArrowheads="1"/>
            </p:cNvSpPr>
            <p:nvPr/>
          </p:nvSpPr>
          <p:spPr bwMode="auto">
            <a:xfrm>
              <a:off x="3329551" y="4573627"/>
              <a:ext cx="2981679"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defTabSz="914354" eaLnBrk="1" hangingPunct="1"/>
              <a:r>
                <a:rPr lang="zh-CN" altLang="en-US" sz="2400" b="1" kern="0" dirty="0">
                  <a:solidFill>
                    <a:srgbClr val="000000"/>
                  </a:solidFill>
                  <a:latin typeface="楷体" pitchFamily="49" charset="-122"/>
                  <a:ea typeface="楷体" pitchFamily="49" charset="-122"/>
                </a:rPr>
                <a:t>机构沿革</a:t>
              </a:r>
            </a:p>
          </p:txBody>
        </p:sp>
        <p:sp>
          <p:nvSpPr>
            <p:cNvPr id="30" name="文本框 25"/>
            <p:cNvSpPr txBox="1">
              <a:spLocks noChangeArrowheads="1"/>
            </p:cNvSpPr>
            <p:nvPr/>
          </p:nvSpPr>
          <p:spPr bwMode="auto">
            <a:xfrm>
              <a:off x="2609225" y="4573627"/>
              <a:ext cx="720326"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914354" eaLnBrk="1" hangingPunct="1"/>
              <a:r>
                <a:rPr lang="zh-CN" altLang="en-US" sz="2400" b="1" kern="0" dirty="0">
                  <a:solidFill>
                    <a:srgbClr val="2F2F2F"/>
                  </a:solidFill>
                  <a:latin typeface="楷体" pitchFamily="49" charset="-122"/>
                  <a:ea typeface="楷体" pitchFamily="49" charset="-122"/>
                </a:rPr>
                <a:t>贰</a:t>
              </a:r>
            </a:p>
          </p:txBody>
        </p:sp>
        <p:sp>
          <p:nvSpPr>
            <p:cNvPr id="31" name="流程图: 联系 27"/>
            <p:cNvSpPr>
              <a:spLocks noChangeArrowheads="1"/>
            </p:cNvSpPr>
            <p:nvPr/>
          </p:nvSpPr>
          <p:spPr bwMode="auto">
            <a:xfrm>
              <a:off x="3223248" y="4751426"/>
              <a:ext cx="106304" cy="106361"/>
            </a:xfrm>
            <a:prstGeom prst="flowChartConnector">
              <a:avLst/>
            </a:prstGeom>
            <a:solidFill>
              <a:srgbClr val="2F2F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354"/>
              <a:endParaRPr lang="zh-CN" altLang="en-US" sz="1900" kern="0">
                <a:solidFill>
                  <a:srgbClr val="FFFFFF"/>
                </a:solidFill>
              </a:endParaRPr>
            </a:p>
          </p:txBody>
        </p:sp>
      </p:grpSp>
      <p:pic>
        <p:nvPicPr>
          <p:cNvPr id="32" name="图片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8812" y="5145948"/>
            <a:ext cx="662700" cy="342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3" name="组合 32"/>
          <p:cNvGrpSpPr/>
          <p:nvPr/>
        </p:nvGrpSpPr>
        <p:grpSpPr>
          <a:xfrm>
            <a:off x="2357985" y="5026481"/>
            <a:ext cx="3702005" cy="461665"/>
            <a:chOff x="2609225" y="5056064"/>
            <a:chExt cx="3702005" cy="461664"/>
          </a:xfrm>
        </p:grpSpPr>
        <p:sp>
          <p:nvSpPr>
            <p:cNvPr id="34" name="TextBox 2"/>
            <p:cNvSpPr txBox="1">
              <a:spLocks noChangeArrowheads="1"/>
            </p:cNvSpPr>
            <p:nvPr/>
          </p:nvSpPr>
          <p:spPr bwMode="auto">
            <a:xfrm>
              <a:off x="3329551" y="5056064"/>
              <a:ext cx="2981679"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defTabSz="914354" eaLnBrk="1" hangingPunct="1"/>
              <a:r>
                <a:rPr lang="zh-CN" altLang="en-US" sz="2400" b="1" kern="0" dirty="0">
                  <a:solidFill>
                    <a:srgbClr val="000000"/>
                  </a:solidFill>
                  <a:latin typeface="楷体" pitchFamily="49" charset="-122"/>
                  <a:ea typeface="楷体" pitchFamily="49" charset="-122"/>
                </a:rPr>
                <a:t>国学变迁</a:t>
              </a:r>
            </a:p>
          </p:txBody>
        </p:sp>
        <p:sp>
          <p:nvSpPr>
            <p:cNvPr id="35" name="文本框 30"/>
            <p:cNvSpPr txBox="1">
              <a:spLocks noChangeArrowheads="1"/>
            </p:cNvSpPr>
            <p:nvPr/>
          </p:nvSpPr>
          <p:spPr bwMode="auto">
            <a:xfrm>
              <a:off x="2609225" y="5056064"/>
              <a:ext cx="720326"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914354" eaLnBrk="1" hangingPunct="1"/>
              <a:r>
                <a:rPr lang="zh-CN" altLang="en-US" sz="2400" b="1" kern="0">
                  <a:solidFill>
                    <a:srgbClr val="2F2F2F"/>
                  </a:solidFill>
                  <a:latin typeface="楷体" pitchFamily="49" charset="-122"/>
                  <a:ea typeface="楷体" pitchFamily="49" charset="-122"/>
                </a:rPr>
                <a:t>叁</a:t>
              </a:r>
            </a:p>
          </p:txBody>
        </p:sp>
        <p:sp>
          <p:nvSpPr>
            <p:cNvPr id="38" name="流程图: 联系 32"/>
            <p:cNvSpPr>
              <a:spLocks noChangeArrowheads="1"/>
            </p:cNvSpPr>
            <p:nvPr/>
          </p:nvSpPr>
          <p:spPr bwMode="auto">
            <a:xfrm>
              <a:off x="3223248" y="5233863"/>
              <a:ext cx="106304" cy="106361"/>
            </a:xfrm>
            <a:prstGeom prst="flowChartConnector">
              <a:avLst/>
            </a:prstGeom>
            <a:solidFill>
              <a:srgbClr val="2F2F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354"/>
              <a:endParaRPr lang="zh-CN" altLang="en-US" sz="1900" kern="0">
                <a:solidFill>
                  <a:srgbClr val="FFFFFF"/>
                </a:solidFill>
              </a:endParaRPr>
            </a:p>
          </p:txBody>
        </p:sp>
      </p:grpSp>
      <p:pic>
        <p:nvPicPr>
          <p:cNvPr id="39" name="Picture 3" descr="image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2990" y="3960293"/>
            <a:ext cx="3317875" cy="76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0" name="图片 6" descr=" er.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4985" y="1110958"/>
            <a:ext cx="927101" cy="15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图片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8812" y="5607908"/>
            <a:ext cx="662700" cy="342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4" name="组合 43"/>
          <p:cNvGrpSpPr/>
          <p:nvPr/>
        </p:nvGrpSpPr>
        <p:grpSpPr>
          <a:xfrm>
            <a:off x="2357985" y="5488441"/>
            <a:ext cx="3702005" cy="461665"/>
            <a:chOff x="2609225" y="5056064"/>
            <a:chExt cx="3702005" cy="461664"/>
          </a:xfrm>
        </p:grpSpPr>
        <p:sp>
          <p:nvSpPr>
            <p:cNvPr id="45" name="TextBox 2"/>
            <p:cNvSpPr txBox="1">
              <a:spLocks noChangeArrowheads="1"/>
            </p:cNvSpPr>
            <p:nvPr/>
          </p:nvSpPr>
          <p:spPr bwMode="auto">
            <a:xfrm>
              <a:off x="3329551" y="5056064"/>
              <a:ext cx="2981679"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defTabSz="914354" eaLnBrk="1" hangingPunct="1"/>
              <a:r>
                <a:rPr lang="zh-CN" altLang="en-US" sz="2400" b="1" kern="0" dirty="0">
                  <a:solidFill>
                    <a:srgbClr val="000000"/>
                  </a:solidFill>
                  <a:latin typeface="楷体" pitchFamily="49" charset="-122"/>
                  <a:ea typeface="楷体" pitchFamily="49" charset="-122"/>
                </a:rPr>
                <a:t>国学宗旨</a:t>
              </a:r>
            </a:p>
          </p:txBody>
        </p:sp>
        <p:sp>
          <p:nvSpPr>
            <p:cNvPr id="46" name="文本框 30"/>
            <p:cNvSpPr txBox="1">
              <a:spLocks noChangeArrowheads="1"/>
            </p:cNvSpPr>
            <p:nvPr/>
          </p:nvSpPr>
          <p:spPr bwMode="auto">
            <a:xfrm>
              <a:off x="2609225" y="5056064"/>
              <a:ext cx="720326"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914354" eaLnBrk="1" hangingPunct="1"/>
              <a:r>
                <a:rPr lang="zh-CN" altLang="en-US" sz="2400" b="1" kern="0" dirty="0">
                  <a:solidFill>
                    <a:srgbClr val="2F2F2F"/>
                  </a:solidFill>
                  <a:latin typeface="楷体" pitchFamily="49" charset="-122"/>
                  <a:ea typeface="楷体" pitchFamily="49" charset="-122"/>
                </a:rPr>
                <a:t>肆</a:t>
              </a:r>
            </a:p>
          </p:txBody>
        </p:sp>
        <p:sp>
          <p:nvSpPr>
            <p:cNvPr id="47" name="流程图: 联系 32"/>
            <p:cNvSpPr>
              <a:spLocks noChangeArrowheads="1"/>
            </p:cNvSpPr>
            <p:nvPr/>
          </p:nvSpPr>
          <p:spPr bwMode="auto">
            <a:xfrm>
              <a:off x="3223248" y="5233863"/>
              <a:ext cx="106304" cy="106361"/>
            </a:xfrm>
            <a:prstGeom prst="flowChartConnector">
              <a:avLst/>
            </a:prstGeom>
            <a:solidFill>
              <a:srgbClr val="2F2F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354"/>
              <a:endParaRPr lang="zh-CN" altLang="en-US" sz="1900" kern="0">
                <a:solidFill>
                  <a:srgbClr val="FFFFFF"/>
                </a:solidFill>
              </a:endParaRPr>
            </a:p>
          </p:txBody>
        </p:sp>
      </p:grpSp>
    </p:spTree>
    <p:extLst>
      <p:ext uri="{BB962C8B-B14F-4D97-AF65-F5344CB8AC3E}">
        <p14:creationId xmlns:p14="http://schemas.microsoft.com/office/powerpoint/2010/main" val="13890751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2000" fill="hold"/>
                                            <p:tgtEl>
                                              <p:spTgt spid="40"/>
                                            </p:tgtEl>
                                            <p:attrNameLst>
                                              <p:attrName>ppt_w</p:attrName>
                                            </p:attrNameLst>
                                          </p:cBhvr>
                                          <p:tavLst>
                                            <p:tav tm="0">
                                              <p:val>
                                                <p:fltVal val="0"/>
                                              </p:val>
                                            </p:tav>
                                            <p:tav tm="100000">
                                              <p:val>
                                                <p:strVal val="#ppt_w"/>
                                              </p:val>
                                            </p:tav>
                                          </p:tavLst>
                                        </p:anim>
                                        <p:anim calcmode="lin" valueType="num">
                                          <p:cBhvr>
                                            <p:cTn id="8" dur="2000" fill="hold"/>
                                            <p:tgtEl>
                                              <p:spTgt spid="40"/>
                                            </p:tgtEl>
                                            <p:attrNameLst>
                                              <p:attrName>ppt_h</p:attrName>
                                            </p:attrNameLst>
                                          </p:cBhvr>
                                          <p:tavLst>
                                            <p:tav tm="0">
                                              <p:val>
                                                <p:fltVal val="0"/>
                                              </p:val>
                                            </p:tav>
                                            <p:tav tm="100000">
                                              <p:val>
                                                <p:strVal val="#ppt_h"/>
                                              </p:val>
                                            </p:tav>
                                          </p:tavLst>
                                        </p:anim>
                                      </p:childTnLst>
                                    </p:cTn>
                                  </p:par>
                                  <p:par>
                                    <p:cTn id="9" presetID="47"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anim calcmode="lin" valueType="num">
                                          <p:cBhvr>
                                            <p:cTn id="12" dur="1000" fill="hold"/>
                                            <p:tgtEl>
                                              <p:spTgt spid="20"/>
                                            </p:tgtEl>
                                            <p:attrNameLst>
                                              <p:attrName>ppt_x</p:attrName>
                                            </p:attrNameLst>
                                          </p:cBhvr>
                                          <p:tavLst>
                                            <p:tav tm="0">
                                              <p:val>
                                                <p:strVal val="#ppt_x"/>
                                              </p:val>
                                            </p:tav>
                                            <p:tav tm="100000">
                                              <p:val>
                                                <p:strVal val="#ppt_x"/>
                                              </p:val>
                                            </p:tav>
                                          </p:tavLst>
                                        </p:anim>
                                        <p:anim calcmode="lin" valueType="num">
                                          <p:cBhvr>
                                            <p:cTn id="13" dur="1000" fill="hold"/>
                                            <p:tgtEl>
                                              <p:spTgt spid="20"/>
                                            </p:tgtEl>
                                            <p:attrNameLst>
                                              <p:attrName>ppt_y</p:attrName>
                                            </p:attrNameLst>
                                          </p:cBhvr>
                                          <p:tavLst>
                                            <p:tav tm="0">
                                              <p:val>
                                                <p:strVal val="#ppt_y-.1"/>
                                              </p:val>
                                            </p:tav>
                                            <p:tav tm="100000">
                                              <p:val>
                                                <p:strVal val="#ppt_y"/>
                                              </p:val>
                                            </p:tav>
                                          </p:tavLst>
                                        </p:anim>
                                      </p:childTnLst>
                                    </p:cTn>
                                  </p:par>
                                  <p:par>
                                    <p:cTn id="14" presetID="22" presetClass="entr" presetSubtype="8" fill="hold" nodeType="withEffect">
                                      <p:stCondLst>
                                        <p:cond delay="500"/>
                                      </p:stCondLst>
                                      <p:childTnLst>
                                        <p:set>
                                          <p:cBhvr>
                                            <p:cTn id="15" dur="1" fill="hold">
                                              <p:stCondLst>
                                                <p:cond delay="0"/>
                                              </p:stCondLst>
                                            </p:cTn>
                                            <p:tgtEl>
                                              <p:spTgt spid="39"/>
                                            </p:tgtEl>
                                            <p:attrNameLst>
                                              <p:attrName>style.visibility</p:attrName>
                                            </p:attrNameLst>
                                          </p:cBhvr>
                                          <p:to>
                                            <p:strVal val="visible"/>
                                          </p:to>
                                        </p:set>
                                        <p:animEffect transition="in" filter="wipe(left)">
                                          <p:cBhvr>
                                            <p:cTn id="16" dur="500"/>
                                            <p:tgtEl>
                                              <p:spTgt spid="39"/>
                                            </p:tgtEl>
                                          </p:cBhvr>
                                        </p:animEffect>
                                      </p:childTnLst>
                                    </p:cTn>
                                  </p:par>
                                </p:childTnLst>
                              </p:cTn>
                            </p:par>
                            <p:par>
                              <p:cTn id="17" fill="hold">
                                <p:stCondLst>
                                  <p:cond delay="2000"/>
                                </p:stCondLst>
                                <p:childTnLst>
                                  <p:par>
                                    <p:cTn id="18" presetID="2" presetClass="entr" presetSubtype="8" fill="hold" nodeType="afterEffect" p14:presetBounceEnd="66000">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14:bounceEnd="66000">
                                          <p:cBhvr additive="base">
                                            <p:cTn id="20" dur="2000" fill="hold"/>
                                            <p:tgtEl>
                                              <p:spTgt spid="22"/>
                                            </p:tgtEl>
                                            <p:attrNameLst>
                                              <p:attrName>ppt_x</p:attrName>
                                            </p:attrNameLst>
                                          </p:cBhvr>
                                          <p:tavLst>
                                            <p:tav tm="0">
                                              <p:val>
                                                <p:strVal val="0-#ppt_w/2"/>
                                              </p:val>
                                            </p:tav>
                                            <p:tav tm="100000">
                                              <p:val>
                                                <p:strVal val="#ppt_x"/>
                                              </p:val>
                                            </p:tav>
                                          </p:tavLst>
                                        </p:anim>
                                        <p:anim calcmode="lin" valueType="num" p14:bounceEnd="66000">
                                          <p:cBhvr additive="base">
                                            <p:cTn id="21" dur="2000" fill="hold"/>
                                            <p:tgtEl>
                                              <p:spTgt spid="22"/>
                                            </p:tgtEl>
                                            <p:attrNameLst>
                                              <p:attrName>ppt_y</p:attrName>
                                            </p:attrNameLst>
                                          </p:cBhvr>
                                          <p:tavLst>
                                            <p:tav tm="0">
                                              <p:val>
                                                <p:strVal val="#ppt_y"/>
                                              </p:val>
                                            </p:tav>
                                            <p:tav tm="100000">
                                              <p:val>
                                                <p:strVal val="#ppt_y"/>
                                              </p:val>
                                            </p:tav>
                                          </p:tavLst>
                                        </p:anim>
                                      </p:childTnLst>
                                    </p:cTn>
                                  </p:par>
                                  <p:par>
                                    <p:cTn id="22" presetID="14" presetClass="entr" presetSubtype="10"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randombar(horizontal)">
                                          <p:cBhvr>
                                            <p:cTn id="24" dur="500"/>
                                            <p:tgtEl>
                                              <p:spTgt spid="23"/>
                                            </p:tgtEl>
                                          </p:cBhvr>
                                        </p:animEffect>
                                      </p:childTnLst>
                                    </p:cTn>
                                  </p:par>
                                  <p:par>
                                    <p:cTn id="25" presetID="2" presetClass="entr" presetSubtype="8" fill="hold" nodeType="withEffect" p14:presetBounceEnd="66000">
                                      <p:stCondLst>
                                        <p:cond delay="1000"/>
                                      </p:stCondLst>
                                      <p:childTnLst>
                                        <p:set>
                                          <p:cBhvr>
                                            <p:cTn id="26" dur="1" fill="hold">
                                              <p:stCondLst>
                                                <p:cond delay="0"/>
                                              </p:stCondLst>
                                            </p:cTn>
                                            <p:tgtEl>
                                              <p:spTgt spid="27"/>
                                            </p:tgtEl>
                                            <p:attrNameLst>
                                              <p:attrName>style.visibility</p:attrName>
                                            </p:attrNameLst>
                                          </p:cBhvr>
                                          <p:to>
                                            <p:strVal val="visible"/>
                                          </p:to>
                                        </p:set>
                                        <p:anim calcmode="lin" valueType="num" p14:bounceEnd="66000">
                                          <p:cBhvr additive="base">
                                            <p:cTn id="27" dur="2000" fill="hold"/>
                                            <p:tgtEl>
                                              <p:spTgt spid="27"/>
                                            </p:tgtEl>
                                            <p:attrNameLst>
                                              <p:attrName>ppt_x</p:attrName>
                                            </p:attrNameLst>
                                          </p:cBhvr>
                                          <p:tavLst>
                                            <p:tav tm="0">
                                              <p:val>
                                                <p:strVal val="0-#ppt_w/2"/>
                                              </p:val>
                                            </p:tav>
                                            <p:tav tm="100000">
                                              <p:val>
                                                <p:strVal val="#ppt_x"/>
                                              </p:val>
                                            </p:tav>
                                          </p:tavLst>
                                        </p:anim>
                                        <p:anim calcmode="lin" valueType="num" p14:bounceEnd="66000">
                                          <p:cBhvr additive="base">
                                            <p:cTn id="28" dur="2000" fill="hold"/>
                                            <p:tgtEl>
                                              <p:spTgt spid="27"/>
                                            </p:tgtEl>
                                            <p:attrNameLst>
                                              <p:attrName>ppt_y</p:attrName>
                                            </p:attrNameLst>
                                          </p:cBhvr>
                                          <p:tavLst>
                                            <p:tav tm="0">
                                              <p:val>
                                                <p:strVal val="#ppt_y"/>
                                              </p:val>
                                            </p:tav>
                                            <p:tav tm="100000">
                                              <p:val>
                                                <p:strVal val="#ppt_y"/>
                                              </p:val>
                                            </p:tav>
                                          </p:tavLst>
                                        </p:anim>
                                      </p:childTnLst>
                                    </p:cTn>
                                  </p:par>
                                  <p:par>
                                    <p:cTn id="29" presetID="14" presetClass="entr" presetSubtype="10" fill="hold" nodeType="withEffect">
                                      <p:stCondLst>
                                        <p:cond delay="1000"/>
                                      </p:stCondLst>
                                      <p:childTnLst>
                                        <p:set>
                                          <p:cBhvr>
                                            <p:cTn id="30" dur="1" fill="hold">
                                              <p:stCondLst>
                                                <p:cond delay="0"/>
                                              </p:stCondLst>
                                            </p:cTn>
                                            <p:tgtEl>
                                              <p:spTgt spid="28"/>
                                            </p:tgtEl>
                                            <p:attrNameLst>
                                              <p:attrName>style.visibility</p:attrName>
                                            </p:attrNameLst>
                                          </p:cBhvr>
                                          <p:to>
                                            <p:strVal val="visible"/>
                                          </p:to>
                                        </p:set>
                                        <p:animEffect transition="in" filter="randombar(horizontal)">
                                          <p:cBhvr>
                                            <p:cTn id="31" dur="500"/>
                                            <p:tgtEl>
                                              <p:spTgt spid="28"/>
                                            </p:tgtEl>
                                          </p:cBhvr>
                                        </p:animEffect>
                                      </p:childTnLst>
                                    </p:cTn>
                                  </p:par>
                                  <p:par>
                                    <p:cTn id="32" presetID="2" presetClass="entr" presetSubtype="8" fill="hold" nodeType="withEffect" p14:presetBounceEnd="66000">
                                      <p:stCondLst>
                                        <p:cond delay="2000"/>
                                      </p:stCondLst>
                                      <p:childTnLst>
                                        <p:set>
                                          <p:cBhvr>
                                            <p:cTn id="33" dur="1" fill="hold">
                                              <p:stCondLst>
                                                <p:cond delay="0"/>
                                              </p:stCondLst>
                                            </p:cTn>
                                            <p:tgtEl>
                                              <p:spTgt spid="32"/>
                                            </p:tgtEl>
                                            <p:attrNameLst>
                                              <p:attrName>style.visibility</p:attrName>
                                            </p:attrNameLst>
                                          </p:cBhvr>
                                          <p:to>
                                            <p:strVal val="visible"/>
                                          </p:to>
                                        </p:set>
                                        <p:anim calcmode="lin" valueType="num" p14:bounceEnd="66000">
                                          <p:cBhvr additive="base">
                                            <p:cTn id="34" dur="2000" fill="hold"/>
                                            <p:tgtEl>
                                              <p:spTgt spid="32"/>
                                            </p:tgtEl>
                                            <p:attrNameLst>
                                              <p:attrName>ppt_x</p:attrName>
                                            </p:attrNameLst>
                                          </p:cBhvr>
                                          <p:tavLst>
                                            <p:tav tm="0">
                                              <p:val>
                                                <p:strVal val="0-#ppt_w/2"/>
                                              </p:val>
                                            </p:tav>
                                            <p:tav tm="100000">
                                              <p:val>
                                                <p:strVal val="#ppt_x"/>
                                              </p:val>
                                            </p:tav>
                                          </p:tavLst>
                                        </p:anim>
                                        <p:anim calcmode="lin" valueType="num" p14:bounceEnd="66000">
                                          <p:cBhvr additive="base">
                                            <p:cTn id="35" dur="2000" fill="hold"/>
                                            <p:tgtEl>
                                              <p:spTgt spid="32"/>
                                            </p:tgtEl>
                                            <p:attrNameLst>
                                              <p:attrName>ppt_y</p:attrName>
                                            </p:attrNameLst>
                                          </p:cBhvr>
                                          <p:tavLst>
                                            <p:tav tm="0">
                                              <p:val>
                                                <p:strVal val="#ppt_y"/>
                                              </p:val>
                                            </p:tav>
                                            <p:tav tm="100000">
                                              <p:val>
                                                <p:strVal val="#ppt_y"/>
                                              </p:val>
                                            </p:tav>
                                          </p:tavLst>
                                        </p:anim>
                                      </p:childTnLst>
                                    </p:cTn>
                                  </p:par>
                                  <p:par>
                                    <p:cTn id="36" presetID="14" presetClass="entr" presetSubtype="10" fill="hold" nodeType="withEffect">
                                      <p:stCondLst>
                                        <p:cond delay="2000"/>
                                      </p:stCondLst>
                                      <p:childTnLst>
                                        <p:set>
                                          <p:cBhvr>
                                            <p:cTn id="37" dur="1" fill="hold">
                                              <p:stCondLst>
                                                <p:cond delay="0"/>
                                              </p:stCondLst>
                                            </p:cTn>
                                            <p:tgtEl>
                                              <p:spTgt spid="33"/>
                                            </p:tgtEl>
                                            <p:attrNameLst>
                                              <p:attrName>style.visibility</p:attrName>
                                            </p:attrNameLst>
                                          </p:cBhvr>
                                          <p:to>
                                            <p:strVal val="visible"/>
                                          </p:to>
                                        </p:set>
                                        <p:animEffect transition="in" filter="randombar(horizontal)">
                                          <p:cBhvr>
                                            <p:cTn id="38" dur="500"/>
                                            <p:tgtEl>
                                              <p:spTgt spid="33"/>
                                            </p:tgtEl>
                                          </p:cBhvr>
                                        </p:animEffect>
                                      </p:childTnLst>
                                    </p:cTn>
                                  </p:par>
                                  <p:par>
                                    <p:cTn id="39" presetID="2" presetClass="entr" presetSubtype="8" fill="hold" nodeType="withEffect" p14:presetBounceEnd="66000">
                                      <p:stCondLst>
                                        <p:cond delay="3000"/>
                                      </p:stCondLst>
                                      <p:childTnLst>
                                        <p:set>
                                          <p:cBhvr>
                                            <p:cTn id="40" dur="1" fill="hold">
                                              <p:stCondLst>
                                                <p:cond delay="0"/>
                                              </p:stCondLst>
                                            </p:cTn>
                                            <p:tgtEl>
                                              <p:spTgt spid="43"/>
                                            </p:tgtEl>
                                            <p:attrNameLst>
                                              <p:attrName>style.visibility</p:attrName>
                                            </p:attrNameLst>
                                          </p:cBhvr>
                                          <p:to>
                                            <p:strVal val="visible"/>
                                          </p:to>
                                        </p:set>
                                        <p:anim calcmode="lin" valueType="num" p14:bounceEnd="66000">
                                          <p:cBhvr additive="base">
                                            <p:cTn id="41" dur="2000" fill="hold"/>
                                            <p:tgtEl>
                                              <p:spTgt spid="43"/>
                                            </p:tgtEl>
                                            <p:attrNameLst>
                                              <p:attrName>ppt_x</p:attrName>
                                            </p:attrNameLst>
                                          </p:cBhvr>
                                          <p:tavLst>
                                            <p:tav tm="0">
                                              <p:val>
                                                <p:strVal val="0-#ppt_w/2"/>
                                              </p:val>
                                            </p:tav>
                                            <p:tav tm="100000">
                                              <p:val>
                                                <p:strVal val="#ppt_x"/>
                                              </p:val>
                                            </p:tav>
                                          </p:tavLst>
                                        </p:anim>
                                        <p:anim calcmode="lin" valueType="num" p14:bounceEnd="66000">
                                          <p:cBhvr additive="base">
                                            <p:cTn id="42" dur="2000" fill="hold"/>
                                            <p:tgtEl>
                                              <p:spTgt spid="43"/>
                                            </p:tgtEl>
                                            <p:attrNameLst>
                                              <p:attrName>ppt_y</p:attrName>
                                            </p:attrNameLst>
                                          </p:cBhvr>
                                          <p:tavLst>
                                            <p:tav tm="0">
                                              <p:val>
                                                <p:strVal val="#ppt_y"/>
                                              </p:val>
                                            </p:tav>
                                            <p:tav tm="100000">
                                              <p:val>
                                                <p:strVal val="#ppt_y"/>
                                              </p:val>
                                            </p:tav>
                                          </p:tavLst>
                                        </p:anim>
                                      </p:childTnLst>
                                    </p:cTn>
                                  </p:par>
                                  <p:par>
                                    <p:cTn id="43" presetID="14" presetClass="entr" presetSubtype="10" fill="hold" nodeType="withEffect">
                                      <p:stCondLst>
                                        <p:cond delay="3000"/>
                                      </p:stCondLst>
                                      <p:childTnLst>
                                        <p:set>
                                          <p:cBhvr>
                                            <p:cTn id="44" dur="1" fill="hold">
                                              <p:stCondLst>
                                                <p:cond delay="0"/>
                                              </p:stCondLst>
                                            </p:cTn>
                                            <p:tgtEl>
                                              <p:spTgt spid="44"/>
                                            </p:tgtEl>
                                            <p:attrNameLst>
                                              <p:attrName>style.visibility</p:attrName>
                                            </p:attrNameLst>
                                          </p:cBhvr>
                                          <p:to>
                                            <p:strVal val="visible"/>
                                          </p:to>
                                        </p:set>
                                        <p:animEffect transition="in" filter="randombar(horizontal)">
                                          <p:cBhvr>
                                            <p:cTn id="4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2000" fill="hold"/>
                                            <p:tgtEl>
                                              <p:spTgt spid="40"/>
                                            </p:tgtEl>
                                            <p:attrNameLst>
                                              <p:attrName>ppt_w</p:attrName>
                                            </p:attrNameLst>
                                          </p:cBhvr>
                                          <p:tavLst>
                                            <p:tav tm="0">
                                              <p:val>
                                                <p:fltVal val="0"/>
                                              </p:val>
                                            </p:tav>
                                            <p:tav tm="100000">
                                              <p:val>
                                                <p:strVal val="#ppt_w"/>
                                              </p:val>
                                            </p:tav>
                                          </p:tavLst>
                                        </p:anim>
                                        <p:anim calcmode="lin" valueType="num">
                                          <p:cBhvr>
                                            <p:cTn id="8" dur="2000" fill="hold"/>
                                            <p:tgtEl>
                                              <p:spTgt spid="40"/>
                                            </p:tgtEl>
                                            <p:attrNameLst>
                                              <p:attrName>ppt_h</p:attrName>
                                            </p:attrNameLst>
                                          </p:cBhvr>
                                          <p:tavLst>
                                            <p:tav tm="0">
                                              <p:val>
                                                <p:fltVal val="0"/>
                                              </p:val>
                                            </p:tav>
                                            <p:tav tm="100000">
                                              <p:val>
                                                <p:strVal val="#ppt_h"/>
                                              </p:val>
                                            </p:tav>
                                          </p:tavLst>
                                        </p:anim>
                                      </p:childTnLst>
                                    </p:cTn>
                                  </p:par>
                                  <p:par>
                                    <p:cTn id="9" presetID="47"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anim calcmode="lin" valueType="num">
                                          <p:cBhvr>
                                            <p:cTn id="12" dur="1000" fill="hold"/>
                                            <p:tgtEl>
                                              <p:spTgt spid="20"/>
                                            </p:tgtEl>
                                            <p:attrNameLst>
                                              <p:attrName>ppt_x</p:attrName>
                                            </p:attrNameLst>
                                          </p:cBhvr>
                                          <p:tavLst>
                                            <p:tav tm="0">
                                              <p:val>
                                                <p:strVal val="#ppt_x"/>
                                              </p:val>
                                            </p:tav>
                                            <p:tav tm="100000">
                                              <p:val>
                                                <p:strVal val="#ppt_x"/>
                                              </p:val>
                                            </p:tav>
                                          </p:tavLst>
                                        </p:anim>
                                        <p:anim calcmode="lin" valueType="num">
                                          <p:cBhvr>
                                            <p:cTn id="13" dur="1000" fill="hold"/>
                                            <p:tgtEl>
                                              <p:spTgt spid="20"/>
                                            </p:tgtEl>
                                            <p:attrNameLst>
                                              <p:attrName>ppt_y</p:attrName>
                                            </p:attrNameLst>
                                          </p:cBhvr>
                                          <p:tavLst>
                                            <p:tav tm="0">
                                              <p:val>
                                                <p:strVal val="#ppt_y-.1"/>
                                              </p:val>
                                            </p:tav>
                                            <p:tav tm="100000">
                                              <p:val>
                                                <p:strVal val="#ppt_y"/>
                                              </p:val>
                                            </p:tav>
                                          </p:tavLst>
                                        </p:anim>
                                      </p:childTnLst>
                                    </p:cTn>
                                  </p:par>
                                  <p:par>
                                    <p:cTn id="14" presetID="22" presetClass="entr" presetSubtype="8" fill="hold" nodeType="withEffect">
                                      <p:stCondLst>
                                        <p:cond delay="500"/>
                                      </p:stCondLst>
                                      <p:childTnLst>
                                        <p:set>
                                          <p:cBhvr>
                                            <p:cTn id="15" dur="1" fill="hold">
                                              <p:stCondLst>
                                                <p:cond delay="0"/>
                                              </p:stCondLst>
                                            </p:cTn>
                                            <p:tgtEl>
                                              <p:spTgt spid="39"/>
                                            </p:tgtEl>
                                            <p:attrNameLst>
                                              <p:attrName>style.visibility</p:attrName>
                                            </p:attrNameLst>
                                          </p:cBhvr>
                                          <p:to>
                                            <p:strVal val="visible"/>
                                          </p:to>
                                        </p:set>
                                        <p:animEffect transition="in" filter="wipe(left)">
                                          <p:cBhvr>
                                            <p:cTn id="16" dur="500"/>
                                            <p:tgtEl>
                                              <p:spTgt spid="39"/>
                                            </p:tgtEl>
                                          </p:cBhvr>
                                        </p:animEffect>
                                      </p:childTnLst>
                                    </p:cTn>
                                  </p:par>
                                </p:childTnLst>
                              </p:cTn>
                            </p:par>
                            <p:par>
                              <p:cTn id="17" fill="hold">
                                <p:stCondLst>
                                  <p:cond delay="2000"/>
                                </p:stCondLst>
                                <p:childTnLst>
                                  <p:par>
                                    <p:cTn id="18" presetID="2" presetClass="entr" presetSubtype="8"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2000" fill="hold"/>
                                            <p:tgtEl>
                                              <p:spTgt spid="22"/>
                                            </p:tgtEl>
                                            <p:attrNameLst>
                                              <p:attrName>ppt_x</p:attrName>
                                            </p:attrNameLst>
                                          </p:cBhvr>
                                          <p:tavLst>
                                            <p:tav tm="0">
                                              <p:val>
                                                <p:strVal val="0-#ppt_w/2"/>
                                              </p:val>
                                            </p:tav>
                                            <p:tav tm="100000">
                                              <p:val>
                                                <p:strVal val="#ppt_x"/>
                                              </p:val>
                                            </p:tav>
                                          </p:tavLst>
                                        </p:anim>
                                        <p:anim calcmode="lin" valueType="num">
                                          <p:cBhvr additive="base">
                                            <p:cTn id="21" dur="2000" fill="hold"/>
                                            <p:tgtEl>
                                              <p:spTgt spid="22"/>
                                            </p:tgtEl>
                                            <p:attrNameLst>
                                              <p:attrName>ppt_y</p:attrName>
                                            </p:attrNameLst>
                                          </p:cBhvr>
                                          <p:tavLst>
                                            <p:tav tm="0">
                                              <p:val>
                                                <p:strVal val="#ppt_y"/>
                                              </p:val>
                                            </p:tav>
                                            <p:tav tm="100000">
                                              <p:val>
                                                <p:strVal val="#ppt_y"/>
                                              </p:val>
                                            </p:tav>
                                          </p:tavLst>
                                        </p:anim>
                                      </p:childTnLst>
                                    </p:cTn>
                                  </p:par>
                                  <p:par>
                                    <p:cTn id="22" presetID="14" presetClass="entr" presetSubtype="10"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randombar(horizontal)">
                                          <p:cBhvr>
                                            <p:cTn id="24" dur="500"/>
                                            <p:tgtEl>
                                              <p:spTgt spid="23"/>
                                            </p:tgtEl>
                                          </p:cBhvr>
                                        </p:animEffect>
                                      </p:childTnLst>
                                    </p:cTn>
                                  </p:par>
                                  <p:par>
                                    <p:cTn id="25" presetID="2" presetClass="entr" presetSubtype="8" fill="hold" nodeType="withEffect">
                                      <p:stCondLst>
                                        <p:cond delay="100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2000" fill="hold"/>
                                            <p:tgtEl>
                                              <p:spTgt spid="27"/>
                                            </p:tgtEl>
                                            <p:attrNameLst>
                                              <p:attrName>ppt_x</p:attrName>
                                            </p:attrNameLst>
                                          </p:cBhvr>
                                          <p:tavLst>
                                            <p:tav tm="0">
                                              <p:val>
                                                <p:strVal val="0-#ppt_w/2"/>
                                              </p:val>
                                            </p:tav>
                                            <p:tav tm="100000">
                                              <p:val>
                                                <p:strVal val="#ppt_x"/>
                                              </p:val>
                                            </p:tav>
                                          </p:tavLst>
                                        </p:anim>
                                        <p:anim calcmode="lin" valueType="num">
                                          <p:cBhvr additive="base">
                                            <p:cTn id="28" dur="2000" fill="hold"/>
                                            <p:tgtEl>
                                              <p:spTgt spid="27"/>
                                            </p:tgtEl>
                                            <p:attrNameLst>
                                              <p:attrName>ppt_y</p:attrName>
                                            </p:attrNameLst>
                                          </p:cBhvr>
                                          <p:tavLst>
                                            <p:tav tm="0">
                                              <p:val>
                                                <p:strVal val="#ppt_y"/>
                                              </p:val>
                                            </p:tav>
                                            <p:tav tm="100000">
                                              <p:val>
                                                <p:strVal val="#ppt_y"/>
                                              </p:val>
                                            </p:tav>
                                          </p:tavLst>
                                        </p:anim>
                                      </p:childTnLst>
                                    </p:cTn>
                                  </p:par>
                                  <p:par>
                                    <p:cTn id="29" presetID="14" presetClass="entr" presetSubtype="10" fill="hold" nodeType="withEffect">
                                      <p:stCondLst>
                                        <p:cond delay="1000"/>
                                      </p:stCondLst>
                                      <p:childTnLst>
                                        <p:set>
                                          <p:cBhvr>
                                            <p:cTn id="30" dur="1" fill="hold">
                                              <p:stCondLst>
                                                <p:cond delay="0"/>
                                              </p:stCondLst>
                                            </p:cTn>
                                            <p:tgtEl>
                                              <p:spTgt spid="28"/>
                                            </p:tgtEl>
                                            <p:attrNameLst>
                                              <p:attrName>style.visibility</p:attrName>
                                            </p:attrNameLst>
                                          </p:cBhvr>
                                          <p:to>
                                            <p:strVal val="visible"/>
                                          </p:to>
                                        </p:set>
                                        <p:animEffect transition="in" filter="randombar(horizontal)">
                                          <p:cBhvr>
                                            <p:cTn id="31" dur="500"/>
                                            <p:tgtEl>
                                              <p:spTgt spid="28"/>
                                            </p:tgtEl>
                                          </p:cBhvr>
                                        </p:animEffect>
                                      </p:childTnLst>
                                    </p:cTn>
                                  </p:par>
                                  <p:par>
                                    <p:cTn id="32" presetID="2" presetClass="entr" presetSubtype="8" fill="hold" nodeType="withEffect">
                                      <p:stCondLst>
                                        <p:cond delay="200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2000" fill="hold"/>
                                            <p:tgtEl>
                                              <p:spTgt spid="32"/>
                                            </p:tgtEl>
                                            <p:attrNameLst>
                                              <p:attrName>ppt_x</p:attrName>
                                            </p:attrNameLst>
                                          </p:cBhvr>
                                          <p:tavLst>
                                            <p:tav tm="0">
                                              <p:val>
                                                <p:strVal val="0-#ppt_w/2"/>
                                              </p:val>
                                            </p:tav>
                                            <p:tav tm="100000">
                                              <p:val>
                                                <p:strVal val="#ppt_x"/>
                                              </p:val>
                                            </p:tav>
                                          </p:tavLst>
                                        </p:anim>
                                        <p:anim calcmode="lin" valueType="num">
                                          <p:cBhvr additive="base">
                                            <p:cTn id="35" dur="2000" fill="hold"/>
                                            <p:tgtEl>
                                              <p:spTgt spid="32"/>
                                            </p:tgtEl>
                                            <p:attrNameLst>
                                              <p:attrName>ppt_y</p:attrName>
                                            </p:attrNameLst>
                                          </p:cBhvr>
                                          <p:tavLst>
                                            <p:tav tm="0">
                                              <p:val>
                                                <p:strVal val="#ppt_y"/>
                                              </p:val>
                                            </p:tav>
                                            <p:tav tm="100000">
                                              <p:val>
                                                <p:strVal val="#ppt_y"/>
                                              </p:val>
                                            </p:tav>
                                          </p:tavLst>
                                        </p:anim>
                                      </p:childTnLst>
                                    </p:cTn>
                                  </p:par>
                                  <p:par>
                                    <p:cTn id="36" presetID="14" presetClass="entr" presetSubtype="10" fill="hold" nodeType="withEffect">
                                      <p:stCondLst>
                                        <p:cond delay="2000"/>
                                      </p:stCondLst>
                                      <p:childTnLst>
                                        <p:set>
                                          <p:cBhvr>
                                            <p:cTn id="37" dur="1" fill="hold">
                                              <p:stCondLst>
                                                <p:cond delay="0"/>
                                              </p:stCondLst>
                                            </p:cTn>
                                            <p:tgtEl>
                                              <p:spTgt spid="33"/>
                                            </p:tgtEl>
                                            <p:attrNameLst>
                                              <p:attrName>style.visibility</p:attrName>
                                            </p:attrNameLst>
                                          </p:cBhvr>
                                          <p:to>
                                            <p:strVal val="visible"/>
                                          </p:to>
                                        </p:set>
                                        <p:animEffect transition="in" filter="randombar(horizontal)">
                                          <p:cBhvr>
                                            <p:cTn id="38" dur="500"/>
                                            <p:tgtEl>
                                              <p:spTgt spid="33"/>
                                            </p:tgtEl>
                                          </p:cBhvr>
                                        </p:animEffect>
                                      </p:childTnLst>
                                    </p:cTn>
                                  </p:par>
                                  <p:par>
                                    <p:cTn id="39" presetID="2" presetClass="entr" presetSubtype="8" fill="hold" nodeType="withEffect">
                                      <p:stCondLst>
                                        <p:cond delay="3000"/>
                                      </p:stCondLst>
                                      <p:childTnLst>
                                        <p:set>
                                          <p:cBhvr>
                                            <p:cTn id="40" dur="1" fill="hold">
                                              <p:stCondLst>
                                                <p:cond delay="0"/>
                                              </p:stCondLst>
                                            </p:cTn>
                                            <p:tgtEl>
                                              <p:spTgt spid="43"/>
                                            </p:tgtEl>
                                            <p:attrNameLst>
                                              <p:attrName>style.visibility</p:attrName>
                                            </p:attrNameLst>
                                          </p:cBhvr>
                                          <p:to>
                                            <p:strVal val="visible"/>
                                          </p:to>
                                        </p:set>
                                        <p:anim calcmode="lin" valueType="num">
                                          <p:cBhvr additive="base">
                                            <p:cTn id="41" dur="2000" fill="hold"/>
                                            <p:tgtEl>
                                              <p:spTgt spid="43"/>
                                            </p:tgtEl>
                                            <p:attrNameLst>
                                              <p:attrName>ppt_x</p:attrName>
                                            </p:attrNameLst>
                                          </p:cBhvr>
                                          <p:tavLst>
                                            <p:tav tm="0">
                                              <p:val>
                                                <p:strVal val="0-#ppt_w/2"/>
                                              </p:val>
                                            </p:tav>
                                            <p:tav tm="100000">
                                              <p:val>
                                                <p:strVal val="#ppt_x"/>
                                              </p:val>
                                            </p:tav>
                                          </p:tavLst>
                                        </p:anim>
                                        <p:anim calcmode="lin" valueType="num">
                                          <p:cBhvr additive="base">
                                            <p:cTn id="42" dur="2000" fill="hold"/>
                                            <p:tgtEl>
                                              <p:spTgt spid="43"/>
                                            </p:tgtEl>
                                            <p:attrNameLst>
                                              <p:attrName>ppt_y</p:attrName>
                                            </p:attrNameLst>
                                          </p:cBhvr>
                                          <p:tavLst>
                                            <p:tav tm="0">
                                              <p:val>
                                                <p:strVal val="#ppt_y"/>
                                              </p:val>
                                            </p:tav>
                                            <p:tav tm="100000">
                                              <p:val>
                                                <p:strVal val="#ppt_y"/>
                                              </p:val>
                                            </p:tav>
                                          </p:tavLst>
                                        </p:anim>
                                      </p:childTnLst>
                                    </p:cTn>
                                  </p:par>
                                  <p:par>
                                    <p:cTn id="43" presetID="14" presetClass="entr" presetSubtype="10" fill="hold" nodeType="withEffect">
                                      <p:stCondLst>
                                        <p:cond delay="3000"/>
                                      </p:stCondLst>
                                      <p:childTnLst>
                                        <p:set>
                                          <p:cBhvr>
                                            <p:cTn id="44" dur="1" fill="hold">
                                              <p:stCondLst>
                                                <p:cond delay="0"/>
                                              </p:stCondLst>
                                            </p:cTn>
                                            <p:tgtEl>
                                              <p:spTgt spid="44"/>
                                            </p:tgtEl>
                                            <p:attrNameLst>
                                              <p:attrName>style.visibility</p:attrName>
                                            </p:attrNameLst>
                                          </p:cBhvr>
                                          <p:to>
                                            <p:strVal val="visible"/>
                                          </p:to>
                                        </p:set>
                                        <p:animEffect transition="in" filter="randombar(horizontal)">
                                          <p:cBhvr>
                                            <p:cTn id="4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3166" y="2565698"/>
            <a:ext cx="4824536" cy="3000773"/>
          </a:xfrm>
          <a:prstGeom prst="rect">
            <a:avLst/>
          </a:prstGeom>
        </p:spPr>
        <p:txBody>
          <a:bodyPr wrap="square" lIns="91394" tIns="45696" rIns="91394" bIns="45696">
            <a:spAutoFit/>
          </a:bodyPr>
          <a:lstStyle/>
          <a:p>
            <a:pPr>
              <a:lnSpc>
                <a:spcPct val="150000"/>
              </a:lnSpc>
            </a:pPr>
            <a:r>
              <a:rPr lang="zh-CN" altLang="en-US" sz="1400" dirty="0">
                <a:solidFill>
                  <a:prstClr val="black"/>
                </a:solidFill>
                <a:latin typeface="微软雅黑" pitchFamily="34" charset="-122"/>
                <a:ea typeface="微软雅黑" pitchFamily="34" charset="-122"/>
              </a:rPr>
              <a:t>        “国学”一说，产生于西学东渐、文化转型的历史时期。深究国学的本名原意，原指国家学府，如古代的太学、国子监。单纯的说国学，乃独指经、史、子、集部的语言文字经典训诂学问。自西学东渐、文化分流转型以来，为区别于西学，时人把我国的“六艺、五术”“诸子百家”统统称之为“国学”，西学繁衍于东土，东学式微，现代自五四以来的新青年运动前后，一些国学大师们，为保护国学而开始和西学论战，西学派认为全盘接受西学，而国学家们则誓死保卫祖宗们留下的五千年菁华文化。</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807174" y="1364892"/>
            <a:ext cx="5354700" cy="5130551"/>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
        <p:nvSpPr>
          <p:cNvPr id="5" name="TextBox 2"/>
          <p:cNvSpPr txBox="1">
            <a:spLocks noChangeArrowheads="1"/>
          </p:cNvSpPr>
          <p:nvPr/>
        </p:nvSpPr>
        <p:spPr bwMode="auto">
          <a:xfrm>
            <a:off x="2104248" y="987196"/>
            <a:ext cx="4926468" cy="70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4296">
              <a:defRPr/>
            </a:pPr>
            <a:r>
              <a:rPr lang="zh-CN" altLang="en-US" sz="4000" kern="0" dirty="0">
                <a:solidFill>
                  <a:srgbClr val="FF0000"/>
                </a:solidFill>
                <a:latin typeface="华文行楷" pitchFamily="2" charset="-122"/>
                <a:ea typeface="华文行楷" pitchFamily="2" charset="-122"/>
              </a:rPr>
              <a:t>西学东渐诞生国学</a:t>
            </a:r>
          </a:p>
        </p:txBody>
      </p:sp>
      <p:pic>
        <p:nvPicPr>
          <p:cNvPr id="6" name="Picture 3" descr="E:\PPT\PPT中国风元素\水墨具体图案\竹子.png"/>
          <p:cNvPicPr>
            <a:picLocks noChangeAspect="1" noChangeArrowheads="1"/>
          </p:cNvPicPr>
          <p:nvPr/>
        </p:nvPicPr>
        <p:blipFill>
          <a:blip r:embed="rId4">
            <a:duotone>
              <a:prstClr val="black"/>
              <a:srgbClr val="D9C3A5">
                <a:tint val="50000"/>
                <a:satMod val="180000"/>
              </a:srgbClr>
            </a:duotone>
            <a:extLst/>
          </a:blip>
          <a:srcRect/>
          <a:stretch>
            <a:fillRect/>
          </a:stretch>
        </p:blipFill>
        <p:spPr bwMode="auto">
          <a:xfrm flipV="1">
            <a:off x="6501789" y="1848713"/>
            <a:ext cx="5688624" cy="4998608"/>
          </a:xfrm>
          <a:prstGeom prst="rect">
            <a:avLst/>
          </a:prstGeom>
          <a:noFill/>
          <a:extLst/>
        </p:spPr>
      </p:pic>
    </p:spTree>
    <p:extLst>
      <p:ext uri="{BB962C8B-B14F-4D97-AF65-F5344CB8AC3E}">
        <p14:creationId xmlns:p14="http://schemas.microsoft.com/office/powerpoint/2010/main" val="4581722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2" presetClass="entr" presetSubtype="1" fill="hold" grpId="0" nodeType="afterEffect">
                                  <p:stCondLst>
                                    <p:cond delay="30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0"/>
                                        <p:tgtEl>
                                          <p:spTgt spid="4"/>
                                        </p:tgtEl>
                                      </p:cBhvr>
                                    </p:animEffect>
                                  </p:childTnLst>
                                </p:cTn>
                              </p:par>
                              <p:par>
                                <p:cTn id="12" presetID="6" presetClass="entr" presetSubtype="32"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circle(out)">
                                      <p:cBhvr>
                                        <p:cTn id="14" dur="3000"/>
                                        <p:tgtEl>
                                          <p:spTgt spid="7"/>
                                        </p:tgtEl>
                                      </p:cBhvr>
                                    </p:animEffect>
                                  </p:childTnLst>
                                </p:cTn>
                              </p:par>
                              <p:par>
                                <p:cTn id="15" presetID="22" presetClass="entr" presetSubtype="4"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60684" y="2277666"/>
            <a:ext cx="4702474" cy="3323938"/>
          </a:xfrm>
          <a:prstGeom prst="rect">
            <a:avLst/>
          </a:prstGeom>
        </p:spPr>
        <p:txBody>
          <a:bodyPr wrap="square" lIns="91394" tIns="45696" rIns="91394" bIns="45696">
            <a:spAutoFit/>
          </a:bodyPr>
          <a:lstStyle/>
          <a:p>
            <a:pPr>
              <a:lnSpc>
                <a:spcPct val="150000"/>
              </a:lnSpc>
            </a:pPr>
            <a:r>
              <a:rPr lang="zh-CN" altLang="en-US" sz="1400" dirty="0">
                <a:solidFill>
                  <a:prstClr val="black"/>
                </a:solidFill>
                <a:latin typeface="微软雅黑" pitchFamily="34" charset="-122"/>
                <a:ea typeface="微软雅黑" pitchFamily="34" charset="-122"/>
              </a:rPr>
              <a:t>        国学清代以后专注人文学术，如</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四库全书</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，分为经、史、子、集四部，但以经、子部为重，尤倾向于经部；民国后承续清代，以国学大师章太炎</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国学讲演录</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所分，则分为小学、经学、史学、诸子和文学。章太炎在其</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国学概论</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中称：国学之本体是经史非神话、经典诸子非宗教、历史非小说传奇；治国学之方法为辨书记的真伪、通小学、明地理、知古今人情的变迁及辨文学应用。传统国学</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四库全书</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是中国古代最大的丛书，编撰于乾隆年间，由当时的纪晓岚、王念孙、戴震等等一流学者完成。“四库”指经、史、子、集四部，“全书”指所收都是全本。</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11230" y="2094212"/>
            <a:ext cx="5683003" cy="4640404"/>
          </a:xfrm>
          <a:prstGeom prst="rect">
            <a:avLst/>
          </a:prstGeom>
          <a:ln>
            <a:noFill/>
          </a:ln>
          <a:effectLst>
            <a:softEdge rad="635000"/>
          </a:effectLst>
          <a:extLst>
            <a:ext uri="{909E8E84-426E-40DD-AFC4-6F175D3DCCD1}">
              <a14:hiddenFill xmlns:a14="http://schemas.microsoft.com/office/drawing/2010/main">
                <a:solidFill>
                  <a:srgbClr val="FFFFFF"/>
                </a:solidFill>
              </a14:hiddenFill>
            </a:ext>
          </a:extLst>
        </p:spPr>
      </p:pic>
      <p:sp>
        <p:nvSpPr>
          <p:cNvPr id="5" name="TextBox 2"/>
          <p:cNvSpPr txBox="1">
            <a:spLocks noChangeArrowheads="1"/>
          </p:cNvSpPr>
          <p:nvPr/>
        </p:nvSpPr>
        <p:spPr bwMode="auto">
          <a:xfrm>
            <a:off x="2104248" y="987196"/>
            <a:ext cx="4926468" cy="70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4296">
              <a:defRPr/>
            </a:pPr>
            <a:r>
              <a:rPr lang="zh-CN" altLang="en-US" sz="4000" kern="0" dirty="0">
                <a:solidFill>
                  <a:srgbClr val="FF0000"/>
                </a:solidFill>
                <a:latin typeface="华文行楷" pitchFamily="2" charset="-122"/>
                <a:ea typeface="华文行楷" pitchFamily="2" charset="-122"/>
              </a:rPr>
              <a:t>机构沿革</a:t>
            </a:r>
          </a:p>
        </p:txBody>
      </p:sp>
    </p:spTree>
    <p:extLst>
      <p:ext uri="{BB962C8B-B14F-4D97-AF65-F5344CB8AC3E}">
        <p14:creationId xmlns:p14="http://schemas.microsoft.com/office/powerpoint/2010/main" val="32153333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2" presetClass="entr" presetSubtype="1" fill="hold" grpId="0" nodeType="afterEffect">
                                  <p:stCondLst>
                                    <p:cond delay="30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0"/>
                                        <p:tgtEl>
                                          <p:spTgt spid="4"/>
                                        </p:tgtEl>
                                      </p:cBhvr>
                                    </p:animEffect>
                                  </p:childTnLst>
                                </p:cTn>
                              </p:par>
                              <p:par>
                                <p:cTn id="12" presetID="6" presetClass="entr" presetSubtype="32"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circle(out)">
                                      <p:cBhvr>
                                        <p:cTn id="14" dur="3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9082512" y="1919418"/>
            <a:ext cx="1549198" cy="1522235"/>
            <a:chOff x="9082512" y="1797468"/>
            <a:chExt cx="1549198" cy="1522235"/>
          </a:xfrm>
        </p:grpSpPr>
        <p:pic>
          <p:nvPicPr>
            <p:cNvPr id="6" name="图片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82512" y="1797468"/>
              <a:ext cx="1549198" cy="152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Freeform 33"/>
            <p:cNvSpPr>
              <a:spLocks noEditPoints="1"/>
            </p:cNvSpPr>
            <p:nvPr/>
          </p:nvSpPr>
          <p:spPr bwMode="auto">
            <a:xfrm>
              <a:off x="9448650" y="2225133"/>
              <a:ext cx="721689" cy="594920"/>
            </a:xfrm>
            <a:custGeom>
              <a:avLst/>
              <a:gdLst>
                <a:gd name="T0" fmla="*/ 2147483647 w 244"/>
                <a:gd name="T1" fmla="*/ 2147483647 h 200"/>
                <a:gd name="T2" fmla="*/ 2147483647 w 244"/>
                <a:gd name="T3" fmla="*/ 2147483647 h 200"/>
                <a:gd name="T4" fmla="*/ 2147483647 w 244"/>
                <a:gd name="T5" fmla="*/ 2147483647 h 200"/>
                <a:gd name="T6" fmla="*/ 2147483647 w 244"/>
                <a:gd name="T7" fmla="*/ 2147483647 h 200"/>
                <a:gd name="T8" fmla="*/ 2147483647 w 244"/>
                <a:gd name="T9" fmla="*/ 2147483647 h 200"/>
                <a:gd name="T10" fmla="*/ 2147483647 w 244"/>
                <a:gd name="T11" fmla="*/ 2147483647 h 200"/>
                <a:gd name="T12" fmla="*/ 2147483647 w 244"/>
                <a:gd name="T13" fmla="*/ 2147483647 h 200"/>
                <a:gd name="T14" fmla="*/ 2147483647 w 244"/>
                <a:gd name="T15" fmla="*/ 2147483647 h 200"/>
                <a:gd name="T16" fmla="*/ 2147483647 w 244"/>
                <a:gd name="T17" fmla="*/ 2147483647 h 200"/>
                <a:gd name="T18" fmla="*/ 2147483647 w 244"/>
                <a:gd name="T19" fmla="*/ 2147483647 h 200"/>
                <a:gd name="T20" fmla="*/ 2147483647 w 244"/>
                <a:gd name="T21" fmla="*/ 2147483647 h 200"/>
                <a:gd name="T22" fmla="*/ 2147483647 w 244"/>
                <a:gd name="T23" fmla="*/ 2147483647 h 200"/>
                <a:gd name="T24" fmla="*/ 2147483647 w 244"/>
                <a:gd name="T25" fmla="*/ 2147483647 h 200"/>
                <a:gd name="T26" fmla="*/ 2147483647 w 244"/>
                <a:gd name="T27" fmla="*/ 2147483647 h 200"/>
                <a:gd name="T28" fmla="*/ 2147483647 w 244"/>
                <a:gd name="T29" fmla="*/ 2147483647 h 200"/>
                <a:gd name="T30" fmla="*/ 2147483647 w 244"/>
                <a:gd name="T31" fmla="*/ 2147483647 h 200"/>
                <a:gd name="T32" fmla="*/ 2147483647 w 244"/>
                <a:gd name="T33" fmla="*/ 2147483647 h 200"/>
                <a:gd name="T34" fmla="*/ 2147483647 w 244"/>
                <a:gd name="T35" fmla="*/ 2147483647 h 200"/>
                <a:gd name="T36" fmla="*/ 2147483647 w 244"/>
                <a:gd name="T37" fmla="*/ 2147483647 h 200"/>
                <a:gd name="T38" fmla="*/ 2147483647 w 244"/>
                <a:gd name="T39" fmla="*/ 2147483647 h 200"/>
                <a:gd name="T40" fmla="*/ 2147483647 w 244"/>
                <a:gd name="T41" fmla="*/ 2147483647 h 200"/>
                <a:gd name="T42" fmla="*/ 2147483647 w 244"/>
                <a:gd name="T43" fmla="*/ 2147483647 h 200"/>
                <a:gd name="T44" fmla="*/ 2147483647 w 244"/>
                <a:gd name="T45" fmla="*/ 2147483647 h 200"/>
                <a:gd name="T46" fmla="*/ 2147483647 w 244"/>
                <a:gd name="T47" fmla="*/ 2147483647 h 200"/>
                <a:gd name="T48" fmla="*/ 2147483647 w 244"/>
                <a:gd name="T49" fmla="*/ 2147483647 h 200"/>
                <a:gd name="T50" fmla="*/ 2147483647 w 244"/>
                <a:gd name="T51" fmla="*/ 2147483647 h 200"/>
                <a:gd name="T52" fmla="*/ 2147483647 w 244"/>
                <a:gd name="T53" fmla="*/ 2147483647 h 200"/>
                <a:gd name="T54" fmla="*/ 2147483647 w 244"/>
                <a:gd name="T55" fmla="*/ 2147483647 h 200"/>
                <a:gd name="T56" fmla="*/ 2147483647 w 244"/>
                <a:gd name="T57" fmla="*/ 2147483647 h 200"/>
                <a:gd name="T58" fmla="*/ 2147483647 w 244"/>
                <a:gd name="T59" fmla="*/ 2147483647 h 200"/>
                <a:gd name="T60" fmla="*/ 2147483647 w 244"/>
                <a:gd name="T61" fmla="*/ 2147483647 h 200"/>
                <a:gd name="T62" fmla="*/ 0 w 244"/>
                <a:gd name="T63" fmla="*/ 2147483647 h 200"/>
                <a:gd name="T64" fmla="*/ 0 w 244"/>
                <a:gd name="T65" fmla="*/ 2147483647 h 200"/>
                <a:gd name="T66" fmla="*/ 2147483647 w 244"/>
                <a:gd name="T67" fmla="*/ 2147483647 h 200"/>
                <a:gd name="T68" fmla="*/ 2147483647 w 244"/>
                <a:gd name="T69" fmla="*/ 0 h 200"/>
                <a:gd name="T70" fmla="*/ 2147483647 w 244"/>
                <a:gd name="T71" fmla="*/ 2147483647 h 200"/>
                <a:gd name="T72" fmla="*/ 2147483647 w 244"/>
                <a:gd name="T73" fmla="*/ 2147483647 h 200"/>
                <a:gd name="T74" fmla="*/ 2147483647 w 244"/>
                <a:gd name="T75" fmla="*/ 2147483647 h 200"/>
                <a:gd name="T76" fmla="*/ 2147483647 w 244"/>
                <a:gd name="T77" fmla="*/ 0 h 200"/>
                <a:gd name="T78" fmla="*/ 2147483647 w 244"/>
                <a:gd name="T79" fmla="*/ 2147483647 h 200"/>
                <a:gd name="T80" fmla="*/ 2147483647 w 244"/>
                <a:gd name="T81" fmla="*/ 2147483647 h 200"/>
                <a:gd name="T82" fmla="*/ 2147483647 w 244"/>
                <a:gd name="T83" fmla="*/ 2147483647 h 200"/>
                <a:gd name="T84" fmla="*/ 2147483647 w 244"/>
                <a:gd name="T85" fmla="*/ 2147483647 h 200"/>
                <a:gd name="T86" fmla="*/ 2147483647 w 244"/>
                <a:gd name="T87" fmla="*/ 2147483647 h 200"/>
                <a:gd name="T88" fmla="*/ 2147483647 w 244"/>
                <a:gd name="T89" fmla="*/ 2147483647 h 200"/>
                <a:gd name="T90" fmla="*/ 2147483647 w 244"/>
                <a:gd name="T91" fmla="*/ 2147483647 h 200"/>
                <a:gd name="T92" fmla="*/ 2147483647 w 244"/>
                <a:gd name="T93" fmla="*/ 2147483647 h 200"/>
                <a:gd name="T94" fmla="*/ 2147483647 w 244"/>
                <a:gd name="T95" fmla="*/ 2147483647 h 200"/>
                <a:gd name="T96" fmla="*/ 2147483647 w 244"/>
                <a:gd name="T97" fmla="*/ 2147483647 h 200"/>
                <a:gd name="T98" fmla="*/ 2147483647 w 244"/>
                <a:gd name="T99" fmla="*/ 2147483647 h 200"/>
                <a:gd name="T100" fmla="*/ 2147483647 w 244"/>
                <a:gd name="T101" fmla="*/ 2147483647 h 200"/>
                <a:gd name="T102" fmla="*/ 2147483647 w 244"/>
                <a:gd name="T103" fmla="*/ 2147483647 h 200"/>
                <a:gd name="T104" fmla="*/ 2147483647 w 244"/>
                <a:gd name="T105" fmla="*/ 2147483647 h 200"/>
                <a:gd name="T106" fmla="*/ 2147483647 w 244"/>
                <a:gd name="T107" fmla="*/ 2147483647 h 200"/>
                <a:gd name="T108" fmla="*/ 2147483647 w 244"/>
                <a:gd name="T109" fmla="*/ 2147483647 h 200"/>
                <a:gd name="T110" fmla="*/ 2147483647 w 244"/>
                <a:gd name="T111" fmla="*/ 2147483647 h 200"/>
                <a:gd name="T112" fmla="*/ 2147483647 w 244"/>
                <a:gd name="T113" fmla="*/ 2147483647 h 200"/>
                <a:gd name="T114" fmla="*/ 2147483647 w 244"/>
                <a:gd name="T115" fmla="*/ 2147483647 h 200"/>
                <a:gd name="T116" fmla="*/ 2147483647 w 244"/>
                <a:gd name="T117" fmla="*/ 2147483647 h 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44" h="200">
                  <a:moveTo>
                    <a:pt x="221" y="66"/>
                  </a:moveTo>
                  <a:cubicBezTo>
                    <a:pt x="214" y="66"/>
                    <a:pt x="207" y="72"/>
                    <a:pt x="207" y="80"/>
                  </a:cubicBezTo>
                  <a:cubicBezTo>
                    <a:pt x="207" y="87"/>
                    <a:pt x="214" y="93"/>
                    <a:pt x="221" y="93"/>
                  </a:cubicBezTo>
                  <a:cubicBezTo>
                    <a:pt x="229" y="93"/>
                    <a:pt x="235" y="87"/>
                    <a:pt x="235" y="80"/>
                  </a:cubicBezTo>
                  <a:cubicBezTo>
                    <a:pt x="235" y="72"/>
                    <a:pt x="229" y="66"/>
                    <a:pt x="221" y="66"/>
                  </a:cubicBezTo>
                  <a:close/>
                  <a:moveTo>
                    <a:pt x="23" y="66"/>
                  </a:moveTo>
                  <a:cubicBezTo>
                    <a:pt x="15" y="66"/>
                    <a:pt x="9" y="72"/>
                    <a:pt x="9" y="80"/>
                  </a:cubicBezTo>
                  <a:cubicBezTo>
                    <a:pt x="9" y="87"/>
                    <a:pt x="15" y="93"/>
                    <a:pt x="23" y="93"/>
                  </a:cubicBezTo>
                  <a:cubicBezTo>
                    <a:pt x="31" y="93"/>
                    <a:pt x="37" y="87"/>
                    <a:pt x="37" y="80"/>
                  </a:cubicBezTo>
                  <a:cubicBezTo>
                    <a:pt x="37" y="72"/>
                    <a:pt x="31" y="66"/>
                    <a:pt x="23" y="66"/>
                  </a:cubicBezTo>
                  <a:close/>
                  <a:moveTo>
                    <a:pt x="180" y="41"/>
                  </a:moveTo>
                  <a:cubicBezTo>
                    <a:pt x="169" y="41"/>
                    <a:pt x="160" y="50"/>
                    <a:pt x="160" y="61"/>
                  </a:cubicBezTo>
                  <a:cubicBezTo>
                    <a:pt x="160" y="73"/>
                    <a:pt x="169" y="82"/>
                    <a:pt x="180" y="82"/>
                  </a:cubicBezTo>
                  <a:cubicBezTo>
                    <a:pt x="191" y="82"/>
                    <a:pt x="201" y="73"/>
                    <a:pt x="201" y="61"/>
                  </a:cubicBezTo>
                  <a:cubicBezTo>
                    <a:pt x="201" y="50"/>
                    <a:pt x="191" y="41"/>
                    <a:pt x="180" y="41"/>
                  </a:cubicBezTo>
                  <a:close/>
                  <a:moveTo>
                    <a:pt x="244" y="166"/>
                  </a:moveTo>
                  <a:cubicBezTo>
                    <a:pt x="220" y="166"/>
                    <a:pt x="220" y="166"/>
                    <a:pt x="220" y="166"/>
                  </a:cubicBezTo>
                  <a:cubicBezTo>
                    <a:pt x="220" y="123"/>
                    <a:pt x="220" y="123"/>
                    <a:pt x="220" y="123"/>
                  </a:cubicBezTo>
                  <a:cubicBezTo>
                    <a:pt x="220" y="115"/>
                    <a:pt x="218" y="108"/>
                    <a:pt x="215" y="102"/>
                  </a:cubicBezTo>
                  <a:cubicBezTo>
                    <a:pt x="217" y="102"/>
                    <a:pt x="219" y="101"/>
                    <a:pt x="221" y="101"/>
                  </a:cubicBezTo>
                  <a:cubicBezTo>
                    <a:pt x="234" y="101"/>
                    <a:pt x="244" y="111"/>
                    <a:pt x="244" y="124"/>
                  </a:cubicBezTo>
                  <a:lnTo>
                    <a:pt x="244" y="166"/>
                  </a:lnTo>
                  <a:close/>
                  <a:moveTo>
                    <a:pt x="64" y="41"/>
                  </a:moveTo>
                  <a:cubicBezTo>
                    <a:pt x="53" y="41"/>
                    <a:pt x="43" y="50"/>
                    <a:pt x="43" y="61"/>
                  </a:cubicBezTo>
                  <a:cubicBezTo>
                    <a:pt x="43" y="73"/>
                    <a:pt x="53" y="82"/>
                    <a:pt x="64" y="82"/>
                  </a:cubicBezTo>
                  <a:cubicBezTo>
                    <a:pt x="75" y="82"/>
                    <a:pt x="84" y="73"/>
                    <a:pt x="84" y="61"/>
                  </a:cubicBezTo>
                  <a:cubicBezTo>
                    <a:pt x="84" y="50"/>
                    <a:pt x="75" y="41"/>
                    <a:pt x="64" y="41"/>
                  </a:cubicBezTo>
                  <a:close/>
                  <a:moveTo>
                    <a:pt x="23" y="101"/>
                  </a:moveTo>
                  <a:cubicBezTo>
                    <a:pt x="25" y="101"/>
                    <a:pt x="27" y="102"/>
                    <a:pt x="29" y="102"/>
                  </a:cubicBezTo>
                  <a:cubicBezTo>
                    <a:pt x="26" y="108"/>
                    <a:pt x="24" y="115"/>
                    <a:pt x="24" y="123"/>
                  </a:cubicBezTo>
                  <a:cubicBezTo>
                    <a:pt x="24" y="166"/>
                    <a:pt x="24" y="166"/>
                    <a:pt x="24" y="166"/>
                  </a:cubicBezTo>
                  <a:cubicBezTo>
                    <a:pt x="0" y="166"/>
                    <a:pt x="0" y="166"/>
                    <a:pt x="0" y="166"/>
                  </a:cubicBezTo>
                  <a:cubicBezTo>
                    <a:pt x="0" y="124"/>
                    <a:pt x="0" y="124"/>
                    <a:pt x="0" y="124"/>
                  </a:cubicBezTo>
                  <a:cubicBezTo>
                    <a:pt x="0" y="111"/>
                    <a:pt x="11" y="101"/>
                    <a:pt x="23" y="101"/>
                  </a:cubicBezTo>
                  <a:close/>
                  <a:moveTo>
                    <a:pt x="122" y="0"/>
                  </a:moveTo>
                  <a:cubicBezTo>
                    <a:pt x="105" y="0"/>
                    <a:pt x="92" y="13"/>
                    <a:pt x="92" y="30"/>
                  </a:cubicBezTo>
                  <a:cubicBezTo>
                    <a:pt x="92" y="47"/>
                    <a:pt x="105" y="60"/>
                    <a:pt x="122" y="60"/>
                  </a:cubicBezTo>
                  <a:cubicBezTo>
                    <a:pt x="139" y="60"/>
                    <a:pt x="152" y="47"/>
                    <a:pt x="152" y="30"/>
                  </a:cubicBezTo>
                  <a:cubicBezTo>
                    <a:pt x="152" y="13"/>
                    <a:pt x="139" y="0"/>
                    <a:pt x="122" y="0"/>
                  </a:cubicBezTo>
                  <a:close/>
                  <a:moveTo>
                    <a:pt x="213" y="182"/>
                  </a:moveTo>
                  <a:cubicBezTo>
                    <a:pt x="177" y="182"/>
                    <a:pt x="177" y="182"/>
                    <a:pt x="177" y="182"/>
                  </a:cubicBezTo>
                  <a:cubicBezTo>
                    <a:pt x="177" y="116"/>
                    <a:pt x="177" y="116"/>
                    <a:pt x="177" y="116"/>
                  </a:cubicBezTo>
                  <a:cubicBezTo>
                    <a:pt x="177" y="107"/>
                    <a:pt x="175" y="99"/>
                    <a:pt x="171" y="91"/>
                  </a:cubicBezTo>
                  <a:cubicBezTo>
                    <a:pt x="174" y="90"/>
                    <a:pt x="177" y="90"/>
                    <a:pt x="180" y="90"/>
                  </a:cubicBezTo>
                  <a:cubicBezTo>
                    <a:pt x="198" y="90"/>
                    <a:pt x="213" y="104"/>
                    <a:pt x="213" y="123"/>
                  </a:cubicBezTo>
                  <a:lnTo>
                    <a:pt x="213" y="182"/>
                  </a:lnTo>
                  <a:close/>
                  <a:moveTo>
                    <a:pt x="67" y="116"/>
                  </a:moveTo>
                  <a:cubicBezTo>
                    <a:pt x="67" y="182"/>
                    <a:pt x="67" y="182"/>
                    <a:pt x="67" y="182"/>
                  </a:cubicBezTo>
                  <a:cubicBezTo>
                    <a:pt x="31" y="182"/>
                    <a:pt x="31" y="182"/>
                    <a:pt x="31" y="182"/>
                  </a:cubicBezTo>
                  <a:cubicBezTo>
                    <a:pt x="31" y="123"/>
                    <a:pt x="31" y="123"/>
                    <a:pt x="31" y="123"/>
                  </a:cubicBezTo>
                  <a:cubicBezTo>
                    <a:pt x="31" y="104"/>
                    <a:pt x="46" y="90"/>
                    <a:pt x="64" y="90"/>
                  </a:cubicBezTo>
                  <a:cubicBezTo>
                    <a:pt x="67" y="90"/>
                    <a:pt x="70" y="90"/>
                    <a:pt x="73" y="91"/>
                  </a:cubicBezTo>
                  <a:cubicBezTo>
                    <a:pt x="69" y="99"/>
                    <a:pt x="67" y="107"/>
                    <a:pt x="67" y="116"/>
                  </a:cubicBezTo>
                  <a:close/>
                  <a:moveTo>
                    <a:pt x="74" y="200"/>
                  </a:moveTo>
                  <a:cubicBezTo>
                    <a:pt x="170" y="200"/>
                    <a:pt x="170" y="200"/>
                    <a:pt x="170" y="200"/>
                  </a:cubicBezTo>
                  <a:cubicBezTo>
                    <a:pt x="170" y="116"/>
                    <a:pt x="170" y="116"/>
                    <a:pt x="170" y="116"/>
                  </a:cubicBezTo>
                  <a:cubicBezTo>
                    <a:pt x="170" y="90"/>
                    <a:pt x="148" y="69"/>
                    <a:pt x="122" y="69"/>
                  </a:cubicBezTo>
                  <a:cubicBezTo>
                    <a:pt x="96" y="69"/>
                    <a:pt x="74" y="90"/>
                    <a:pt x="74" y="116"/>
                  </a:cubicBezTo>
                  <a:lnTo>
                    <a:pt x="74" y="20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121898" tIns="60948" rIns="121898" bIns="60948"/>
            <a:lstStyle/>
            <a:p>
              <a:pPr defTabSz="1219170" fontAlgn="base">
                <a:spcBef>
                  <a:spcPct val="0"/>
                </a:spcBef>
                <a:spcAft>
                  <a:spcPct val="0"/>
                </a:spcAft>
                <a:defRPr/>
              </a:pPr>
              <a:endParaRPr lang="zh-CN" altLang="en-US" sz="2400" kern="0">
                <a:solidFill>
                  <a:srgbClr val="000000"/>
                </a:solidFill>
              </a:endParaRPr>
            </a:p>
          </p:txBody>
        </p:sp>
      </p:grpSp>
      <p:grpSp>
        <p:nvGrpSpPr>
          <p:cNvPr id="24" name="组合 23"/>
          <p:cNvGrpSpPr/>
          <p:nvPr/>
        </p:nvGrpSpPr>
        <p:grpSpPr>
          <a:xfrm>
            <a:off x="5338096" y="1919418"/>
            <a:ext cx="1549198" cy="1522235"/>
            <a:chOff x="5338096" y="1797468"/>
            <a:chExt cx="1549198" cy="1522235"/>
          </a:xfrm>
        </p:grpSpPr>
        <p:pic>
          <p:nvPicPr>
            <p:cNvPr id="8" name="图片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8096" y="1797468"/>
              <a:ext cx="1549198" cy="152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reeform 5"/>
            <p:cNvSpPr>
              <a:spLocks noEditPoints="1"/>
            </p:cNvSpPr>
            <p:nvPr/>
          </p:nvSpPr>
          <p:spPr bwMode="auto">
            <a:xfrm>
              <a:off x="5814285" y="2153149"/>
              <a:ext cx="628568" cy="607623"/>
            </a:xfrm>
            <a:custGeom>
              <a:avLst/>
              <a:gdLst>
                <a:gd name="T0" fmla="*/ 2147483647 w 103"/>
                <a:gd name="T1" fmla="*/ 2147483647 h 100"/>
                <a:gd name="T2" fmla="*/ 2147483647 w 103"/>
                <a:gd name="T3" fmla="*/ 2147483647 h 100"/>
                <a:gd name="T4" fmla="*/ 2147483647 w 103"/>
                <a:gd name="T5" fmla="*/ 2147483647 h 100"/>
                <a:gd name="T6" fmla="*/ 2147483647 w 103"/>
                <a:gd name="T7" fmla="*/ 2147483647 h 100"/>
                <a:gd name="T8" fmla="*/ 2147483647 w 103"/>
                <a:gd name="T9" fmla="*/ 2147483647 h 100"/>
                <a:gd name="T10" fmla="*/ 2147483647 w 103"/>
                <a:gd name="T11" fmla="*/ 2147483647 h 100"/>
                <a:gd name="T12" fmla="*/ 2147483647 w 103"/>
                <a:gd name="T13" fmla="*/ 2147483647 h 100"/>
                <a:gd name="T14" fmla="*/ 2147483647 w 103"/>
                <a:gd name="T15" fmla="*/ 2147483647 h 100"/>
                <a:gd name="T16" fmla="*/ 2147483647 w 103"/>
                <a:gd name="T17" fmla="*/ 2147483647 h 100"/>
                <a:gd name="T18" fmla="*/ 2147483647 w 103"/>
                <a:gd name="T19" fmla="*/ 2147483647 h 100"/>
                <a:gd name="T20" fmla="*/ 2147483647 w 103"/>
                <a:gd name="T21" fmla="*/ 2147483647 h 100"/>
                <a:gd name="T22" fmla="*/ 2147483647 w 103"/>
                <a:gd name="T23" fmla="*/ 2147483647 h 100"/>
                <a:gd name="T24" fmla="*/ 2147483647 w 103"/>
                <a:gd name="T25" fmla="*/ 2147483647 h 100"/>
                <a:gd name="T26" fmla="*/ 2147483647 w 103"/>
                <a:gd name="T27" fmla="*/ 2147483647 h 100"/>
                <a:gd name="T28" fmla="*/ 2147483647 w 103"/>
                <a:gd name="T29" fmla="*/ 2147483647 h 100"/>
                <a:gd name="T30" fmla="*/ 2147483647 w 103"/>
                <a:gd name="T31" fmla="*/ 2147483647 h 100"/>
                <a:gd name="T32" fmla="*/ 2147483647 w 103"/>
                <a:gd name="T33" fmla="*/ 2147483647 h 100"/>
                <a:gd name="T34" fmla="*/ 2147483647 w 103"/>
                <a:gd name="T35" fmla="*/ 2147483647 h 100"/>
                <a:gd name="T36" fmla="*/ 2147483647 w 103"/>
                <a:gd name="T37" fmla="*/ 2147483647 h 100"/>
                <a:gd name="T38" fmla="*/ 2147483647 w 103"/>
                <a:gd name="T39" fmla="*/ 2147483647 h 100"/>
                <a:gd name="T40" fmla="*/ 2147483647 w 103"/>
                <a:gd name="T41" fmla="*/ 2147483647 h 1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3" h="100">
                  <a:moveTo>
                    <a:pt x="103" y="28"/>
                  </a:moveTo>
                  <a:cubicBezTo>
                    <a:pt x="96" y="15"/>
                    <a:pt x="83" y="6"/>
                    <a:pt x="67" y="3"/>
                  </a:cubicBezTo>
                  <a:cubicBezTo>
                    <a:pt x="38" y="0"/>
                    <a:pt x="15" y="21"/>
                    <a:pt x="8" y="50"/>
                  </a:cubicBezTo>
                  <a:cubicBezTo>
                    <a:pt x="0" y="87"/>
                    <a:pt x="9" y="99"/>
                    <a:pt x="27" y="100"/>
                  </a:cubicBezTo>
                  <a:cubicBezTo>
                    <a:pt x="30" y="97"/>
                    <a:pt x="34" y="95"/>
                    <a:pt x="39" y="93"/>
                  </a:cubicBezTo>
                  <a:lnTo>
                    <a:pt x="103" y="28"/>
                  </a:lnTo>
                  <a:close/>
                  <a:moveTo>
                    <a:pt x="51" y="25"/>
                  </a:moveTo>
                  <a:cubicBezTo>
                    <a:pt x="52" y="18"/>
                    <a:pt x="58" y="14"/>
                    <a:pt x="65" y="15"/>
                  </a:cubicBezTo>
                  <a:cubicBezTo>
                    <a:pt x="72" y="16"/>
                    <a:pt x="77" y="22"/>
                    <a:pt x="76" y="29"/>
                  </a:cubicBezTo>
                  <a:cubicBezTo>
                    <a:pt x="75" y="36"/>
                    <a:pt x="69" y="41"/>
                    <a:pt x="62" y="40"/>
                  </a:cubicBezTo>
                  <a:cubicBezTo>
                    <a:pt x="55" y="39"/>
                    <a:pt x="50" y="32"/>
                    <a:pt x="51" y="25"/>
                  </a:cubicBezTo>
                  <a:close/>
                  <a:moveTo>
                    <a:pt x="25" y="39"/>
                  </a:moveTo>
                  <a:cubicBezTo>
                    <a:pt x="25" y="34"/>
                    <a:pt x="30" y="30"/>
                    <a:pt x="35" y="31"/>
                  </a:cubicBezTo>
                  <a:cubicBezTo>
                    <a:pt x="40" y="32"/>
                    <a:pt x="44" y="37"/>
                    <a:pt x="43" y="42"/>
                  </a:cubicBezTo>
                  <a:cubicBezTo>
                    <a:pt x="43" y="47"/>
                    <a:pt x="38" y="51"/>
                    <a:pt x="33" y="50"/>
                  </a:cubicBezTo>
                  <a:cubicBezTo>
                    <a:pt x="28" y="49"/>
                    <a:pt x="24" y="44"/>
                    <a:pt x="25" y="39"/>
                  </a:cubicBezTo>
                  <a:close/>
                  <a:moveTo>
                    <a:pt x="27" y="81"/>
                  </a:moveTo>
                  <a:cubicBezTo>
                    <a:pt x="22" y="81"/>
                    <a:pt x="19" y="76"/>
                    <a:pt x="19" y="71"/>
                  </a:cubicBezTo>
                  <a:cubicBezTo>
                    <a:pt x="20" y="66"/>
                    <a:pt x="25" y="62"/>
                    <a:pt x="30" y="63"/>
                  </a:cubicBezTo>
                  <a:cubicBezTo>
                    <a:pt x="35" y="63"/>
                    <a:pt x="39" y="68"/>
                    <a:pt x="38" y="73"/>
                  </a:cubicBezTo>
                  <a:cubicBezTo>
                    <a:pt x="37" y="79"/>
                    <a:pt x="33" y="82"/>
                    <a:pt x="27" y="81"/>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121898" tIns="60948" rIns="121898" bIns="60948"/>
            <a:lstStyle/>
            <a:p>
              <a:pPr defTabSz="1219170" fontAlgn="base">
                <a:spcBef>
                  <a:spcPct val="0"/>
                </a:spcBef>
                <a:spcAft>
                  <a:spcPct val="0"/>
                </a:spcAft>
                <a:defRPr/>
              </a:pPr>
              <a:endParaRPr lang="zh-CN" altLang="en-US" sz="2400" kern="0">
                <a:solidFill>
                  <a:srgbClr val="000000"/>
                </a:solidFill>
              </a:endParaRPr>
            </a:p>
          </p:txBody>
        </p:sp>
        <p:sp>
          <p:nvSpPr>
            <p:cNvPr id="12" name="Freeform 6"/>
            <p:cNvSpPr>
              <a:spLocks/>
            </p:cNvSpPr>
            <p:nvPr/>
          </p:nvSpPr>
          <p:spPr bwMode="auto">
            <a:xfrm>
              <a:off x="6191004" y="2267476"/>
              <a:ext cx="393649" cy="429782"/>
            </a:xfrm>
            <a:custGeom>
              <a:avLst/>
              <a:gdLst>
                <a:gd name="T0" fmla="*/ 2147483647 w 65"/>
                <a:gd name="T1" fmla="*/ 2147483647 h 71"/>
                <a:gd name="T2" fmla="*/ 2147483647 w 65"/>
                <a:gd name="T3" fmla="*/ 2147483647 h 71"/>
                <a:gd name="T4" fmla="*/ 2147483647 w 65"/>
                <a:gd name="T5" fmla="*/ 2147483647 h 71"/>
                <a:gd name="T6" fmla="*/ 2147483647 w 65"/>
                <a:gd name="T7" fmla="*/ 2147483647 h 71"/>
                <a:gd name="T8" fmla="*/ 2147483647 w 65"/>
                <a:gd name="T9" fmla="*/ 2147483647 h 71"/>
                <a:gd name="T10" fmla="*/ 2147483647 w 65"/>
                <a:gd name="T11" fmla="*/ 2147483647 h 71"/>
                <a:gd name="T12" fmla="*/ 0 w 65"/>
                <a:gd name="T13" fmla="*/ 2147483647 h 71"/>
                <a:gd name="T14" fmla="*/ 2147483647 w 65"/>
                <a:gd name="T15" fmla="*/ 2147483647 h 7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5" h="71">
                  <a:moveTo>
                    <a:pt x="16" y="71"/>
                  </a:moveTo>
                  <a:cubicBezTo>
                    <a:pt x="17" y="70"/>
                    <a:pt x="17" y="70"/>
                    <a:pt x="17" y="70"/>
                  </a:cubicBezTo>
                  <a:cubicBezTo>
                    <a:pt x="65" y="7"/>
                    <a:pt x="65" y="7"/>
                    <a:pt x="65" y="7"/>
                  </a:cubicBezTo>
                  <a:cubicBezTo>
                    <a:pt x="65" y="6"/>
                    <a:pt x="64" y="5"/>
                    <a:pt x="63" y="3"/>
                  </a:cubicBezTo>
                  <a:cubicBezTo>
                    <a:pt x="59" y="0"/>
                    <a:pt x="57" y="2"/>
                    <a:pt x="57" y="2"/>
                  </a:cubicBezTo>
                  <a:cubicBezTo>
                    <a:pt x="1" y="55"/>
                    <a:pt x="1" y="55"/>
                    <a:pt x="1" y="55"/>
                  </a:cubicBezTo>
                  <a:cubicBezTo>
                    <a:pt x="0" y="57"/>
                    <a:pt x="0" y="57"/>
                    <a:pt x="0" y="57"/>
                  </a:cubicBezTo>
                  <a:lnTo>
                    <a:pt x="16" y="71"/>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121898" tIns="60948" rIns="121898" bIns="60948"/>
            <a:lstStyle/>
            <a:p>
              <a:pPr defTabSz="1219170" fontAlgn="base">
                <a:spcBef>
                  <a:spcPct val="0"/>
                </a:spcBef>
                <a:spcAft>
                  <a:spcPct val="0"/>
                </a:spcAft>
                <a:defRPr/>
              </a:pPr>
              <a:endParaRPr lang="zh-CN" altLang="en-US" sz="2400" kern="0">
                <a:solidFill>
                  <a:srgbClr val="000000"/>
                </a:solidFill>
              </a:endParaRPr>
            </a:p>
          </p:txBody>
        </p:sp>
        <p:sp>
          <p:nvSpPr>
            <p:cNvPr id="14" name="Freeform 7"/>
            <p:cNvSpPr>
              <a:spLocks noEditPoints="1"/>
            </p:cNvSpPr>
            <p:nvPr/>
          </p:nvSpPr>
          <p:spPr bwMode="auto">
            <a:xfrm>
              <a:off x="6104230" y="2604105"/>
              <a:ext cx="194708" cy="201131"/>
            </a:xfrm>
            <a:custGeom>
              <a:avLst/>
              <a:gdLst>
                <a:gd name="T0" fmla="*/ 2147483647 w 32"/>
                <a:gd name="T1" fmla="*/ 2147483647 h 33"/>
                <a:gd name="T2" fmla="*/ 2147483647 w 32"/>
                <a:gd name="T3" fmla="*/ 2147483647 h 33"/>
                <a:gd name="T4" fmla="*/ 2147483647 w 32"/>
                <a:gd name="T5" fmla="*/ 2147483647 h 33"/>
                <a:gd name="T6" fmla="*/ 2147483647 w 32"/>
                <a:gd name="T7" fmla="*/ 0 h 33"/>
                <a:gd name="T8" fmla="*/ 2147483647 w 32"/>
                <a:gd name="T9" fmla="*/ 2147483647 h 33"/>
                <a:gd name="T10" fmla="*/ 0 w 32"/>
                <a:gd name="T11" fmla="*/ 2147483647 h 33"/>
                <a:gd name="T12" fmla="*/ 2147483647 w 32"/>
                <a:gd name="T13" fmla="*/ 2147483647 h 33"/>
                <a:gd name="T14" fmla="*/ 2147483647 w 32"/>
                <a:gd name="T15" fmla="*/ 2147483647 h 33"/>
                <a:gd name="T16" fmla="*/ 2147483647 w 32"/>
                <a:gd name="T17" fmla="*/ 2147483647 h 33"/>
                <a:gd name="T18" fmla="*/ 2147483647 w 32"/>
                <a:gd name="T19" fmla="*/ 2147483647 h 33"/>
                <a:gd name="T20" fmla="*/ 2147483647 w 32"/>
                <a:gd name="T21" fmla="*/ 2147483647 h 33"/>
                <a:gd name="T22" fmla="*/ 2147483647 w 32"/>
                <a:gd name="T23" fmla="*/ 2147483647 h 33"/>
                <a:gd name="T24" fmla="*/ 2147483647 w 32"/>
                <a:gd name="T25" fmla="*/ 2147483647 h 33"/>
                <a:gd name="T26" fmla="*/ 2147483647 w 32"/>
                <a:gd name="T27" fmla="*/ 2147483647 h 33"/>
                <a:gd name="T28" fmla="*/ 2147483647 w 32"/>
                <a:gd name="T29" fmla="*/ 2147483647 h 33"/>
                <a:gd name="T30" fmla="*/ 2147483647 w 32"/>
                <a:gd name="T31" fmla="*/ 2147483647 h 33"/>
                <a:gd name="T32" fmla="*/ 2147483647 w 32"/>
                <a:gd name="T33" fmla="*/ 2147483647 h 33"/>
                <a:gd name="T34" fmla="*/ 2147483647 w 32"/>
                <a:gd name="T35" fmla="*/ 2147483647 h 3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2" h="33">
                  <a:moveTo>
                    <a:pt x="16" y="33"/>
                  </a:moveTo>
                  <a:cubicBezTo>
                    <a:pt x="17" y="31"/>
                    <a:pt x="17" y="31"/>
                    <a:pt x="17" y="31"/>
                  </a:cubicBezTo>
                  <a:cubicBezTo>
                    <a:pt x="32" y="14"/>
                    <a:pt x="32" y="14"/>
                    <a:pt x="32" y="14"/>
                  </a:cubicBezTo>
                  <a:cubicBezTo>
                    <a:pt x="16" y="0"/>
                    <a:pt x="16" y="0"/>
                    <a:pt x="16" y="0"/>
                  </a:cubicBezTo>
                  <a:cubicBezTo>
                    <a:pt x="1" y="16"/>
                    <a:pt x="1" y="16"/>
                    <a:pt x="1" y="16"/>
                  </a:cubicBezTo>
                  <a:cubicBezTo>
                    <a:pt x="0" y="18"/>
                    <a:pt x="0" y="18"/>
                    <a:pt x="0" y="18"/>
                  </a:cubicBezTo>
                  <a:lnTo>
                    <a:pt x="16" y="33"/>
                  </a:lnTo>
                  <a:close/>
                  <a:moveTo>
                    <a:pt x="7" y="16"/>
                  </a:moveTo>
                  <a:cubicBezTo>
                    <a:pt x="14" y="7"/>
                    <a:pt x="14" y="7"/>
                    <a:pt x="14" y="7"/>
                  </a:cubicBezTo>
                  <a:cubicBezTo>
                    <a:pt x="15" y="6"/>
                    <a:pt x="16" y="6"/>
                    <a:pt x="17" y="7"/>
                  </a:cubicBezTo>
                  <a:cubicBezTo>
                    <a:pt x="18" y="8"/>
                    <a:pt x="18" y="8"/>
                    <a:pt x="18" y="8"/>
                  </a:cubicBezTo>
                  <a:cubicBezTo>
                    <a:pt x="18" y="8"/>
                    <a:pt x="19" y="9"/>
                    <a:pt x="19" y="9"/>
                  </a:cubicBezTo>
                  <a:cubicBezTo>
                    <a:pt x="19" y="10"/>
                    <a:pt x="19" y="10"/>
                    <a:pt x="18" y="10"/>
                  </a:cubicBezTo>
                  <a:cubicBezTo>
                    <a:pt x="11" y="19"/>
                    <a:pt x="11" y="19"/>
                    <a:pt x="11" y="19"/>
                  </a:cubicBezTo>
                  <a:cubicBezTo>
                    <a:pt x="10" y="20"/>
                    <a:pt x="9" y="20"/>
                    <a:pt x="8" y="19"/>
                  </a:cubicBezTo>
                  <a:cubicBezTo>
                    <a:pt x="7" y="18"/>
                    <a:pt x="7" y="18"/>
                    <a:pt x="7" y="18"/>
                  </a:cubicBezTo>
                  <a:cubicBezTo>
                    <a:pt x="7" y="18"/>
                    <a:pt x="7" y="17"/>
                    <a:pt x="7" y="17"/>
                  </a:cubicBezTo>
                  <a:cubicBezTo>
                    <a:pt x="6" y="16"/>
                    <a:pt x="7" y="16"/>
                    <a:pt x="7" y="16"/>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121898" tIns="60948" rIns="121898" bIns="60948"/>
            <a:lstStyle/>
            <a:p>
              <a:pPr defTabSz="1219170" fontAlgn="base">
                <a:spcBef>
                  <a:spcPct val="0"/>
                </a:spcBef>
                <a:spcAft>
                  <a:spcPct val="0"/>
                </a:spcAft>
                <a:defRPr/>
              </a:pPr>
              <a:endParaRPr lang="zh-CN" altLang="en-US" sz="2400" kern="0">
                <a:solidFill>
                  <a:srgbClr val="000000"/>
                </a:solidFill>
              </a:endParaRPr>
            </a:p>
          </p:txBody>
        </p:sp>
        <p:sp>
          <p:nvSpPr>
            <p:cNvPr id="15" name="Freeform 8"/>
            <p:cNvSpPr>
              <a:spLocks noEditPoints="1"/>
            </p:cNvSpPr>
            <p:nvPr/>
          </p:nvSpPr>
          <p:spPr bwMode="auto">
            <a:xfrm>
              <a:off x="5939152" y="2731132"/>
              <a:ext cx="247618" cy="194778"/>
            </a:xfrm>
            <a:custGeom>
              <a:avLst/>
              <a:gdLst>
                <a:gd name="T0" fmla="*/ 2147483647 w 41"/>
                <a:gd name="T1" fmla="*/ 2147483647 h 32"/>
                <a:gd name="T2" fmla="*/ 2147483647 w 41"/>
                <a:gd name="T3" fmla="*/ 2147483647 h 32"/>
                <a:gd name="T4" fmla="*/ 2147483647 w 41"/>
                <a:gd name="T5" fmla="*/ 2147483647 h 32"/>
                <a:gd name="T6" fmla="*/ 2147483647 w 41"/>
                <a:gd name="T7" fmla="*/ 0 h 32"/>
                <a:gd name="T8" fmla="*/ 2147483647 w 41"/>
                <a:gd name="T9" fmla="*/ 0 h 32"/>
                <a:gd name="T10" fmla="*/ 2147483647 w 41"/>
                <a:gd name="T11" fmla="*/ 0 h 32"/>
                <a:gd name="T12" fmla="*/ 2147483647 w 41"/>
                <a:gd name="T13" fmla="*/ 2147483647 h 32"/>
                <a:gd name="T14" fmla="*/ 2147483647 w 41"/>
                <a:gd name="T15" fmla="*/ 2147483647 h 32"/>
                <a:gd name="T16" fmla="*/ 2147483647 w 41"/>
                <a:gd name="T17" fmla="*/ 2147483647 h 32"/>
                <a:gd name="T18" fmla="*/ 2147483647 w 41"/>
                <a:gd name="T19" fmla="*/ 2147483647 h 32"/>
                <a:gd name="T20" fmla="*/ 2147483647 w 41"/>
                <a:gd name="T21" fmla="*/ 2147483647 h 32"/>
                <a:gd name="T22" fmla="*/ 2147483647 w 41"/>
                <a:gd name="T23" fmla="*/ 2147483647 h 32"/>
                <a:gd name="T24" fmla="*/ 2147483647 w 41"/>
                <a:gd name="T25" fmla="*/ 2147483647 h 32"/>
                <a:gd name="T26" fmla="*/ 2147483647 w 41"/>
                <a:gd name="T27" fmla="*/ 2147483647 h 32"/>
                <a:gd name="T28" fmla="*/ 2147483647 w 41"/>
                <a:gd name="T29" fmla="*/ 2147483647 h 32"/>
                <a:gd name="T30" fmla="*/ 2147483647 w 41"/>
                <a:gd name="T31" fmla="*/ 2147483647 h 32"/>
                <a:gd name="T32" fmla="*/ 2147483647 w 41"/>
                <a:gd name="T33" fmla="*/ 2147483647 h 32"/>
                <a:gd name="T34" fmla="*/ 2147483647 w 41"/>
                <a:gd name="T35" fmla="*/ 2147483647 h 32"/>
                <a:gd name="T36" fmla="*/ 2147483647 w 41"/>
                <a:gd name="T37" fmla="*/ 2147483647 h 32"/>
                <a:gd name="T38" fmla="*/ 2147483647 w 41"/>
                <a:gd name="T39" fmla="*/ 2147483647 h 32"/>
                <a:gd name="T40" fmla="*/ 2147483647 w 41"/>
                <a:gd name="T41" fmla="*/ 2147483647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1" h="32">
                  <a:moveTo>
                    <a:pt x="40" y="15"/>
                  </a:moveTo>
                  <a:cubicBezTo>
                    <a:pt x="40" y="15"/>
                    <a:pt x="40" y="15"/>
                    <a:pt x="40" y="15"/>
                  </a:cubicBezTo>
                  <a:cubicBezTo>
                    <a:pt x="40" y="15"/>
                    <a:pt x="40" y="14"/>
                    <a:pt x="41" y="13"/>
                  </a:cubicBezTo>
                  <a:cubicBezTo>
                    <a:pt x="25" y="0"/>
                    <a:pt x="25" y="0"/>
                    <a:pt x="25" y="0"/>
                  </a:cubicBezTo>
                  <a:cubicBezTo>
                    <a:pt x="25" y="0"/>
                    <a:pt x="25" y="0"/>
                    <a:pt x="24" y="0"/>
                  </a:cubicBezTo>
                  <a:cubicBezTo>
                    <a:pt x="24" y="0"/>
                    <a:pt x="24" y="0"/>
                    <a:pt x="24" y="0"/>
                  </a:cubicBezTo>
                  <a:cubicBezTo>
                    <a:pt x="12" y="3"/>
                    <a:pt x="0" y="16"/>
                    <a:pt x="12" y="31"/>
                  </a:cubicBezTo>
                  <a:cubicBezTo>
                    <a:pt x="13" y="31"/>
                    <a:pt x="14" y="32"/>
                    <a:pt x="14" y="31"/>
                  </a:cubicBezTo>
                  <a:cubicBezTo>
                    <a:pt x="15" y="31"/>
                    <a:pt x="16" y="30"/>
                    <a:pt x="16" y="30"/>
                  </a:cubicBezTo>
                  <a:cubicBezTo>
                    <a:pt x="16" y="28"/>
                    <a:pt x="17" y="26"/>
                    <a:pt x="19" y="24"/>
                  </a:cubicBezTo>
                  <a:cubicBezTo>
                    <a:pt x="22" y="20"/>
                    <a:pt x="33" y="26"/>
                    <a:pt x="40" y="15"/>
                  </a:cubicBezTo>
                  <a:close/>
                  <a:moveTo>
                    <a:pt x="25" y="19"/>
                  </a:moveTo>
                  <a:cubicBezTo>
                    <a:pt x="22" y="19"/>
                    <a:pt x="19" y="19"/>
                    <a:pt x="16" y="21"/>
                  </a:cubicBezTo>
                  <a:cubicBezTo>
                    <a:pt x="16" y="22"/>
                    <a:pt x="15" y="22"/>
                    <a:pt x="15" y="23"/>
                  </a:cubicBezTo>
                  <a:cubicBezTo>
                    <a:pt x="14" y="23"/>
                    <a:pt x="14" y="23"/>
                    <a:pt x="13" y="23"/>
                  </a:cubicBezTo>
                  <a:cubicBezTo>
                    <a:pt x="12" y="23"/>
                    <a:pt x="12" y="23"/>
                    <a:pt x="12" y="22"/>
                  </a:cubicBezTo>
                  <a:cubicBezTo>
                    <a:pt x="11" y="20"/>
                    <a:pt x="11" y="18"/>
                    <a:pt x="11" y="15"/>
                  </a:cubicBezTo>
                  <a:cubicBezTo>
                    <a:pt x="12" y="14"/>
                    <a:pt x="12" y="13"/>
                    <a:pt x="13" y="12"/>
                  </a:cubicBezTo>
                  <a:cubicBezTo>
                    <a:pt x="16" y="15"/>
                    <a:pt x="19" y="17"/>
                    <a:pt x="24" y="16"/>
                  </a:cubicBezTo>
                  <a:cubicBezTo>
                    <a:pt x="27" y="16"/>
                    <a:pt x="30" y="16"/>
                    <a:pt x="33" y="17"/>
                  </a:cubicBezTo>
                  <a:cubicBezTo>
                    <a:pt x="30" y="18"/>
                    <a:pt x="27" y="19"/>
                    <a:pt x="25" y="19"/>
                  </a:cubicBez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121898" tIns="60948" rIns="121898" bIns="60948"/>
            <a:lstStyle/>
            <a:p>
              <a:pPr defTabSz="1219170" fontAlgn="base">
                <a:spcBef>
                  <a:spcPct val="0"/>
                </a:spcBef>
                <a:spcAft>
                  <a:spcPct val="0"/>
                </a:spcAft>
                <a:defRPr/>
              </a:pPr>
              <a:endParaRPr lang="zh-CN" altLang="en-US" sz="2400" kern="0">
                <a:solidFill>
                  <a:srgbClr val="000000"/>
                </a:solidFill>
              </a:endParaRPr>
            </a:p>
          </p:txBody>
        </p:sp>
      </p:grpSp>
      <p:grpSp>
        <p:nvGrpSpPr>
          <p:cNvPr id="26" name="组合 25"/>
          <p:cNvGrpSpPr/>
          <p:nvPr/>
        </p:nvGrpSpPr>
        <p:grpSpPr>
          <a:xfrm>
            <a:off x="1648670" y="1919418"/>
            <a:ext cx="1549198" cy="1522235"/>
            <a:chOff x="1648670" y="1797468"/>
            <a:chExt cx="1549198" cy="1522235"/>
          </a:xfrm>
        </p:grpSpPr>
        <p:pic>
          <p:nvPicPr>
            <p:cNvPr id="9" name="图片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8670" y="1797468"/>
              <a:ext cx="1549198" cy="152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Freeform 5"/>
            <p:cNvSpPr>
              <a:spLocks noEditPoints="1"/>
            </p:cNvSpPr>
            <p:nvPr/>
          </p:nvSpPr>
          <p:spPr bwMode="auto">
            <a:xfrm>
              <a:off x="1942849" y="2172205"/>
              <a:ext cx="971424" cy="607625"/>
            </a:xfrm>
            <a:custGeom>
              <a:avLst/>
              <a:gdLst>
                <a:gd name="T0" fmla="*/ 2147483647 w 260"/>
                <a:gd name="T1" fmla="*/ 2147483647 h 162"/>
                <a:gd name="T2" fmla="*/ 2147483647 w 260"/>
                <a:gd name="T3" fmla="*/ 0 h 162"/>
                <a:gd name="T4" fmla="*/ 2147483647 w 260"/>
                <a:gd name="T5" fmla="*/ 2147483647 h 162"/>
                <a:gd name="T6" fmla="*/ 2147483647 w 260"/>
                <a:gd name="T7" fmla="*/ 2147483647 h 162"/>
                <a:gd name="T8" fmla="*/ 2147483647 w 260"/>
                <a:gd name="T9" fmla="*/ 2147483647 h 162"/>
                <a:gd name="T10" fmla="*/ 0 w 260"/>
                <a:gd name="T11" fmla="*/ 2147483647 h 162"/>
                <a:gd name="T12" fmla="*/ 2147483647 w 260"/>
                <a:gd name="T13" fmla="*/ 2147483647 h 162"/>
                <a:gd name="T14" fmla="*/ 2147483647 w 260"/>
                <a:gd name="T15" fmla="*/ 2147483647 h 162"/>
                <a:gd name="T16" fmla="*/ 2147483647 w 260"/>
                <a:gd name="T17" fmla="*/ 2147483647 h 162"/>
                <a:gd name="T18" fmla="*/ 2147483647 w 260"/>
                <a:gd name="T19" fmla="*/ 2147483647 h 162"/>
                <a:gd name="T20" fmla="*/ 2147483647 w 260"/>
                <a:gd name="T21" fmla="*/ 2147483647 h 162"/>
                <a:gd name="T22" fmla="*/ 2147483647 w 260"/>
                <a:gd name="T23" fmla="*/ 2147483647 h 162"/>
                <a:gd name="T24" fmla="*/ 2147483647 w 260"/>
                <a:gd name="T25" fmla="*/ 2147483647 h 162"/>
                <a:gd name="T26" fmla="*/ 2147483647 w 260"/>
                <a:gd name="T27" fmla="*/ 2147483647 h 162"/>
                <a:gd name="T28" fmla="*/ 2147483647 w 260"/>
                <a:gd name="T29" fmla="*/ 2147483647 h 162"/>
                <a:gd name="T30" fmla="*/ 2147483647 w 260"/>
                <a:gd name="T31" fmla="*/ 2147483647 h 162"/>
                <a:gd name="T32" fmla="*/ 2147483647 w 260"/>
                <a:gd name="T33" fmla="*/ 2147483647 h 162"/>
                <a:gd name="T34" fmla="*/ 2147483647 w 260"/>
                <a:gd name="T35" fmla="*/ 2147483647 h 1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lIns="121898" tIns="60948" rIns="121898" bIns="60948"/>
            <a:lstStyle/>
            <a:p>
              <a:pPr defTabSz="1219170" fontAlgn="base">
                <a:spcBef>
                  <a:spcPct val="0"/>
                </a:spcBef>
                <a:spcAft>
                  <a:spcPct val="0"/>
                </a:spcAft>
                <a:defRPr/>
              </a:pPr>
              <a:endParaRPr lang="zh-CN" altLang="en-US" sz="2400" kern="0">
                <a:solidFill>
                  <a:srgbClr val="000000"/>
                </a:solidFill>
              </a:endParaRPr>
            </a:p>
          </p:txBody>
        </p:sp>
      </p:grpSp>
      <p:sp>
        <p:nvSpPr>
          <p:cNvPr id="18" name="TextBox 7"/>
          <p:cNvSpPr txBox="1">
            <a:spLocks noChangeArrowheads="1"/>
          </p:cNvSpPr>
          <p:nvPr/>
        </p:nvSpPr>
        <p:spPr bwMode="auto">
          <a:xfrm>
            <a:off x="882418" y="3839776"/>
            <a:ext cx="2952366" cy="615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38" tIns="60918" rIns="121838" bIns="60918">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defTabSz="1219032" eaLnBrk="1" fontAlgn="base" hangingPunct="1">
              <a:spcBef>
                <a:spcPct val="0"/>
              </a:spcBef>
              <a:spcAft>
                <a:spcPct val="0"/>
              </a:spcAft>
            </a:pPr>
            <a:r>
              <a:rPr lang="en-US" altLang="zh-CN" sz="3200" dirty="0">
                <a:solidFill>
                  <a:srgbClr val="000000"/>
                </a:solidFill>
                <a:latin typeface="华文行楷" pitchFamily="2" charset="-122"/>
                <a:ea typeface="华文行楷" pitchFamily="2" charset="-122"/>
              </a:rPr>
              <a:t>"</a:t>
            </a:r>
            <a:r>
              <a:rPr lang="zh-CN" altLang="en-US" sz="3200" dirty="0">
                <a:solidFill>
                  <a:srgbClr val="000000"/>
                </a:solidFill>
                <a:latin typeface="华文行楷" pitchFamily="2" charset="-122"/>
                <a:ea typeface="华文行楷" pitchFamily="2" charset="-122"/>
              </a:rPr>
              <a:t>庐山国学</a:t>
            </a:r>
            <a:r>
              <a:rPr lang="en-US" altLang="zh-CN" sz="3200" dirty="0">
                <a:solidFill>
                  <a:srgbClr val="000000"/>
                </a:solidFill>
                <a:latin typeface="华文行楷" pitchFamily="2" charset="-122"/>
                <a:ea typeface="华文行楷" pitchFamily="2" charset="-122"/>
              </a:rPr>
              <a:t>"</a:t>
            </a:r>
            <a:endParaRPr lang="zh-CN" altLang="en-US" sz="3200" dirty="0">
              <a:solidFill>
                <a:srgbClr val="000000"/>
              </a:solidFill>
              <a:latin typeface="华文行楷" pitchFamily="2" charset="-122"/>
              <a:ea typeface="华文行楷" pitchFamily="2" charset="-122"/>
            </a:endParaRPr>
          </a:p>
        </p:txBody>
      </p:sp>
      <p:sp>
        <p:nvSpPr>
          <p:cNvPr id="19" name="矩形 18"/>
          <p:cNvSpPr/>
          <p:nvPr/>
        </p:nvSpPr>
        <p:spPr>
          <a:xfrm>
            <a:off x="694606" y="4455244"/>
            <a:ext cx="3528392" cy="1167643"/>
          </a:xfrm>
          <a:prstGeom prst="rect">
            <a:avLst/>
          </a:prstGeom>
        </p:spPr>
        <p:txBody>
          <a:bodyPr wrap="square" lIns="91394" tIns="45696" rIns="91394" bIns="45696">
            <a:spAutoFit/>
          </a:bodyPr>
          <a:lstStyle/>
          <a:p>
            <a:pPr>
              <a:lnSpc>
                <a:spcPct val="150000"/>
              </a:lnSpc>
            </a:pPr>
            <a:r>
              <a:rPr lang="zh-CN" altLang="en-US" sz="1200" dirty="0">
                <a:solidFill>
                  <a:prstClr val="black"/>
                </a:solidFill>
                <a:latin typeface="微软雅黑" pitchFamily="34" charset="-122"/>
                <a:ea typeface="微软雅黑" pitchFamily="34" charset="-122"/>
              </a:rPr>
              <a:t>       唐代贞元中，李勃隐居读书于庐山白鹿洞，至南唐时，在其遗址建学馆，以授生徒，号为</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庐山国学</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亦称</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白鹿洞国学</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庐山国子监</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庐山书堂</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等</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，首次使用了</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国学</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这一概念。</a:t>
            </a:r>
          </a:p>
        </p:txBody>
      </p:sp>
      <p:sp>
        <p:nvSpPr>
          <p:cNvPr id="20" name="TextBox 7"/>
          <p:cNvSpPr txBox="1">
            <a:spLocks noChangeArrowheads="1"/>
          </p:cNvSpPr>
          <p:nvPr/>
        </p:nvSpPr>
        <p:spPr bwMode="auto">
          <a:xfrm>
            <a:off x="4655046" y="3832767"/>
            <a:ext cx="2952366" cy="615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38" tIns="60918" rIns="121838" bIns="60918">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defTabSz="1219032" eaLnBrk="1" fontAlgn="base" hangingPunct="1">
              <a:spcBef>
                <a:spcPct val="0"/>
              </a:spcBef>
              <a:spcAft>
                <a:spcPct val="0"/>
              </a:spcAft>
            </a:pPr>
            <a:r>
              <a:rPr lang="en-US" altLang="zh-CN" sz="3200" dirty="0">
                <a:solidFill>
                  <a:srgbClr val="000000"/>
                </a:solidFill>
                <a:latin typeface="华文行楷" pitchFamily="2" charset="-122"/>
                <a:ea typeface="华文行楷" pitchFamily="2" charset="-122"/>
              </a:rPr>
              <a:t>"</a:t>
            </a:r>
            <a:r>
              <a:rPr lang="zh-CN" altLang="en-US" sz="3200" dirty="0">
                <a:solidFill>
                  <a:srgbClr val="000000"/>
                </a:solidFill>
                <a:latin typeface="华文行楷" pitchFamily="2" charset="-122"/>
                <a:ea typeface="华文行楷" pitchFamily="2" charset="-122"/>
              </a:rPr>
              <a:t>白鹿洞书院</a:t>
            </a:r>
            <a:r>
              <a:rPr lang="en-US" altLang="zh-CN" sz="3200" dirty="0">
                <a:solidFill>
                  <a:srgbClr val="000000"/>
                </a:solidFill>
                <a:latin typeface="华文行楷" pitchFamily="2" charset="-122"/>
                <a:ea typeface="华文行楷" pitchFamily="2" charset="-122"/>
              </a:rPr>
              <a:t>"</a:t>
            </a:r>
            <a:endParaRPr lang="zh-CN" altLang="en-US" sz="3200" dirty="0">
              <a:solidFill>
                <a:srgbClr val="000000"/>
              </a:solidFill>
              <a:latin typeface="华文行楷" pitchFamily="2" charset="-122"/>
              <a:ea typeface="华文行楷" pitchFamily="2" charset="-122"/>
            </a:endParaRPr>
          </a:p>
        </p:txBody>
      </p:sp>
      <p:sp>
        <p:nvSpPr>
          <p:cNvPr id="21" name="矩形 20"/>
          <p:cNvSpPr/>
          <p:nvPr/>
        </p:nvSpPr>
        <p:spPr>
          <a:xfrm>
            <a:off x="4511030" y="4472795"/>
            <a:ext cx="3456384" cy="1477279"/>
          </a:xfrm>
          <a:prstGeom prst="rect">
            <a:avLst/>
          </a:prstGeom>
        </p:spPr>
        <p:txBody>
          <a:bodyPr wrap="square" lIns="91394" tIns="45696" rIns="91394" bIns="45696">
            <a:spAutoFit/>
          </a:bodyPr>
          <a:lstStyle/>
          <a:p>
            <a:pPr>
              <a:lnSpc>
                <a:spcPct val="150000"/>
              </a:lnSpc>
            </a:pPr>
            <a:r>
              <a:rPr lang="zh-CN" altLang="en-US" sz="1200" dirty="0">
                <a:solidFill>
                  <a:prstClr val="black"/>
                </a:solidFill>
                <a:latin typeface="微软雅黑" pitchFamily="34" charset="-122"/>
                <a:ea typeface="微软雅黑" pitchFamily="34" charset="-122"/>
              </a:rPr>
              <a:t>       到宋代，又改称</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白鹿洞书院</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，为藏书与讲学之所。宋代书院兴盛，涌现出白鹿、石鼓</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一说嵩阳</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、睢阳和岳麓四大书院。</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国学</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这一概念的使用，与</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国医</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是一样的。</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国医</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即国家的医学，</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国学</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自然亦即国家的学术了。</a:t>
            </a:r>
          </a:p>
        </p:txBody>
      </p:sp>
      <p:sp>
        <p:nvSpPr>
          <p:cNvPr id="22" name="TextBox 7"/>
          <p:cNvSpPr txBox="1">
            <a:spLocks noChangeArrowheads="1"/>
          </p:cNvSpPr>
          <p:nvPr/>
        </p:nvSpPr>
        <p:spPr bwMode="auto">
          <a:xfrm>
            <a:off x="8551978" y="3884028"/>
            <a:ext cx="2952366" cy="615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38" tIns="60918" rIns="121838" bIns="60918">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defTabSz="1219032" eaLnBrk="1" fontAlgn="base" hangingPunct="1">
              <a:spcBef>
                <a:spcPct val="0"/>
              </a:spcBef>
              <a:spcAft>
                <a:spcPct val="0"/>
              </a:spcAft>
            </a:pPr>
            <a:r>
              <a:rPr lang="en-US" altLang="zh-CN" sz="3200" dirty="0">
                <a:solidFill>
                  <a:srgbClr val="000000"/>
                </a:solidFill>
                <a:latin typeface="华文行楷" pitchFamily="2" charset="-122"/>
                <a:ea typeface="华文行楷" pitchFamily="2" charset="-122"/>
              </a:rPr>
              <a:t>"</a:t>
            </a:r>
            <a:r>
              <a:rPr lang="zh-CN" altLang="en-US" sz="3200" dirty="0">
                <a:solidFill>
                  <a:srgbClr val="000000"/>
                </a:solidFill>
                <a:latin typeface="华文行楷" pitchFamily="2" charset="-122"/>
                <a:ea typeface="华文行楷" pitchFamily="2" charset="-122"/>
              </a:rPr>
              <a:t>西学东渐</a:t>
            </a:r>
            <a:r>
              <a:rPr lang="en-US" altLang="zh-CN" sz="3200" dirty="0">
                <a:solidFill>
                  <a:srgbClr val="000000"/>
                </a:solidFill>
                <a:latin typeface="华文行楷" pitchFamily="2" charset="-122"/>
                <a:ea typeface="华文行楷" pitchFamily="2" charset="-122"/>
              </a:rPr>
              <a:t>"</a:t>
            </a:r>
            <a:endParaRPr lang="zh-CN" altLang="en-US" sz="3200" dirty="0">
              <a:solidFill>
                <a:srgbClr val="000000"/>
              </a:solidFill>
              <a:latin typeface="华文行楷" pitchFamily="2" charset="-122"/>
              <a:ea typeface="华文行楷" pitchFamily="2" charset="-122"/>
            </a:endParaRPr>
          </a:p>
        </p:txBody>
      </p:sp>
      <p:sp>
        <p:nvSpPr>
          <p:cNvPr id="23" name="矩形 22"/>
          <p:cNvSpPr/>
          <p:nvPr/>
        </p:nvSpPr>
        <p:spPr>
          <a:xfrm>
            <a:off x="8399462" y="4524056"/>
            <a:ext cx="3240360" cy="1200280"/>
          </a:xfrm>
          <a:prstGeom prst="rect">
            <a:avLst/>
          </a:prstGeom>
        </p:spPr>
        <p:txBody>
          <a:bodyPr wrap="square" lIns="91394" tIns="45696" rIns="91394" bIns="45696">
            <a:spAutoFit/>
          </a:bodyPr>
          <a:lstStyle/>
          <a:p>
            <a:pPr>
              <a:lnSpc>
                <a:spcPct val="150000"/>
              </a:lnSpc>
            </a:pPr>
            <a:r>
              <a:rPr lang="zh-CN" altLang="en-US" sz="1200" dirty="0">
                <a:solidFill>
                  <a:prstClr val="black"/>
                </a:solidFill>
                <a:latin typeface="微软雅黑" pitchFamily="34" charset="-122"/>
                <a:ea typeface="微软雅黑" pitchFamily="34" charset="-122"/>
              </a:rPr>
              <a:t>      真正把</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国学</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同诸多</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外学</a:t>
            </a:r>
            <a:r>
              <a:rPr lang="en-US" altLang="zh-CN" sz="1200" dirty="0">
                <a:solidFill>
                  <a:prstClr val="black"/>
                </a:solidFill>
                <a:latin typeface="微软雅黑" pitchFamily="34" charset="-122"/>
                <a:ea typeface="微软雅黑" pitchFamily="34" charset="-122"/>
              </a:rPr>
              <a:t>"</a:t>
            </a:r>
            <a:r>
              <a:rPr lang="zh-CN" altLang="en-US" sz="1200" dirty="0">
                <a:solidFill>
                  <a:prstClr val="black"/>
                </a:solidFill>
                <a:latin typeface="微软雅黑" pitchFamily="34" charset="-122"/>
                <a:ea typeface="微软雅黑" pitchFamily="34" charset="-122"/>
              </a:rPr>
              <a:t>相提并论，即作为一门统揽中国学术的概念提出来，则是在西学东渐、我国社会和学术文化处于空前转型的二十世纪初。</a:t>
            </a:r>
          </a:p>
        </p:txBody>
      </p:sp>
      <p:sp>
        <p:nvSpPr>
          <p:cNvPr id="27" name="TextBox 2"/>
          <p:cNvSpPr txBox="1">
            <a:spLocks noChangeArrowheads="1"/>
          </p:cNvSpPr>
          <p:nvPr/>
        </p:nvSpPr>
        <p:spPr bwMode="auto">
          <a:xfrm>
            <a:off x="2104248" y="987196"/>
            <a:ext cx="4926468" cy="70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4296">
              <a:defRPr/>
            </a:pPr>
            <a:r>
              <a:rPr lang="zh-CN" altLang="en-US" sz="4000" kern="0" dirty="0">
                <a:solidFill>
                  <a:srgbClr val="FF0000"/>
                </a:solidFill>
                <a:latin typeface="华文行楷" pitchFamily="2" charset="-122"/>
                <a:ea typeface="华文行楷" pitchFamily="2" charset="-122"/>
              </a:rPr>
              <a:t>国学变迁</a:t>
            </a:r>
          </a:p>
        </p:txBody>
      </p:sp>
    </p:spTree>
    <p:extLst>
      <p:ext uri="{BB962C8B-B14F-4D97-AF65-F5344CB8AC3E}">
        <p14:creationId xmlns:p14="http://schemas.microsoft.com/office/powerpoint/2010/main" val="1916105772"/>
      </p:ext>
    </p:extLst>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par>
                              <p:cTn id="8" fill="hold">
                                <p:stCondLst>
                                  <p:cond delay="500"/>
                                </p:stCondLst>
                                <p:childTnLst>
                                  <p:par>
                                    <p:cTn id="9" presetID="2" presetClass="entr" presetSubtype="8" fill="hold" nodeType="afterEffect" p14:presetBounceEnd="66000">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14:bounceEnd="66000">
                                          <p:cBhvr additive="base">
                                            <p:cTn id="11" dur="500" fill="hold"/>
                                            <p:tgtEl>
                                              <p:spTgt spid="25"/>
                                            </p:tgtEl>
                                            <p:attrNameLst>
                                              <p:attrName>ppt_x</p:attrName>
                                            </p:attrNameLst>
                                          </p:cBhvr>
                                          <p:tavLst>
                                            <p:tav tm="0">
                                              <p:val>
                                                <p:strVal val="0-#ppt_w/2"/>
                                              </p:val>
                                            </p:tav>
                                            <p:tav tm="100000">
                                              <p:val>
                                                <p:strVal val="#ppt_x"/>
                                              </p:val>
                                            </p:tav>
                                          </p:tavLst>
                                        </p:anim>
                                        <p:anim calcmode="lin" valueType="num" p14:bounceEnd="66000">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14:presetBounceEnd="66000">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14:bounceEnd="66000">
                                          <p:cBhvr additive="base">
                                            <p:cTn id="16" dur="500" fill="hold"/>
                                            <p:tgtEl>
                                              <p:spTgt spid="24"/>
                                            </p:tgtEl>
                                            <p:attrNameLst>
                                              <p:attrName>ppt_x</p:attrName>
                                            </p:attrNameLst>
                                          </p:cBhvr>
                                          <p:tavLst>
                                            <p:tav tm="0">
                                              <p:val>
                                                <p:strVal val="0-#ppt_w/2"/>
                                              </p:val>
                                            </p:tav>
                                            <p:tav tm="100000">
                                              <p:val>
                                                <p:strVal val="#ppt_x"/>
                                              </p:val>
                                            </p:tav>
                                          </p:tavLst>
                                        </p:anim>
                                        <p:anim calcmode="lin" valueType="num" p14:bounceEnd="66000">
                                          <p:cBhvr additive="base">
                                            <p:cTn id="17" dur="500" fill="hold"/>
                                            <p:tgtEl>
                                              <p:spTgt spid="2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nodeType="afterEffect" p14:presetBounceEnd="66000">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14:bounceEnd="66000">
                                          <p:cBhvr additive="base">
                                            <p:cTn id="21" dur="500" fill="hold"/>
                                            <p:tgtEl>
                                              <p:spTgt spid="26"/>
                                            </p:tgtEl>
                                            <p:attrNameLst>
                                              <p:attrName>ppt_x</p:attrName>
                                            </p:attrNameLst>
                                          </p:cBhvr>
                                          <p:tavLst>
                                            <p:tav tm="0">
                                              <p:val>
                                                <p:strVal val="0-#ppt_w/2"/>
                                              </p:val>
                                            </p:tav>
                                            <p:tav tm="100000">
                                              <p:val>
                                                <p:strVal val="#ppt_x"/>
                                              </p:val>
                                            </p:tav>
                                          </p:tavLst>
                                        </p:anim>
                                        <p:anim calcmode="lin" valueType="num" p14:bounceEnd="66000">
                                          <p:cBhvr additive="base">
                                            <p:cTn id="22" dur="500" fill="hold"/>
                                            <p:tgtEl>
                                              <p:spTgt spid="26"/>
                                            </p:tgtEl>
                                            <p:attrNameLst>
                                              <p:attrName>ppt_y</p:attrName>
                                            </p:attrNameLst>
                                          </p:cBhvr>
                                          <p:tavLst>
                                            <p:tav tm="0">
                                              <p:val>
                                                <p:strVal val="#ppt_y"/>
                                              </p:val>
                                            </p:tav>
                                            <p:tav tm="100000">
                                              <p:val>
                                                <p:strVal val="#ppt_y"/>
                                              </p:val>
                                            </p:tav>
                                          </p:tavLst>
                                        </p:anim>
                                      </p:childTnLst>
                                    </p:cTn>
                                  </p:par>
                                  <p:par>
                                    <p:cTn id="23" presetID="22" presetClass="entr" presetSubtype="8"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3000"/>
                                            <p:tgtEl>
                                              <p:spTgt spid="19"/>
                                            </p:tgtEl>
                                          </p:cBhvr>
                                        </p:animEffect>
                                      </p:childTnLst>
                                    </p:cTn>
                                  </p:par>
                                </p:childTnLst>
                              </p:cTn>
                            </p:par>
                            <p:par>
                              <p:cTn id="30" fill="hold">
                                <p:stCondLst>
                                  <p:cond delay="5000"/>
                                </p:stCondLst>
                                <p:childTnLst>
                                  <p:par>
                                    <p:cTn id="31" presetID="22" presetClass="entr" presetSubtype="8"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par>
                              <p:cTn id="34" fill="hold">
                                <p:stCondLst>
                                  <p:cond delay="5500"/>
                                </p:stCondLst>
                                <p:childTnLst>
                                  <p:par>
                                    <p:cTn id="35" presetID="22" presetClass="entr" presetSubtype="1"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up)">
                                          <p:cBhvr>
                                            <p:cTn id="37" dur="3000"/>
                                            <p:tgtEl>
                                              <p:spTgt spid="21"/>
                                            </p:tgtEl>
                                          </p:cBhvr>
                                        </p:animEffect>
                                      </p:childTnLst>
                                    </p:cTn>
                                  </p:par>
                                </p:childTnLst>
                              </p:cTn>
                            </p:par>
                            <p:par>
                              <p:cTn id="38" fill="hold">
                                <p:stCondLst>
                                  <p:cond delay="8500"/>
                                </p:stCondLst>
                                <p:childTnLst>
                                  <p:par>
                                    <p:cTn id="39" presetID="22" presetClass="entr" presetSubtype="8"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childTnLst>
                              </p:cTn>
                            </p:par>
                            <p:par>
                              <p:cTn id="42" fill="hold">
                                <p:stCondLst>
                                  <p:cond delay="9000"/>
                                </p:stCondLst>
                                <p:childTnLst>
                                  <p:par>
                                    <p:cTn id="43" presetID="22" presetClass="entr" presetSubtype="1"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up)">
                                          <p:cBhvr>
                                            <p:cTn id="45" dur="3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0-#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0-#ppt_w/2"/>
                                              </p:val>
                                            </p:tav>
                                            <p:tav tm="100000">
                                              <p:val>
                                                <p:strVal val="#ppt_x"/>
                                              </p:val>
                                            </p:tav>
                                          </p:tavLst>
                                        </p:anim>
                                        <p:anim calcmode="lin" valueType="num">
                                          <p:cBhvr additive="base">
                                            <p:cTn id="17" dur="500" fill="hold"/>
                                            <p:tgtEl>
                                              <p:spTgt spid="2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0-#ppt_w/2"/>
                                              </p:val>
                                            </p:tav>
                                            <p:tav tm="100000">
                                              <p:val>
                                                <p:strVal val="#ppt_x"/>
                                              </p:val>
                                            </p:tav>
                                          </p:tavLst>
                                        </p:anim>
                                        <p:anim calcmode="lin" valueType="num">
                                          <p:cBhvr additive="base">
                                            <p:cTn id="22" dur="500" fill="hold"/>
                                            <p:tgtEl>
                                              <p:spTgt spid="26"/>
                                            </p:tgtEl>
                                            <p:attrNameLst>
                                              <p:attrName>ppt_y</p:attrName>
                                            </p:attrNameLst>
                                          </p:cBhvr>
                                          <p:tavLst>
                                            <p:tav tm="0">
                                              <p:val>
                                                <p:strVal val="#ppt_y"/>
                                              </p:val>
                                            </p:tav>
                                            <p:tav tm="100000">
                                              <p:val>
                                                <p:strVal val="#ppt_y"/>
                                              </p:val>
                                            </p:tav>
                                          </p:tavLst>
                                        </p:anim>
                                      </p:childTnLst>
                                    </p:cTn>
                                  </p:par>
                                  <p:par>
                                    <p:cTn id="23" presetID="22" presetClass="entr" presetSubtype="8"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3000"/>
                                            <p:tgtEl>
                                              <p:spTgt spid="19"/>
                                            </p:tgtEl>
                                          </p:cBhvr>
                                        </p:animEffect>
                                      </p:childTnLst>
                                    </p:cTn>
                                  </p:par>
                                </p:childTnLst>
                              </p:cTn>
                            </p:par>
                            <p:par>
                              <p:cTn id="30" fill="hold">
                                <p:stCondLst>
                                  <p:cond delay="5000"/>
                                </p:stCondLst>
                                <p:childTnLst>
                                  <p:par>
                                    <p:cTn id="31" presetID="22" presetClass="entr" presetSubtype="8"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par>
                              <p:cTn id="34" fill="hold">
                                <p:stCondLst>
                                  <p:cond delay="5500"/>
                                </p:stCondLst>
                                <p:childTnLst>
                                  <p:par>
                                    <p:cTn id="35" presetID="22" presetClass="entr" presetSubtype="1"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up)">
                                          <p:cBhvr>
                                            <p:cTn id="37" dur="3000"/>
                                            <p:tgtEl>
                                              <p:spTgt spid="21"/>
                                            </p:tgtEl>
                                          </p:cBhvr>
                                        </p:animEffect>
                                      </p:childTnLst>
                                    </p:cTn>
                                  </p:par>
                                </p:childTnLst>
                              </p:cTn>
                            </p:par>
                            <p:par>
                              <p:cTn id="38" fill="hold">
                                <p:stCondLst>
                                  <p:cond delay="8500"/>
                                </p:stCondLst>
                                <p:childTnLst>
                                  <p:par>
                                    <p:cTn id="39" presetID="22" presetClass="entr" presetSubtype="8" fill="hold" grpId="0"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childTnLst>
                              </p:cTn>
                            </p:par>
                            <p:par>
                              <p:cTn id="42" fill="hold">
                                <p:stCondLst>
                                  <p:cond delay="9000"/>
                                </p:stCondLst>
                                <p:childTnLst>
                                  <p:par>
                                    <p:cTn id="43" presetID="22" presetClass="entr" presetSubtype="1"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up)">
                                          <p:cBhvr>
                                            <p:cTn id="45" dur="3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7"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10630" y="2565697"/>
            <a:ext cx="4824536" cy="3285851"/>
          </a:xfrm>
          <a:prstGeom prst="rect">
            <a:avLst/>
          </a:prstGeom>
        </p:spPr>
        <p:txBody>
          <a:bodyPr wrap="square" lIns="91394" tIns="45696" rIns="91394" bIns="45696">
            <a:spAutoFit/>
          </a:bodyPr>
          <a:lstStyle/>
          <a:p>
            <a:pPr>
              <a:lnSpc>
                <a:spcPct val="150000"/>
              </a:lnSpc>
            </a:pPr>
            <a:r>
              <a:rPr lang="zh-CN" altLang="en-US" sz="1400" dirty="0">
                <a:solidFill>
                  <a:prstClr val="black"/>
                </a:solidFill>
                <a:latin typeface="微软雅黑" pitchFamily="34" charset="-122"/>
                <a:ea typeface="微软雅黑" pitchFamily="34" charset="-122"/>
              </a:rPr>
              <a:t>       乃是‘为天地立心，为生民立命，为往圣继绝学，为万世开太平’。“国学”应包括五术、六艺、诸子百家之说。其中诸子百家，包括“儒、释、道、刑、名、法、墨”等等各家，乃是“为天地立心”之学；其中六艺，包括“礼、乐、射、御、书、数”，在古代，“六艺”中礼、乐、射、御，称为“大艺”，是贵族从政必具之术，贵族子弟在太学阶段要深入学习；书与数称为“小艺”，是民生日用所需之术，是在古代“小学”阶段的必修课，乃是“为生民立命</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之术；其中五术，乃是 “为往圣继绝学”、“究天人之际”关系的学问，包括“山、医、卜、命、相”等。</a:t>
            </a: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3371" y="1629594"/>
            <a:ext cx="6992087" cy="4743944"/>
          </a:xfrm>
          <a:prstGeom prst="rect">
            <a:avLst/>
          </a:prstGeom>
          <a:ln>
            <a:noFill/>
          </a:ln>
          <a:effectLst>
            <a:softEdge rad="977900"/>
          </a:effectLst>
        </p:spPr>
      </p:pic>
      <p:sp>
        <p:nvSpPr>
          <p:cNvPr id="6" name="TextBox 2"/>
          <p:cNvSpPr txBox="1">
            <a:spLocks noChangeArrowheads="1"/>
          </p:cNvSpPr>
          <p:nvPr/>
        </p:nvSpPr>
        <p:spPr bwMode="auto">
          <a:xfrm>
            <a:off x="2104248" y="987196"/>
            <a:ext cx="4926468" cy="70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4296">
              <a:defRPr/>
            </a:pPr>
            <a:r>
              <a:rPr lang="zh-CN" altLang="en-US" sz="4000" kern="0" dirty="0">
                <a:solidFill>
                  <a:srgbClr val="FF0000"/>
                </a:solidFill>
                <a:latin typeface="华文行楷" pitchFamily="2" charset="-122"/>
                <a:ea typeface="华文行楷" pitchFamily="2" charset="-122"/>
              </a:rPr>
              <a:t>国学宗旨</a:t>
            </a:r>
          </a:p>
        </p:txBody>
      </p:sp>
      <p:pic>
        <p:nvPicPr>
          <p:cNvPr id="7" name="图片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7535365" y="0"/>
            <a:ext cx="4655047" cy="287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90684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30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0"/>
                                        <p:tgtEl>
                                          <p:spTgt spid="4"/>
                                        </p:tgtEl>
                                      </p:cBhvr>
                                    </p:animEffect>
                                  </p:childTnLst>
                                </p:cTn>
                              </p:par>
                              <p:par>
                                <p:cTn id="8" presetID="6" presetClass="entr" presetSubtype="32" fill="hold" nodeType="withEffect">
                                  <p:stCondLst>
                                    <p:cond delay="300"/>
                                  </p:stCondLst>
                                  <p:childTnLst>
                                    <p:set>
                                      <p:cBhvr>
                                        <p:cTn id="9" dur="1" fill="hold">
                                          <p:stCondLst>
                                            <p:cond delay="0"/>
                                          </p:stCondLst>
                                        </p:cTn>
                                        <p:tgtEl>
                                          <p:spTgt spid="5"/>
                                        </p:tgtEl>
                                        <p:attrNameLst>
                                          <p:attrName>style.visibility</p:attrName>
                                        </p:attrNameLst>
                                      </p:cBhvr>
                                      <p:to>
                                        <p:strVal val="visible"/>
                                      </p:to>
                                    </p:set>
                                    <p:animEffect transition="in" filter="circle(out)">
                                      <p:cBhvr>
                                        <p:cTn id="10" dur="2000"/>
                                        <p:tgtEl>
                                          <p:spTgt spid="5"/>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47"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
          <p:cNvSpPr txBox="1">
            <a:spLocks noChangeArrowheads="1"/>
          </p:cNvSpPr>
          <p:nvPr/>
        </p:nvSpPr>
        <p:spPr bwMode="auto">
          <a:xfrm>
            <a:off x="986879" y="2986354"/>
            <a:ext cx="4055177" cy="9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defTabSz="914296" eaLnBrk="1" hangingPunct="1"/>
            <a:r>
              <a:rPr lang="zh-CN" altLang="en-US" sz="5500" kern="0" dirty="0">
                <a:solidFill>
                  <a:prstClr val="black"/>
                </a:solidFill>
                <a:latin typeface="叶根友毛笔行书简体" pitchFamily="2" charset="-122"/>
                <a:ea typeface="叶根友毛笔行书简体" pitchFamily="2" charset="-122"/>
              </a:rPr>
              <a:t>儒家思想 </a:t>
            </a:r>
          </a:p>
        </p:txBody>
      </p:sp>
      <p:pic>
        <p:nvPicPr>
          <p:cNvPr id="7" name="图片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1348" y="4191840"/>
            <a:ext cx="662700" cy="342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组合 7"/>
          <p:cNvGrpSpPr/>
          <p:nvPr/>
        </p:nvGrpSpPr>
        <p:grpSpPr>
          <a:xfrm>
            <a:off x="1850521" y="4072368"/>
            <a:ext cx="3702005" cy="461665"/>
            <a:chOff x="2609225" y="4152581"/>
            <a:chExt cx="3702005" cy="461664"/>
          </a:xfrm>
        </p:grpSpPr>
        <p:sp>
          <p:nvSpPr>
            <p:cNvPr id="9" name="TextBox 2"/>
            <p:cNvSpPr txBox="1">
              <a:spLocks noChangeArrowheads="1"/>
            </p:cNvSpPr>
            <p:nvPr/>
          </p:nvSpPr>
          <p:spPr bwMode="auto">
            <a:xfrm>
              <a:off x="3329551" y="4152581"/>
              <a:ext cx="2981679"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defTabSz="914354" eaLnBrk="1" hangingPunct="1"/>
              <a:r>
                <a:rPr lang="zh-CN" altLang="en-US" sz="2400" b="1" kern="0" dirty="0">
                  <a:solidFill>
                    <a:srgbClr val="000000"/>
                  </a:solidFill>
                  <a:latin typeface="楷体" pitchFamily="49" charset="-122"/>
                  <a:ea typeface="楷体" pitchFamily="49" charset="-122"/>
                </a:rPr>
                <a:t>儒家学派创始人</a:t>
              </a:r>
            </a:p>
          </p:txBody>
        </p:sp>
        <p:sp>
          <p:nvSpPr>
            <p:cNvPr id="10" name="文本框 20"/>
            <p:cNvSpPr txBox="1">
              <a:spLocks noChangeArrowheads="1"/>
            </p:cNvSpPr>
            <p:nvPr/>
          </p:nvSpPr>
          <p:spPr bwMode="auto">
            <a:xfrm>
              <a:off x="2609225" y="4152581"/>
              <a:ext cx="720326"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914354" eaLnBrk="1" hangingPunct="1"/>
              <a:r>
                <a:rPr lang="zh-CN" altLang="en-US" sz="2400" b="1" kern="0" dirty="0">
                  <a:solidFill>
                    <a:srgbClr val="2F2F2F"/>
                  </a:solidFill>
                  <a:latin typeface="楷体" pitchFamily="49" charset="-122"/>
                  <a:ea typeface="楷体" pitchFamily="49" charset="-122"/>
                </a:rPr>
                <a:t>壹</a:t>
              </a:r>
            </a:p>
          </p:txBody>
        </p:sp>
        <p:sp>
          <p:nvSpPr>
            <p:cNvPr id="11" name="流程图: 联系 22"/>
            <p:cNvSpPr>
              <a:spLocks noChangeArrowheads="1"/>
            </p:cNvSpPr>
            <p:nvPr/>
          </p:nvSpPr>
          <p:spPr bwMode="auto">
            <a:xfrm>
              <a:off x="3223248" y="4330381"/>
              <a:ext cx="106304" cy="106362"/>
            </a:xfrm>
            <a:prstGeom prst="flowChartConnector">
              <a:avLst/>
            </a:prstGeom>
            <a:solidFill>
              <a:srgbClr val="2F2F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354"/>
              <a:endParaRPr lang="zh-CN" altLang="en-US" sz="1900" kern="0">
                <a:solidFill>
                  <a:srgbClr val="FFFFFF"/>
                </a:solidFill>
              </a:endParaRPr>
            </a:p>
          </p:txBody>
        </p:sp>
      </p:grpSp>
      <p:pic>
        <p:nvPicPr>
          <p:cNvPr id="12" name="图片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1348" y="4612884"/>
            <a:ext cx="662700" cy="342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组合 12"/>
          <p:cNvGrpSpPr/>
          <p:nvPr/>
        </p:nvGrpSpPr>
        <p:grpSpPr>
          <a:xfrm>
            <a:off x="1850521" y="4493417"/>
            <a:ext cx="4793486" cy="461665"/>
            <a:chOff x="2609225" y="4573627"/>
            <a:chExt cx="4793486" cy="461664"/>
          </a:xfrm>
        </p:grpSpPr>
        <p:sp>
          <p:nvSpPr>
            <p:cNvPr id="14" name="TextBox 2"/>
            <p:cNvSpPr txBox="1">
              <a:spLocks noChangeArrowheads="1"/>
            </p:cNvSpPr>
            <p:nvPr/>
          </p:nvSpPr>
          <p:spPr bwMode="auto">
            <a:xfrm>
              <a:off x="3329551" y="4573627"/>
              <a:ext cx="4073160"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defTabSz="914354" eaLnBrk="1" hangingPunct="1"/>
              <a:r>
                <a:rPr lang="zh-CN" altLang="en-US" sz="2400" b="1" kern="0" dirty="0">
                  <a:solidFill>
                    <a:srgbClr val="000000"/>
                  </a:solidFill>
                  <a:latin typeface="楷体" pitchFamily="49" charset="-122"/>
                  <a:ea typeface="楷体" pitchFamily="49" charset="-122"/>
                </a:rPr>
                <a:t>儒家的伦理思想 </a:t>
              </a:r>
            </a:p>
          </p:txBody>
        </p:sp>
        <p:sp>
          <p:nvSpPr>
            <p:cNvPr id="15" name="文本框 25"/>
            <p:cNvSpPr txBox="1">
              <a:spLocks noChangeArrowheads="1"/>
            </p:cNvSpPr>
            <p:nvPr/>
          </p:nvSpPr>
          <p:spPr bwMode="auto">
            <a:xfrm>
              <a:off x="2609225" y="4573627"/>
              <a:ext cx="720326"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914354" eaLnBrk="1" hangingPunct="1"/>
              <a:r>
                <a:rPr lang="zh-CN" altLang="en-US" sz="2400" b="1" kern="0" dirty="0">
                  <a:solidFill>
                    <a:srgbClr val="2F2F2F"/>
                  </a:solidFill>
                  <a:latin typeface="楷体" pitchFamily="49" charset="-122"/>
                  <a:ea typeface="楷体" pitchFamily="49" charset="-122"/>
                </a:rPr>
                <a:t>贰</a:t>
              </a:r>
            </a:p>
          </p:txBody>
        </p:sp>
        <p:sp>
          <p:nvSpPr>
            <p:cNvPr id="16" name="流程图: 联系 27"/>
            <p:cNvSpPr>
              <a:spLocks noChangeArrowheads="1"/>
            </p:cNvSpPr>
            <p:nvPr/>
          </p:nvSpPr>
          <p:spPr bwMode="auto">
            <a:xfrm>
              <a:off x="3223248" y="4751426"/>
              <a:ext cx="106304" cy="106361"/>
            </a:xfrm>
            <a:prstGeom prst="flowChartConnector">
              <a:avLst/>
            </a:prstGeom>
            <a:solidFill>
              <a:srgbClr val="2F2F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354"/>
              <a:endParaRPr lang="zh-CN" altLang="en-US" sz="1900" kern="0">
                <a:solidFill>
                  <a:srgbClr val="FFFFFF"/>
                </a:solidFill>
              </a:endParaRPr>
            </a:p>
          </p:txBody>
        </p:sp>
      </p:grpSp>
      <p:pic>
        <p:nvPicPr>
          <p:cNvPr id="17" name="图片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1348" y="5095321"/>
            <a:ext cx="662700" cy="342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组合 17"/>
          <p:cNvGrpSpPr/>
          <p:nvPr/>
        </p:nvGrpSpPr>
        <p:grpSpPr>
          <a:xfrm>
            <a:off x="1850521" y="4975854"/>
            <a:ext cx="5945614" cy="461665"/>
            <a:chOff x="2609225" y="5056064"/>
            <a:chExt cx="5945614" cy="461664"/>
          </a:xfrm>
        </p:grpSpPr>
        <p:sp>
          <p:nvSpPr>
            <p:cNvPr id="19" name="TextBox 2"/>
            <p:cNvSpPr txBox="1">
              <a:spLocks noChangeArrowheads="1"/>
            </p:cNvSpPr>
            <p:nvPr/>
          </p:nvSpPr>
          <p:spPr bwMode="auto">
            <a:xfrm>
              <a:off x="3329551" y="5056064"/>
              <a:ext cx="5225288"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defTabSz="914354" eaLnBrk="1" hangingPunct="1"/>
              <a:r>
                <a:rPr lang="zh-CN" altLang="en-US" sz="2400" b="1" kern="0" dirty="0">
                  <a:solidFill>
                    <a:srgbClr val="000000"/>
                  </a:solidFill>
                  <a:latin typeface="楷体" pitchFamily="49" charset="-122"/>
                  <a:ea typeface="楷体" pitchFamily="49" charset="-122"/>
                </a:rPr>
                <a:t>儒家</a:t>
              </a:r>
              <a:r>
                <a:rPr lang="en-US" altLang="zh-CN" sz="2400" b="1" kern="0" dirty="0">
                  <a:solidFill>
                    <a:srgbClr val="000000"/>
                  </a:solidFill>
                  <a:latin typeface="楷体" pitchFamily="49" charset="-122"/>
                  <a:ea typeface="楷体" pitchFamily="49" charset="-122"/>
                </a:rPr>
                <a:t>"</a:t>
              </a:r>
              <a:r>
                <a:rPr lang="zh-CN" altLang="en-US" sz="2400" b="1" kern="0" dirty="0">
                  <a:solidFill>
                    <a:srgbClr val="000000"/>
                  </a:solidFill>
                  <a:latin typeface="楷体" pitchFamily="49" charset="-122"/>
                  <a:ea typeface="楷体" pitchFamily="49" charset="-122"/>
                </a:rPr>
                <a:t>五常</a:t>
              </a:r>
              <a:r>
                <a:rPr lang="en-US" altLang="zh-CN" sz="2400" b="1" kern="0" dirty="0">
                  <a:solidFill>
                    <a:srgbClr val="000000"/>
                  </a:solidFill>
                  <a:latin typeface="楷体" pitchFamily="49" charset="-122"/>
                  <a:ea typeface="楷体" pitchFamily="49" charset="-122"/>
                </a:rPr>
                <a:t>"</a:t>
              </a:r>
            </a:p>
          </p:txBody>
        </p:sp>
        <p:sp>
          <p:nvSpPr>
            <p:cNvPr id="20" name="文本框 30"/>
            <p:cNvSpPr txBox="1">
              <a:spLocks noChangeArrowheads="1"/>
            </p:cNvSpPr>
            <p:nvPr/>
          </p:nvSpPr>
          <p:spPr bwMode="auto">
            <a:xfrm>
              <a:off x="2609225" y="5056064"/>
              <a:ext cx="720326"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914354" eaLnBrk="1" hangingPunct="1"/>
              <a:r>
                <a:rPr lang="zh-CN" altLang="en-US" sz="2400" b="1" kern="0">
                  <a:solidFill>
                    <a:srgbClr val="2F2F2F"/>
                  </a:solidFill>
                  <a:latin typeface="楷体" pitchFamily="49" charset="-122"/>
                  <a:ea typeface="楷体" pitchFamily="49" charset="-122"/>
                </a:rPr>
                <a:t>叁</a:t>
              </a:r>
            </a:p>
          </p:txBody>
        </p:sp>
        <p:sp>
          <p:nvSpPr>
            <p:cNvPr id="21" name="流程图: 联系 32"/>
            <p:cNvSpPr>
              <a:spLocks noChangeArrowheads="1"/>
            </p:cNvSpPr>
            <p:nvPr/>
          </p:nvSpPr>
          <p:spPr bwMode="auto">
            <a:xfrm>
              <a:off x="3223248" y="5233863"/>
              <a:ext cx="106304" cy="106361"/>
            </a:xfrm>
            <a:prstGeom prst="flowChartConnector">
              <a:avLst/>
            </a:prstGeom>
            <a:solidFill>
              <a:srgbClr val="2F2F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354"/>
              <a:endParaRPr lang="zh-CN" altLang="en-US" sz="1900" kern="0">
                <a:solidFill>
                  <a:srgbClr val="FFFFFF"/>
                </a:solidFill>
              </a:endParaRPr>
            </a:p>
          </p:txBody>
        </p:sp>
      </p:grpSp>
      <p:pic>
        <p:nvPicPr>
          <p:cNvPr id="22" name="Picture 3" descr="image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5526" y="3909666"/>
            <a:ext cx="3317875" cy="76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3" name="图片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1348" y="5557281"/>
            <a:ext cx="662700" cy="342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组合 23"/>
          <p:cNvGrpSpPr/>
          <p:nvPr/>
        </p:nvGrpSpPr>
        <p:grpSpPr>
          <a:xfrm>
            <a:off x="1850521" y="5437814"/>
            <a:ext cx="5081518" cy="461665"/>
            <a:chOff x="2609225" y="5056064"/>
            <a:chExt cx="5081518" cy="461664"/>
          </a:xfrm>
        </p:grpSpPr>
        <p:sp>
          <p:nvSpPr>
            <p:cNvPr id="25" name="TextBox 2"/>
            <p:cNvSpPr txBox="1">
              <a:spLocks noChangeArrowheads="1"/>
            </p:cNvSpPr>
            <p:nvPr/>
          </p:nvSpPr>
          <p:spPr bwMode="auto">
            <a:xfrm>
              <a:off x="3329551" y="5056064"/>
              <a:ext cx="4361192"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defTabSz="914354" eaLnBrk="1" hangingPunct="1"/>
              <a:r>
                <a:rPr lang="zh-CN" altLang="en-US" sz="2400" b="1" kern="0" dirty="0">
                  <a:solidFill>
                    <a:srgbClr val="000000"/>
                  </a:solidFill>
                  <a:latin typeface="楷体" pitchFamily="49" charset="-122"/>
                  <a:ea typeface="楷体" pitchFamily="49" charset="-122"/>
                </a:rPr>
                <a:t>分类和代表著作</a:t>
              </a:r>
            </a:p>
          </p:txBody>
        </p:sp>
        <p:sp>
          <p:nvSpPr>
            <p:cNvPr id="26" name="文本框 30"/>
            <p:cNvSpPr txBox="1">
              <a:spLocks noChangeArrowheads="1"/>
            </p:cNvSpPr>
            <p:nvPr/>
          </p:nvSpPr>
          <p:spPr bwMode="auto">
            <a:xfrm>
              <a:off x="2609225" y="5056064"/>
              <a:ext cx="720326"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914354" eaLnBrk="1" hangingPunct="1"/>
              <a:r>
                <a:rPr lang="zh-CN" altLang="en-US" sz="2400" b="1" kern="0" dirty="0">
                  <a:solidFill>
                    <a:srgbClr val="2F2F2F"/>
                  </a:solidFill>
                  <a:latin typeface="楷体" pitchFamily="49" charset="-122"/>
                  <a:ea typeface="楷体" pitchFamily="49" charset="-122"/>
                </a:rPr>
                <a:t>肆</a:t>
              </a:r>
            </a:p>
          </p:txBody>
        </p:sp>
        <p:sp>
          <p:nvSpPr>
            <p:cNvPr id="27" name="流程图: 联系 32"/>
            <p:cNvSpPr>
              <a:spLocks noChangeArrowheads="1"/>
            </p:cNvSpPr>
            <p:nvPr/>
          </p:nvSpPr>
          <p:spPr bwMode="auto">
            <a:xfrm>
              <a:off x="3223248" y="5233863"/>
              <a:ext cx="106304" cy="106361"/>
            </a:xfrm>
            <a:prstGeom prst="flowChartConnector">
              <a:avLst/>
            </a:prstGeom>
            <a:solidFill>
              <a:srgbClr val="2F2F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354"/>
              <a:endParaRPr lang="zh-CN" altLang="en-US" sz="1900" kern="0">
                <a:solidFill>
                  <a:srgbClr val="FFFFFF"/>
                </a:solidFill>
              </a:endParaRPr>
            </a:p>
          </p:txBody>
        </p:sp>
      </p:grpSp>
      <p:pic>
        <p:nvPicPr>
          <p:cNvPr id="29" name="图片 6" descr=" er.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95536" y="1060331"/>
            <a:ext cx="927100"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37563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2000" fill="hold"/>
                                            <p:tgtEl>
                                              <p:spTgt spid="29"/>
                                            </p:tgtEl>
                                            <p:attrNameLst>
                                              <p:attrName>ppt_w</p:attrName>
                                            </p:attrNameLst>
                                          </p:cBhvr>
                                          <p:tavLst>
                                            <p:tav tm="0">
                                              <p:val>
                                                <p:fltVal val="0"/>
                                              </p:val>
                                            </p:tav>
                                            <p:tav tm="100000">
                                              <p:val>
                                                <p:strVal val="#ppt_w"/>
                                              </p:val>
                                            </p:tav>
                                          </p:tavLst>
                                        </p:anim>
                                        <p:anim calcmode="lin" valueType="num">
                                          <p:cBhvr>
                                            <p:cTn id="8" dur="2000" fill="hold"/>
                                            <p:tgtEl>
                                              <p:spTgt spid="29"/>
                                            </p:tgtEl>
                                            <p:attrNameLst>
                                              <p:attrName>ppt_h</p:attrName>
                                            </p:attrNameLst>
                                          </p:cBhvr>
                                          <p:tavLst>
                                            <p:tav tm="0">
                                              <p:val>
                                                <p:fltVal val="0"/>
                                              </p:val>
                                            </p:tav>
                                            <p:tav tm="100000">
                                              <p:val>
                                                <p:strVal val="#ppt_h"/>
                                              </p:val>
                                            </p:tav>
                                          </p:tavLst>
                                        </p:anim>
                                      </p:childTnLst>
                                    </p:cTn>
                                  </p:par>
                                  <p:par>
                                    <p:cTn id="9" presetID="47"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par>
                                    <p:cTn id="14" presetID="22" presetClass="entr" presetSubtype="8" fill="hold" nodeType="withEffect">
                                      <p:stCondLst>
                                        <p:cond delay="50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par>
                              <p:cTn id="17" fill="hold">
                                <p:stCondLst>
                                  <p:cond delay="2000"/>
                                </p:stCondLst>
                                <p:childTnLst>
                                  <p:par>
                                    <p:cTn id="18" presetID="2" presetClass="entr" presetSubtype="8" fill="hold" nodeType="afterEffect" p14:presetBounceEnd="66000">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14:bounceEnd="66000">
                                          <p:cBhvr additive="base">
                                            <p:cTn id="20" dur="2000" fill="hold"/>
                                            <p:tgtEl>
                                              <p:spTgt spid="7"/>
                                            </p:tgtEl>
                                            <p:attrNameLst>
                                              <p:attrName>ppt_x</p:attrName>
                                            </p:attrNameLst>
                                          </p:cBhvr>
                                          <p:tavLst>
                                            <p:tav tm="0">
                                              <p:val>
                                                <p:strVal val="0-#ppt_w/2"/>
                                              </p:val>
                                            </p:tav>
                                            <p:tav tm="100000">
                                              <p:val>
                                                <p:strVal val="#ppt_x"/>
                                              </p:val>
                                            </p:tav>
                                          </p:tavLst>
                                        </p:anim>
                                        <p:anim calcmode="lin" valueType="num" p14:bounceEnd="66000">
                                          <p:cBhvr additive="base">
                                            <p:cTn id="21" dur="2000" fill="hold"/>
                                            <p:tgtEl>
                                              <p:spTgt spid="7"/>
                                            </p:tgtEl>
                                            <p:attrNameLst>
                                              <p:attrName>ppt_y</p:attrName>
                                            </p:attrNameLst>
                                          </p:cBhvr>
                                          <p:tavLst>
                                            <p:tav tm="0">
                                              <p:val>
                                                <p:strVal val="#ppt_y"/>
                                              </p:val>
                                            </p:tav>
                                            <p:tav tm="100000">
                                              <p:val>
                                                <p:strVal val="#ppt_y"/>
                                              </p:val>
                                            </p:tav>
                                          </p:tavLst>
                                        </p:anim>
                                      </p:childTnLst>
                                    </p:cTn>
                                  </p:par>
                                  <p:par>
                                    <p:cTn id="22" presetID="14" presetClass="entr" presetSubtype="1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par>
                                    <p:cTn id="25" presetID="2" presetClass="entr" presetSubtype="8" fill="hold" nodeType="withEffect" p14:presetBounceEnd="66000">
                                      <p:stCondLst>
                                        <p:cond delay="1000"/>
                                      </p:stCondLst>
                                      <p:childTnLst>
                                        <p:set>
                                          <p:cBhvr>
                                            <p:cTn id="26" dur="1" fill="hold">
                                              <p:stCondLst>
                                                <p:cond delay="0"/>
                                              </p:stCondLst>
                                            </p:cTn>
                                            <p:tgtEl>
                                              <p:spTgt spid="12"/>
                                            </p:tgtEl>
                                            <p:attrNameLst>
                                              <p:attrName>style.visibility</p:attrName>
                                            </p:attrNameLst>
                                          </p:cBhvr>
                                          <p:to>
                                            <p:strVal val="visible"/>
                                          </p:to>
                                        </p:set>
                                        <p:anim calcmode="lin" valueType="num" p14:bounceEnd="66000">
                                          <p:cBhvr additive="base">
                                            <p:cTn id="27" dur="2000" fill="hold"/>
                                            <p:tgtEl>
                                              <p:spTgt spid="12"/>
                                            </p:tgtEl>
                                            <p:attrNameLst>
                                              <p:attrName>ppt_x</p:attrName>
                                            </p:attrNameLst>
                                          </p:cBhvr>
                                          <p:tavLst>
                                            <p:tav tm="0">
                                              <p:val>
                                                <p:strVal val="0-#ppt_w/2"/>
                                              </p:val>
                                            </p:tav>
                                            <p:tav tm="100000">
                                              <p:val>
                                                <p:strVal val="#ppt_x"/>
                                              </p:val>
                                            </p:tav>
                                          </p:tavLst>
                                        </p:anim>
                                        <p:anim calcmode="lin" valueType="num" p14:bounceEnd="66000">
                                          <p:cBhvr additive="base">
                                            <p:cTn id="28" dur="2000" fill="hold"/>
                                            <p:tgtEl>
                                              <p:spTgt spid="12"/>
                                            </p:tgtEl>
                                            <p:attrNameLst>
                                              <p:attrName>ppt_y</p:attrName>
                                            </p:attrNameLst>
                                          </p:cBhvr>
                                          <p:tavLst>
                                            <p:tav tm="0">
                                              <p:val>
                                                <p:strVal val="#ppt_y"/>
                                              </p:val>
                                            </p:tav>
                                            <p:tav tm="100000">
                                              <p:val>
                                                <p:strVal val="#ppt_y"/>
                                              </p:val>
                                            </p:tav>
                                          </p:tavLst>
                                        </p:anim>
                                      </p:childTnLst>
                                    </p:cTn>
                                  </p:par>
                                  <p:par>
                                    <p:cTn id="29" presetID="14" presetClass="entr" presetSubtype="10" fill="hold" nodeType="withEffect">
                                      <p:stCondLst>
                                        <p:cond delay="1000"/>
                                      </p:stCondLst>
                                      <p:childTnLst>
                                        <p:set>
                                          <p:cBhvr>
                                            <p:cTn id="30" dur="1" fill="hold">
                                              <p:stCondLst>
                                                <p:cond delay="0"/>
                                              </p:stCondLst>
                                            </p:cTn>
                                            <p:tgtEl>
                                              <p:spTgt spid="13"/>
                                            </p:tgtEl>
                                            <p:attrNameLst>
                                              <p:attrName>style.visibility</p:attrName>
                                            </p:attrNameLst>
                                          </p:cBhvr>
                                          <p:to>
                                            <p:strVal val="visible"/>
                                          </p:to>
                                        </p:set>
                                        <p:animEffect transition="in" filter="randombar(horizontal)">
                                          <p:cBhvr>
                                            <p:cTn id="31" dur="500"/>
                                            <p:tgtEl>
                                              <p:spTgt spid="13"/>
                                            </p:tgtEl>
                                          </p:cBhvr>
                                        </p:animEffect>
                                      </p:childTnLst>
                                    </p:cTn>
                                  </p:par>
                                  <p:par>
                                    <p:cTn id="32" presetID="2" presetClass="entr" presetSubtype="8" fill="hold" nodeType="withEffect" p14:presetBounceEnd="66000">
                                      <p:stCondLst>
                                        <p:cond delay="2000"/>
                                      </p:stCondLst>
                                      <p:childTnLst>
                                        <p:set>
                                          <p:cBhvr>
                                            <p:cTn id="33" dur="1" fill="hold">
                                              <p:stCondLst>
                                                <p:cond delay="0"/>
                                              </p:stCondLst>
                                            </p:cTn>
                                            <p:tgtEl>
                                              <p:spTgt spid="17"/>
                                            </p:tgtEl>
                                            <p:attrNameLst>
                                              <p:attrName>style.visibility</p:attrName>
                                            </p:attrNameLst>
                                          </p:cBhvr>
                                          <p:to>
                                            <p:strVal val="visible"/>
                                          </p:to>
                                        </p:set>
                                        <p:anim calcmode="lin" valueType="num" p14:bounceEnd="66000">
                                          <p:cBhvr additive="base">
                                            <p:cTn id="34" dur="2000" fill="hold"/>
                                            <p:tgtEl>
                                              <p:spTgt spid="17"/>
                                            </p:tgtEl>
                                            <p:attrNameLst>
                                              <p:attrName>ppt_x</p:attrName>
                                            </p:attrNameLst>
                                          </p:cBhvr>
                                          <p:tavLst>
                                            <p:tav tm="0">
                                              <p:val>
                                                <p:strVal val="0-#ppt_w/2"/>
                                              </p:val>
                                            </p:tav>
                                            <p:tav tm="100000">
                                              <p:val>
                                                <p:strVal val="#ppt_x"/>
                                              </p:val>
                                            </p:tav>
                                          </p:tavLst>
                                        </p:anim>
                                        <p:anim calcmode="lin" valueType="num" p14:bounceEnd="66000">
                                          <p:cBhvr additive="base">
                                            <p:cTn id="35" dur="2000" fill="hold"/>
                                            <p:tgtEl>
                                              <p:spTgt spid="17"/>
                                            </p:tgtEl>
                                            <p:attrNameLst>
                                              <p:attrName>ppt_y</p:attrName>
                                            </p:attrNameLst>
                                          </p:cBhvr>
                                          <p:tavLst>
                                            <p:tav tm="0">
                                              <p:val>
                                                <p:strVal val="#ppt_y"/>
                                              </p:val>
                                            </p:tav>
                                            <p:tav tm="100000">
                                              <p:val>
                                                <p:strVal val="#ppt_y"/>
                                              </p:val>
                                            </p:tav>
                                          </p:tavLst>
                                        </p:anim>
                                      </p:childTnLst>
                                    </p:cTn>
                                  </p:par>
                                  <p:par>
                                    <p:cTn id="36" presetID="14" presetClass="entr" presetSubtype="10" fill="hold" nodeType="withEffect">
                                      <p:stCondLst>
                                        <p:cond delay="2000"/>
                                      </p:stCondLst>
                                      <p:childTnLst>
                                        <p:set>
                                          <p:cBhvr>
                                            <p:cTn id="37" dur="1" fill="hold">
                                              <p:stCondLst>
                                                <p:cond delay="0"/>
                                              </p:stCondLst>
                                            </p:cTn>
                                            <p:tgtEl>
                                              <p:spTgt spid="18"/>
                                            </p:tgtEl>
                                            <p:attrNameLst>
                                              <p:attrName>style.visibility</p:attrName>
                                            </p:attrNameLst>
                                          </p:cBhvr>
                                          <p:to>
                                            <p:strVal val="visible"/>
                                          </p:to>
                                        </p:set>
                                        <p:animEffect transition="in" filter="randombar(horizontal)">
                                          <p:cBhvr>
                                            <p:cTn id="38" dur="500"/>
                                            <p:tgtEl>
                                              <p:spTgt spid="18"/>
                                            </p:tgtEl>
                                          </p:cBhvr>
                                        </p:animEffect>
                                      </p:childTnLst>
                                    </p:cTn>
                                  </p:par>
                                  <p:par>
                                    <p:cTn id="39" presetID="2" presetClass="entr" presetSubtype="8" fill="hold" nodeType="withEffect" p14:presetBounceEnd="66000">
                                      <p:stCondLst>
                                        <p:cond delay="3000"/>
                                      </p:stCondLst>
                                      <p:childTnLst>
                                        <p:set>
                                          <p:cBhvr>
                                            <p:cTn id="40" dur="1" fill="hold">
                                              <p:stCondLst>
                                                <p:cond delay="0"/>
                                              </p:stCondLst>
                                            </p:cTn>
                                            <p:tgtEl>
                                              <p:spTgt spid="23"/>
                                            </p:tgtEl>
                                            <p:attrNameLst>
                                              <p:attrName>style.visibility</p:attrName>
                                            </p:attrNameLst>
                                          </p:cBhvr>
                                          <p:to>
                                            <p:strVal val="visible"/>
                                          </p:to>
                                        </p:set>
                                        <p:anim calcmode="lin" valueType="num" p14:bounceEnd="66000">
                                          <p:cBhvr additive="base">
                                            <p:cTn id="41" dur="2000" fill="hold"/>
                                            <p:tgtEl>
                                              <p:spTgt spid="23"/>
                                            </p:tgtEl>
                                            <p:attrNameLst>
                                              <p:attrName>ppt_x</p:attrName>
                                            </p:attrNameLst>
                                          </p:cBhvr>
                                          <p:tavLst>
                                            <p:tav tm="0">
                                              <p:val>
                                                <p:strVal val="0-#ppt_w/2"/>
                                              </p:val>
                                            </p:tav>
                                            <p:tav tm="100000">
                                              <p:val>
                                                <p:strVal val="#ppt_x"/>
                                              </p:val>
                                            </p:tav>
                                          </p:tavLst>
                                        </p:anim>
                                        <p:anim calcmode="lin" valueType="num" p14:bounceEnd="66000">
                                          <p:cBhvr additive="base">
                                            <p:cTn id="42" dur="2000" fill="hold"/>
                                            <p:tgtEl>
                                              <p:spTgt spid="23"/>
                                            </p:tgtEl>
                                            <p:attrNameLst>
                                              <p:attrName>ppt_y</p:attrName>
                                            </p:attrNameLst>
                                          </p:cBhvr>
                                          <p:tavLst>
                                            <p:tav tm="0">
                                              <p:val>
                                                <p:strVal val="#ppt_y"/>
                                              </p:val>
                                            </p:tav>
                                            <p:tav tm="100000">
                                              <p:val>
                                                <p:strVal val="#ppt_y"/>
                                              </p:val>
                                            </p:tav>
                                          </p:tavLst>
                                        </p:anim>
                                      </p:childTnLst>
                                    </p:cTn>
                                  </p:par>
                                  <p:par>
                                    <p:cTn id="43" presetID="14" presetClass="entr" presetSubtype="10" fill="hold" nodeType="withEffect">
                                      <p:stCondLst>
                                        <p:cond delay="3000"/>
                                      </p:stCondLst>
                                      <p:childTnLst>
                                        <p:set>
                                          <p:cBhvr>
                                            <p:cTn id="44" dur="1" fill="hold">
                                              <p:stCondLst>
                                                <p:cond delay="0"/>
                                              </p:stCondLst>
                                            </p:cTn>
                                            <p:tgtEl>
                                              <p:spTgt spid="24"/>
                                            </p:tgtEl>
                                            <p:attrNameLst>
                                              <p:attrName>style.visibility</p:attrName>
                                            </p:attrNameLst>
                                          </p:cBhvr>
                                          <p:to>
                                            <p:strVal val="visible"/>
                                          </p:to>
                                        </p:set>
                                        <p:animEffect transition="in" filter="randombar(horizontal)">
                                          <p:cBhvr>
                                            <p:cTn id="4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2000" fill="hold"/>
                                            <p:tgtEl>
                                              <p:spTgt spid="29"/>
                                            </p:tgtEl>
                                            <p:attrNameLst>
                                              <p:attrName>ppt_w</p:attrName>
                                            </p:attrNameLst>
                                          </p:cBhvr>
                                          <p:tavLst>
                                            <p:tav tm="0">
                                              <p:val>
                                                <p:fltVal val="0"/>
                                              </p:val>
                                            </p:tav>
                                            <p:tav tm="100000">
                                              <p:val>
                                                <p:strVal val="#ppt_w"/>
                                              </p:val>
                                            </p:tav>
                                          </p:tavLst>
                                        </p:anim>
                                        <p:anim calcmode="lin" valueType="num">
                                          <p:cBhvr>
                                            <p:cTn id="8" dur="2000" fill="hold"/>
                                            <p:tgtEl>
                                              <p:spTgt spid="29"/>
                                            </p:tgtEl>
                                            <p:attrNameLst>
                                              <p:attrName>ppt_h</p:attrName>
                                            </p:attrNameLst>
                                          </p:cBhvr>
                                          <p:tavLst>
                                            <p:tav tm="0">
                                              <p:val>
                                                <p:fltVal val="0"/>
                                              </p:val>
                                            </p:tav>
                                            <p:tav tm="100000">
                                              <p:val>
                                                <p:strVal val="#ppt_h"/>
                                              </p:val>
                                            </p:tav>
                                          </p:tavLst>
                                        </p:anim>
                                      </p:childTnLst>
                                    </p:cTn>
                                  </p:par>
                                  <p:par>
                                    <p:cTn id="9" presetID="47"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par>
                                    <p:cTn id="14" presetID="22" presetClass="entr" presetSubtype="8" fill="hold" nodeType="withEffect">
                                      <p:stCondLst>
                                        <p:cond delay="50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par>
                              <p:cTn id="17" fill="hold">
                                <p:stCondLst>
                                  <p:cond delay="2000"/>
                                </p:stCondLst>
                                <p:childTnLst>
                                  <p:par>
                                    <p:cTn id="18" presetID="2" presetClass="entr" presetSubtype="8"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2000" fill="hold"/>
                                            <p:tgtEl>
                                              <p:spTgt spid="7"/>
                                            </p:tgtEl>
                                            <p:attrNameLst>
                                              <p:attrName>ppt_x</p:attrName>
                                            </p:attrNameLst>
                                          </p:cBhvr>
                                          <p:tavLst>
                                            <p:tav tm="0">
                                              <p:val>
                                                <p:strVal val="0-#ppt_w/2"/>
                                              </p:val>
                                            </p:tav>
                                            <p:tav tm="100000">
                                              <p:val>
                                                <p:strVal val="#ppt_x"/>
                                              </p:val>
                                            </p:tav>
                                          </p:tavLst>
                                        </p:anim>
                                        <p:anim calcmode="lin" valueType="num">
                                          <p:cBhvr additive="base">
                                            <p:cTn id="21" dur="2000" fill="hold"/>
                                            <p:tgtEl>
                                              <p:spTgt spid="7"/>
                                            </p:tgtEl>
                                            <p:attrNameLst>
                                              <p:attrName>ppt_y</p:attrName>
                                            </p:attrNameLst>
                                          </p:cBhvr>
                                          <p:tavLst>
                                            <p:tav tm="0">
                                              <p:val>
                                                <p:strVal val="#ppt_y"/>
                                              </p:val>
                                            </p:tav>
                                            <p:tav tm="100000">
                                              <p:val>
                                                <p:strVal val="#ppt_y"/>
                                              </p:val>
                                            </p:tav>
                                          </p:tavLst>
                                        </p:anim>
                                      </p:childTnLst>
                                    </p:cTn>
                                  </p:par>
                                  <p:par>
                                    <p:cTn id="22" presetID="14" presetClass="entr" presetSubtype="1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par>
                                    <p:cTn id="25" presetID="2" presetClass="entr" presetSubtype="8" fill="hold" nodeType="withEffect">
                                      <p:stCondLst>
                                        <p:cond delay="10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2000" fill="hold"/>
                                            <p:tgtEl>
                                              <p:spTgt spid="12"/>
                                            </p:tgtEl>
                                            <p:attrNameLst>
                                              <p:attrName>ppt_x</p:attrName>
                                            </p:attrNameLst>
                                          </p:cBhvr>
                                          <p:tavLst>
                                            <p:tav tm="0">
                                              <p:val>
                                                <p:strVal val="0-#ppt_w/2"/>
                                              </p:val>
                                            </p:tav>
                                            <p:tav tm="100000">
                                              <p:val>
                                                <p:strVal val="#ppt_x"/>
                                              </p:val>
                                            </p:tav>
                                          </p:tavLst>
                                        </p:anim>
                                        <p:anim calcmode="lin" valueType="num">
                                          <p:cBhvr additive="base">
                                            <p:cTn id="28" dur="2000" fill="hold"/>
                                            <p:tgtEl>
                                              <p:spTgt spid="12"/>
                                            </p:tgtEl>
                                            <p:attrNameLst>
                                              <p:attrName>ppt_y</p:attrName>
                                            </p:attrNameLst>
                                          </p:cBhvr>
                                          <p:tavLst>
                                            <p:tav tm="0">
                                              <p:val>
                                                <p:strVal val="#ppt_y"/>
                                              </p:val>
                                            </p:tav>
                                            <p:tav tm="100000">
                                              <p:val>
                                                <p:strVal val="#ppt_y"/>
                                              </p:val>
                                            </p:tav>
                                          </p:tavLst>
                                        </p:anim>
                                      </p:childTnLst>
                                    </p:cTn>
                                  </p:par>
                                  <p:par>
                                    <p:cTn id="29" presetID="14" presetClass="entr" presetSubtype="10" fill="hold" nodeType="withEffect">
                                      <p:stCondLst>
                                        <p:cond delay="1000"/>
                                      </p:stCondLst>
                                      <p:childTnLst>
                                        <p:set>
                                          <p:cBhvr>
                                            <p:cTn id="30" dur="1" fill="hold">
                                              <p:stCondLst>
                                                <p:cond delay="0"/>
                                              </p:stCondLst>
                                            </p:cTn>
                                            <p:tgtEl>
                                              <p:spTgt spid="13"/>
                                            </p:tgtEl>
                                            <p:attrNameLst>
                                              <p:attrName>style.visibility</p:attrName>
                                            </p:attrNameLst>
                                          </p:cBhvr>
                                          <p:to>
                                            <p:strVal val="visible"/>
                                          </p:to>
                                        </p:set>
                                        <p:animEffect transition="in" filter="randombar(horizontal)">
                                          <p:cBhvr>
                                            <p:cTn id="31" dur="500"/>
                                            <p:tgtEl>
                                              <p:spTgt spid="13"/>
                                            </p:tgtEl>
                                          </p:cBhvr>
                                        </p:animEffect>
                                      </p:childTnLst>
                                    </p:cTn>
                                  </p:par>
                                  <p:par>
                                    <p:cTn id="32" presetID="2" presetClass="entr" presetSubtype="8" fill="hold" nodeType="withEffect">
                                      <p:stCondLst>
                                        <p:cond delay="200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2000" fill="hold"/>
                                            <p:tgtEl>
                                              <p:spTgt spid="17"/>
                                            </p:tgtEl>
                                            <p:attrNameLst>
                                              <p:attrName>ppt_x</p:attrName>
                                            </p:attrNameLst>
                                          </p:cBhvr>
                                          <p:tavLst>
                                            <p:tav tm="0">
                                              <p:val>
                                                <p:strVal val="0-#ppt_w/2"/>
                                              </p:val>
                                            </p:tav>
                                            <p:tav tm="100000">
                                              <p:val>
                                                <p:strVal val="#ppt_x"/>
                                              </p:val>
                                            </p:tav>
                                          </p:tavLst>
                                        </p:anim>
                                        <p:anim calcmode="lin" valueType="num">
                                          <p:cBhvr additive="base">
                                            <p:cTn id="35" dur="2000" fill="hold"/>
                                            <p:tgtEl>
                                              <p:spTgt spid="17"/>
                                            </p:tgtEl>
                                            <p:attrNameLst>
                                              <p:attrName>ppt_y</p:attrName>
                                            </p:attrNameLst>
                                          </p:cBhvr>
                                          <p:tavLst>
                                            <p:tav tm="0">
                                              <p:val>
                                                <p:strVal val="#ppt_y"/>
                                              </p:val>
                                            </p:tav>
                                            <p:tav tm="100000">
                                              <p:val>
                                                <p:strVal val="#ppt_y"/>
                                              </p:val>
                                            </p:tav>
                                          </p:tavLst>
                                        </p:anim>
                                      </p:childTnLst>
                                    </p:cTn>
                                  </p:par>
                                  <p:par>
                                    <p:cTn id="36" presetID="14" presetClass="entr" presetSubtype="10" fill="hold" nodeType="withEffect">
                                      <p:stCondLst>
                                        <p:cond delay="2000"/>
                                      </p:stCondLst>
                                      <p:childTnLst>
                                        <p:set>
                                          <p:cBhvr>
                                            <p:cTn id="37" dur="1" fill="hold">
                                              <p:stCondLst>
                                                <p:cond delay="0"/>
                                              </p:stCondLst>
                                            </p:cTn>
                                            <p:tgtEl>
                                              <p:spTgt spid="18"/>
                                            </p:tgtEl>
                                            <p:attrNameLst>
                                              <p:attrName>style.visibility</p:attrName>
                                            </p:attrNameLst>
                                          </p:cBhvr>
                                          <p:to>
                                            <p:strVal val="visible"/>
                                          </p:to>
                                        </p:set>
                                        <p:animEffect transition="in" filter="randombar(horizontal)">
                                          <p:cBhvr>
                                            <p:cTn id="38" dur="500"/>
                                            <p:tgtEl>
                                              <p:spTgt spid="18"/>
                                            </p:tgtEl>
                                          </p:cBhvr>
                                        </p:animEffect>
                                      </p:childTnLst>
                                    </p:cTn>
                                  </p:par>
                                  <p:par>
                                    <p:cTn id="39" presetID="2" presetClass="entr" presetSubtype="8" fill="hold" nodeType="withEffect">
                                      <p:stCondLst>
                                        <p:cond delay="300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2000" fill="hold"/>
                                            <p:tgtEl>
                                              <p:spTgt spid="23"/>
                                            </p:tgtEl>
                                            <p:attrNameLst>
                                              <p:attrName>ppt_x</p:attrName>
                                            </p:attrNameLst>
                                          </p:cBhvr>
                                          <p:tavLst>
                                            <p:tav tm="0">
                                              <p:val>
                                                <p:strVal val="0-#ppt_w/2"/>
                                              </p:val>
                                            </p:tav>
                                            <p:tav tm="100000">
                                              <p:val>
                                                <p:strVal val="#ppt_x"/>
                                              </p:val>
                                            </p:tav>
                                          </p:tavLst>
                                        </p:anim>
                                        <p:anim calcmode="lin" valueType="num">
                                          <p:cBhvr additive="base">
                                            <p:cTn id="42" dur="2000" fill="hold"/>
                                            <p:tgtEl>
                                              <p:spTgt spid="23"/>
                                            </p:tgtEl>
                                            <p:attrNameLst>
                                              <p:attrName>ppt_y</p:attrName>
                                            </p:attrNameLst>
                                          </p:cBhvr>
                                          <p:tavLst>
                                            <p:tav tm="0">
                                              <p:val>
                                                <p:strVal val="#ppt_y"/>
                                              </p:val>
                                            </p:tav>
                                            <p:tav tm="100000">
                                              <p:val>
                                                <p:strVal val="#ppt_y"/>
                                              </p:val>
                                            </p:tav>
                                          </p:tavLst>
                                        </p:anim>
                                      </p:childTnLst>
                                    </p:cTn>
                                  </p:par>
                                  <p:par>
                                    <p:cTn id="43" presetID="14" presetClass="entr" presetSubtype="10" fill="hold" nodeType="withEffect">
                                      <p:stCondLst>
                                        <p:cond delay="3000"/>
                                      </p:stCondLst>
                                      <p:childTnLst>
                                        <p:set>
                                          <p:cBhvr>
                                            <p:cTn id="44" dur="1" fill="hold">
                                              <p:stCondLst>
                                                <p:cond delay="0"/>
                                              </p:stCondLst>
                                            </p:cTn>
                                            <p:tgtEl>
                                              <p:spTgt spid="24"/>
                                            </p:tgtEl>
                                            <p:attrNameLst>
                                              <p:attrName>style.visibility</p:attrName>
                                            </p:attrNameLst>
                                          </p:cBhvr>
                                          <p:to>
                                            <p:strVal val="visible"/>
                                          </p:to>
                                        </p:set>
                                        <p:animEffect transition="in" filter="randombar(horizontal)">
                                          <p:cBhvr>
                                            <p:cTn id="4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val="0"/>
              </a:ext>
            </a:extLst>
          </a:blip>
          <a:stretch>
            <a:fillRect/>
          </a:stretch>
        </p:blipFill>
        <p:spPr>
          <a:xfrm>
            <a:off x="9299562" y="405458"/>
            <a:ext cx="2743928" cy="2952328"/>
          </a:xfrm>
          <a:prstGeom prst="rect">
            <a:avLst/>
          </a:prstGeom>
          <a:ln>
            <a:noFill/>
          </a:ln>
          <a:effectLst>
            <a:softEdge rad="635000"/>
          </a:effectLst>
        </p:spPr>
      </p:pic>
      <p:sp>
        <p:nvSpPr>
          <p:cNvPr id="9" name="TextBox 2"/>
          <p:cNvSpPr txBox="1">
            <a:spLocks noChangeArrowheads="1"/>
          </p:cNvSpPr>
          <p:nvPr/>
        </p:nvSpPr>
        <p:spPr bwMode="auto">
          <a:xfrm>
            <a:off x="2104248" y="987196"/>
            <a:ext cx="4926468" cy="70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4296">
              <a:defRPr/>
            </a:pPr>
            <a:r>
              <a:rPr lang="zh-CN" altLang="en-US" sz="4000" kern="0" dirty="0">
                <a:solidFill>
                  <a:srgbClr val="FF0000"/>
                </a:solidFill>
                <a:latin typeface="华文行楷" pitchFamily="2" charset="-122"/>
                <a:ea typeface="华文行楷" pitchFamily="2" charset="-122"/>
              </a:rPr>
              <a:t>儒家学派创始人</a:t>
            </a:r>
          </a:p>
        </p:txBody>
      </p:sp>
      <p:pic>
        <p:nvPicPr>
          <p:cNvPr id="12" name="图片 11"/>
          <p:cNvPicPr>
            <a:picLocks noChangeAspect="1"/>
          </p:cNvPicPr>
          <p:nvPr/>
        </p:nvPicPr>
        <p:blipFill>
          <a:blip r:embed="rId5">
            <a:extLst>
              <a:ext uri="{BEBA8EAE-BF5A-486C-A8C5-ECC9F3942E4B}">
                <a14:imgProps xmlns:a14="http://schemas.microsoft.com/office/drawing/2010/main">
                  <a14:imgLayer r:embed="rId6">
                    <a14:imgEffect>
                      <a14:colorTemperature colorTemp="5900"/>
                    </a14:imgEffect>
                  </a14:imgLayer>
                </a14:imgProps>
              </a:ext>
              <a:ext uri="{28A0092B-C50C-407E-A947-70E740481C1C}">
                <a14:useLocalDpi xmlns:a14="http://schemas.microsoft.com/office/drawing/2010/main" val="0"/>
              </a:ext>
            </a:extLst>
          </a:blip>
          <a:stretch>
            <a:fillRect/>
          </a:stretch>
        </p:blipFill>
        <p:spPr>
          <a:xfrm>
            <a:off x="6527254" y="2472484"/>
            <a:ext cx="5759032" cy="3599395"/>
          </a:xfrm>
          <a:prstGeom prst="rect">
            <a:avLst/>
          </a:prstGeom>
          <a:ln>
            <a:noFill/>
          </a:ln>
          <a:effectLst>
            <a:softEdge rad="635000"/>
          </a:effectLst>
        </p:spPr>
      </p:pic>
      <p:sp>
        <p:nvSpPr>
          <p:cNvPr id="3" name="矩形 2"/>
          <p:cNvSpPr/>
          <p:nvPr/>
        </p:nvSpPr>
        <p:spPr>
          <a:xfrm>
            <a:off x="1528981" y="2565698"/>
            <a:ext cx="5400599" cy="3046988"/>
          </a:xfrm>
          <a:prstGeom prst="rect">
            <a:avLst/>
          </a:prstGeom>
        </p:spPr>
        <p:txBody>
          <a:bodyPr wrap="square">
            <a:spAutoFit/>
          </a:bodyPr>
          <a:lstStyle/>
          <a:p>
            <a:pPr defTabSz="1088447">
              <a:lnSpc>
                <a:spcPct val="150000"/>
              </a:lnSpc>
            </a:pPr>
            <a:r>
              <a:rPr lang="zh-CN" altLang="en-US" sz="1600" dirty="0">
                <a:solidFill>
                  <a:prstClr val="black"/>
                </a:solidFill>
                <a:latin typeface="微软雅黑" pitchFamily="34" charset="-122"/>
                <a:ea typeface="微软雅黑" pitchFamily="34" charset="-122"/>
              </a:rPr>
              <a:t>        孔子：名丘，字仲尼，春秋末期鲁国人。是我国古代伟大的思想家和教育局，儒家学派创始人，世界最著名的文化名人之一。编撰了我图第一部编年体史书（春秋）（论语）是儒家经典之一，是记录孔子及其弟子言行的语录体书。它以语录体和对话文体为主，记录了孔子以及弟子言行，几种体现了孔子的政治主张、伦理思想、道德观念及教育原则等。它于</a:t>
            </a:r>
            <a:r>
              <a:rPr lang="en-US" altLang="zh-CN" sz="1600" dirty="0">
                <a:solidFill>
                  <a:prstClr val="black"/>
                </a:solidFill>
                <a:latin typeface="微软雅黑" pitchFamily="34" charset="-122"/>
                <a:ea typeface="微软雅黑" pitchFamily="34" charset="-122"/>
              </a:rPr>
              <a:t>《</a:t>
            </a:r>
            <a:r>
              <a:rPr lang="zh-CN" altLang="en-US" sz="1600" dirty="0">
                <a:solidFill>
                  <a:prstClr val="black"/>
                </a:solidFill>
                <a:latin typeface="微软雅黑" pitchFamily="34" charset="-122"/>
                <a:ea typeface="微软雅黑" pitchFamily="34" charset="-122"/>
              </a:rPr>
              <a:t>大学</a:t>
            </a:r>
            <a:r>
              <a:rPr lang="en-US" altLang="zh-CN" sz="1600" dirty="0">
                <a:solidFill>
                  <a:prstClr val="black"/>
                </a:solidFill>
                <a:latin typeface="微软雅黑" pitchFamily="34" charset="-122"/>
                <a:ea typeface="微软雅黑" pitchFamily="34" charset="-122"/>
              </a:rPr>
              <a:t>》</a:t>
            </a:r>
            <a:r>
              <a:rPr lang="zh-CN" altLang="en-US" sz="1600" dirty="0">
                <a:solidFill>
                  <a:prstClr val="black"/>
                </a:solidFill>
                <a:latin typeface="微软雅黑" pitchFamily="34" charset="-122"/>
                <a:ea typeface="微软雅黑" pitchFamily="34" charset="-122"/>
              </a:rPr>
              <a:t>、</a:t>
            </a:r>
            <a:r>
              <a:rPr lang="en-US" altLang="zh-CN" sz="1600" dirty="0">
                <a:solidFill>
                  <a:prstClr val="black"/>
                </a:solidFill>
                <a:latin typeface="微软雅黑" pitchFamily="34" charset="-122"/>
                <a:ea typeface="微软雅黑" pitchFamily="34" charset="-122"/>
              </a:rPr>
              <a:t>《</a:t>
            </a:r>
            <a:r>
              <a:rPr lang="zh-CN" altLang="en-US" sz="1600" dirty="0">
                <a:solidFill>
                  <a:prstClr val="black"/>
                </a:solidFill>
                <a:latin typeface="微软雅黑" pitchFamily="34" charset="-122"/>
                <a:ea typeface="微软雅黑" pitchFamily="34" charset="-122"/>
              </a:rPr>
              <a:t>中庸</a:t>
            </a:r>
            <a:r>
              <a:rPr lang="en-US" altLang="zh-CN" sz="1600" dirty="0">
                <a:solidFill>
                  <a:prstClr val="black"/>
                </a:solidFill>
                <a:latin typeface="微软雅黑" pitchFamily="34" charset="-122"/>
                <a:ea typeface="微软雅黑" pitchFamily="34" charset="-122"/>
              </a:rPr>
              <a:t>》</a:t>
            </a:r>
            <a:r>
              <a:rPr lang="zh-CN" altLang="en-US" sz="1600" dirty="0">
                <a:solidFill>
                  <a:prstClr val="black"/>
                </a:solidFill>
                <a:latin typeface="微软雅黑" pitchFamily="34" charset="-122"/>
                <a:ea typeface="微软雅黑" pitchFamily="34" charset="-122"/>
              </a:rPr>
              <a:t>、</a:t>
            </a:r>
            <a:r>
              <a:rPr lang="en-US" altLang="zh-CN" sz="1600" dirty="0">
                <a:solidFill>
                  <a:prstClr val="black"/>
                </a:solidFill>
                <a:latin typeface="微软雅黑" pitchFamily="34" charset="-122"/>
                <a:ea typeface="微软雅黑" pitchFamily="34" charset="-122"/>
              </a:rPr>
              <a:t>《</a:t>
            </a:r>
            <a:r>
              <a:rPr lang="zh-CN" altLang="en-US" sz="1600" dirty="0">
                <a:solidFill>
                  <a:prstClr val="black"/>
                </a:solidFill>
                <a:latin typeface="微软雅黑" pitchFamily="34" charset="-122"/>
                <a:ea typeface="微软雅黑" pitchFamily="34" charset="-122"/>
              </a:rPr>
              <a:t>孟子</a:t>
            </a:r>
            <a:r>
              <a:rPr lang="en-US" altLang="zh-CN" sz="1600" dirty="0">
                <a:solidFill>
                  <a:prstClr val="black"/>
                </a:solidFill>
                <a:latin typeface="微软雅黑" pitchFamily="34" charset="-122"/>
                <a:ea typeface="微软雅黑" pitchFamily="34" charset="-122"/>
              </a:rPr>
              <a:t>》</a:t>
            </a:r>
            <a:r>
              <a:rPr lang="zh-CN" altLang="en-US" sz="1600" dirty="0">
                <a:solidFill>
                  <a:prstClr val="black"/>
                </a:solidFill>
                <a:latin typeface="微软雅黑" pitchFamily="34" charset="-122"/>
                <a:ea typeface="微软雅黑" pitchFamily="34" charset="-122"/>
              </a:rPr>
              <a:t>合称为</a:t>
            </a:r>
            <a:r>
              <a:rPr lang="en-US" altLang="zh-CN" sz="1600" dirty="0">
                <a:solidFill>
                  <a:prstClr val="black"/>
                </a:solidFill>
                <a:latin typeface="微软雅黑" pitchFamily="34" charset="-122"/>
                <a:ea typeface="微软雅黑" pitchFamily="34" charset="-122"/>
              </a:rPr>
              <a:t>《</a:t>
            </a:r>
            <a:r>
              <a:rPr lang="zh-CN" altLang="en-US" sz="1600" dirty="0">
                <a:solidFill>
                  <a:prstClr val="black"/>
                </a:solidFill>
                <a:latin typeface="微软雅黑" pitchFamily="34" charset="-122"/>
                <a:ea typeface="微软雅黑" pitchFamily="34" charset="-122"/>
              </a:rPr>
              <a:t>四书</a:t>
            </a:r>
            <a:r>
              <a:rPr lang="en-US" altLang="zh-CN" sz="1600" dirty="0">
                <a:solidFill>
                  <a:prstClr val="black"/>
                </a:solidFill>
                <a:latin typeface="微软雅黑" pitchFamily="34" charset="-122"/>
                <a:ea typeface="微软雅黑" pitchFamily="34" charset="-122"/>
              </a:rPr>
              <a:t>》</a:t>
            </a:r>
            <a:r>
              <a:rPr lang="zh-CN" altLang="en-US" sz="1600" dirty="0">
                <a:solidFill>
                  <a:prstClr val="black"/>
                </a:solidFill>
                <a:latin typeface="微软雅黑" pitchFamily="34" charset="-122"/>
                <a:ea typeface="微软雅黑" pitchFamily="34" charset="-122"/>
              </a:rPr>
              <a:t>。通行本</a:t>
            </a:r>
            <a:r>
              <a:rPr lang="en-US" altLang="zh-CN" sz="1600" dirty="0">
                <a:solidFill>
                  <a:prstClr val="black"/>
                </a:solidFill>
                <a:latin typeface="微软雅黑" pitchFamily="34" charset="-122"/>
                <a:ea typeface="微软雅黑" pitchFamily="34" charset="-122"/>
              </a:rPr>
              <a:t>《</a:t>
            </a:r>
            <a:r>
              <a:rPr lang="zh-CN" altLang="en-US" sz="1600" dirty="0">
                <a:solidFill>
                  <a:prstClr val="black"/>
                </a:solidFill>
                <a:latin typeface="微软雅黑" pitchFamily="34" charset="-122"/>
                <a:ea typeface="微软雅黑" pitchFamily="34" charset="-122"/>
              </a:rPr>
              <a:t>论语</a:t>
            </a:r>
            <a:r>
              <a:rPr lang="en-US" altLang="zh-CN" sz="1600" dirty="0">
                <a:solidFill>
                  <a:prstClr val="black"/>
                </a:solidFill>
                <a:latin typeface="微软雅黑" pitchFamily="34" charset="-122"/>
                <a:ea typeface="微软雅黑" pitchFamily="34" charset="-122"/>
              </a:rPr>
              <a:t>》</a:t>
            </a:r>
            <a:r>
              <a:rPr lang="zh-CN" altLang="en-US" sz="1600" dirty="0">
                <a:solidFill>
                  <a:prstClr val="black"/>
                </a:solidFill>
                <a:latin typeface="微软雅黑" pitchFamily="34" charset="-122"/>
                <a:ea typeface="微软雅黑" pitchFamily="34" charset="-122"/>
              </a:rPr>
              <a:t>共二十篇。</a:t>
            </a:r>
          </a:p>
        </p:txBody>
      </p:sp>
    </p:spTree>
    <p:extLst>
      <p:ext uri="{BB962C8B-B14F-4D97-AF65-F5344CB8AC3E}">
        <p14:creationId xmlns:p14="http://schemas.microsoft.com/office/powerpoint/2010/main" val="11182165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randombar(horizontal)">
                                      <p:cBhvr>
                                        <p:cTn id="14" dur="500"/>
                                        <p:tgtEl>
                                          <p:spTgt spid="9"/>
                                        </p:tgtEl>
                                      </p:cBhvr>
                                    </p:animEffect>
                                  </p:childTnLst>
                                </p:cTn>
                              </p:par>
                              <p:par>
                                <p:cTn id="15" presetID="6" presetClass="entr" presetSubtype="32" fill="hold" nodeType="withEffect">
                                  <p:stCondLst>
                                    <p:cond delay="800"/>
                                  </p:stCondLst>
                                  <p:childTnLst>
                                    <p:set>
                                      <p:cBhvr>
                                        <p:cTn id="16" dur="1" fill="hold">
                                          <p:stCondLst>
                                            <p:cond delay="0"/>
                                          </p:stCondLst>
                                        </p:cTn>
                                        <p:tgtEl>
                                          <p:spTgt spid="11"/>
                                        </p:tgtEl>
                                        <p:attrNameLst>
                                          <p:attrName>style.visibility</p:attrName>
                                        </p:attrNameLst>
                                      </p:cBhvr>
                                      <p:to>
                                        <p:strVal val="visible"/>
                                      </p:to>
                                    </p:set>
                                    <p:animEffect transition="in" filter="circle(out)">
                                      <p:cBhvr>
                                        <p:cTn id="17" dur="2000"/>
                                        <p:tgtEl>
                                          <p:spTgt spid="11"/>
                                        </p:tgtEl>
                                      </p:cBhvr>
                                    </p:animEffect>
                                  </p:childTnLst>
                                </p:cTn>
                              </p:par>
                              <p:par>
                                <p:cTn id="18" presetID="22" presetClass="entr" presetSubtype="8"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70670" y="2565697"/>
            <a:ext cx="4032447" cy="2677608"/>
          </a:xfrm>
          <a:prstGeom prst="rect">
            <a:avLst/>
          </a:prstGeom>
        </p:spPr>
        <p:txBody>
          <a:bodyPr wrap="square" lIns="91394" tIns="45696" rIns="91394" bIns="45696">
            <a:spAutoFit/>
          </a:bodyPr>
          <a:lstStyle/>
          <a:p>
            <a:pPr>
              <a:lnSpc>
                <a:spcPct val="150000"/>
              </a:lnSpc>
            </a:pPr>
            <a:r>
              <a:rPr lang="zh-CN" altLang="en-US" sz="1400" dirty="0">
                <a:solidFill>
                  <a:prstClr val="black"/>
                </a:solidFill>
                <a:latin typeface="微软雅黑" pitchFamily="34" charset="-122"/>
                <a:ea typeface="微软雅黑" pitchFamily="34" charset="-122"/>
              </a:rPr>
              <a:t>         </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仁义礼智信</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为儒家</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五常</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，孔子提出</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仁、义、礼</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，孟子延伸为</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仁、义、礼、智</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，董仲舒扩充为</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仁、义、礼、智、信</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，后称</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五常</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。这</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五常</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贯穿于中华伦理的发展中，他与五行说</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金木水火土</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，古人创作的</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梅花篆字</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梅报五福</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平安、健康、幸福、快乐、长寿</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成为中国价值体系中的最核心因素。三字经之中的</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曰仁义，礼智信。此五常，不容紊。</a:t>
            </a:r>
            <a:r>
              <a:rPr lang="en-US" altLang="zh-CN" sz="1400" dirty="0">
                <a:solidFill>
                  <a:prstClr val="black"/>
                </a:solidFill>
                <a:latin typeface="微软雅黑" pitchFamily="34" charset="-122"/>
                <a:ea typeface="微软雅黑" pitchFamily="34" charset="-122"/>
              </a:rPr>
              <a:t>"</a:t>
            </a:r>
            <a:endParaRPr lang="zh-CN" altLang="en-US" sz="1400" dirty="0">
              <a:solidFill>
                <a:prstClr val="black"/>
              </a:solidFill>
              <a:latin typeface="微软雅黑" pitchFamily="34" charset="-122"/>
              <a:ea typeface="微软雅黑" pitchFamily="34" charset="-122"/>
            </a:endParaRPr>
          </a:p>
        </p:txBody>
      </p:sp>
      <p:sp>
        <p:nvSpPr>
          <p:cNvPr id="6" name="TextBox 2"/>
          <p:cNvSpPr txBox="1">
            <a:spLocks noChangeArrowheads="1"/>
          </p:cNvSpPr>
          <p:nvPr/>
        </p:nvSpPr>
        <p:spPr bwMode="auto">
          <a:xfrm>
            <a:off x="2104248" y="987196"/>
            <a:ext cx="4926468" cy="70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4296">
              <a:defRPr/>
            </a:pPr>
            <a:r>
              <a:rPr lang="zh-CN" altLang="en-US" sz="4000" kern="0" dirty="0">
                <a:solidFill>
                  <a:srgbClr val="FF0000"/>
                </a:solidFill>
                <a:latin typeface="华文行楷" pitchFamily="2" charset="-122"/>
                <a:ea typeface="华文行楷" pitchFamily="2" charset="-122"/>
              </a:rPr>
              <a:t>儒家的伦理思想 </a:t>
            </a:r>
          </a:p>
        </p:txBody>
      </p:sp>
      <p:pic>
        <p:nvPicPr>
          <p:cNvPr id="25"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03907" y="-386630"/>
            <a:ext cx="3421063" cy="672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图片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7344" y="1989634"/>
            <a:ext cx="1706563" cy="354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98823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30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47"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1000"/>
                                        <p:tgtEl>
                                          <p:spTgt spid="25"/>
                                        </p:tgtEl>
                                      </p:cBhvr>
                                    </p:animEffect>
                                    <p:anim calcmode="lin" valueType="num">
                                      <p:cBhvr>
                                        <p:cTn id="14" dur="1000" fill="hold"/>
                                        <p:tgtEl>
                                          <p:spTgt spid="25"/>
                                        </p:tgtEl>
                                        <p:attrNameLst>
                                          <p:attrName>ppt_x</p:attrName>
                                        </p:attrNameLst>
                                      </p:cBhvr>
                                      <p:tavLst>
                                        <p:tav tm="0">
                                          <p:val>
                                            <p:strVal val="#ppt_x"/>
                                          </p:val>
                                        </p:tav>
                                        <p:tav tm="100000">
                                          <p:val>
                                            <p:strVal val="#ppt_x"/>
                                          </p:val>
                                        </p:tav>
                                      </p:tavLst>
                                    </p:anim>
                                    <p:anim calcmode="lin" valueType="num">
                                      <p:cBhvr>
                                        <p:cTn id="15" dur="1000" fill="hold"/>
                                        <p:tgtEl>
                                          <p:spTgt spid="25"/>
                                        </p:tgtEl>
                                        <p:attrNameLst>
                                          <p:attrName>ppt_y</p:attrName>
                                        </p:attrNameLst>
                                      </p:cBhvr>
                                      <p:tavLst>
                                        <p:tav tm="0">
                                          <p:val>
                                            <p:strVal val="#ppt_y-.1"/>
                                          </p:val>
                                        </p:tav>
                                        <p:tav tm="100000">
                                          <p:val>
                                            <p:strVal val="#ppt_y"/>
                                          </p:val>
                                        </p:tav>
                                      </p:tavLst>
                                    </p:anim>
                                  </p:childTnLst>
                                </p:cTn>
                              </p:par>
                              <p:par>
                                <p:cTn id="16" presetID="22" presetClass="entr" presetSubtype="2"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right)">
                                      <p:cBhvr>
                                        <p:cTn id="18" dur="3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188655" y="3706012"/>
            <a:ext cx="7816365" cy="3153574"/>
            <a:chOff x="1601528" y="1882693"/>
            <a:chExt cx="5864847" cy="1917435"/>
          </a:xfrm>
        </p:grpSpPr>
        <p:cxnSp>
          <p:nvCxnSpPr>
            <p:cNvPr id="8" name="Straight Connector 30"/>
            <p:cNvCxnSpPr/>
            <p:nvPr/>
          </p:nvCxnSpPr>
          <p:spPr>
            <a:xfrm flipH="1">
              <a:off x="1601528" y="3210278"/>
              <a:ext cx="265" cy="589850"/>
            </a:xfrm>
            <a:prstGeom prst="line">
              <a:avLst/>
            </a:prstGeom>
            <a:noFill/>
            <a:ln w="19050" cap="flat" cmpd="sng" algn="ctr">
              <a:solidFill>
                <a:srgbClr val="7F7F7F">
                  <a:lumMod val="50000"/>
                </a:srgbClr>
              </a:solidFill>
              <a:prstDash val="solid"/>
            </a:ln>
            <a:effectLst/>
          </p:spPr>
        </p:cxnSp>
        <p:cxnSp>
          <p:nvCxnSpPr>
            <p:cNvPr id="9" name="Straight Connector 35"/>
            <p:cNvCxnSpPr/>
            <p:nvPr/>
          </p:nvCxnSpPr>
          <p:spPr>
            <a:xfrm flipH="1">
              <a:off x="3067475" y="2191040"/>
              <a:ext cx="265" cy="1609088"/>
            </a:xfrm>
            <a:prstGeom prst="line">
              <a:avLst/>
            </a:prstGeom>
            <a:noFill/>
            <a:ln w="19050" cap="flat" cmpd="sng" algn="ctr">
              <a:solidFill>
                <a:srgbClr val="7F7F7F">
                  <a:lumMod val="50000"/>
                </a:srgbClr>
              </a:solidFill>
              <a:prstDash val="solid"/>
            </a:ln>
            <a:effectLst/>
          </p:spPr>
        </p:cxnSp>
        <p:cxnSp>
          <p:nvCxnSpPr>
            <p:cNvPr id="10" name="Straight Connector 52"/>
            <p:cNvCxnSpPr/>
            <p:nvPr/>
          </p:nvCxnSpPr>
          <p:spPr>
            <a:xfrm>
              <a:off x="4533952" y="2724944"/>
              <a:ext cx="0" cy="1075184"/>
            </a:xfrm>
            <a:prstGeom prst="line">
              <a:avLst/>
            </a:prstGeom>
            <a:noFill/>
            <a:ln w="19050" cap="flat" cmpd="sng" algn="ctr">
              <a:solidFill>
                <a:srgbClr val="7F7F7F">
                  <a:lumMod val="50000"/>
                </a:srgbClr>
              </a:solidFill>
              <a:prstDash val="solid"/>
            </a:ln>
            <a:effectLst/>
          </p:spPr>
        </p:cxnSp>
        <p:cxnSp>
          <p:nvCxnSpPr>
            <p:cNvPr id="11" name="Straight Connector 63"/>
            <p:cNvCxnSpPr/>
            <p:nvPr/>
          </p:nvCxnSpPr>
          <p:spPr>
            <a:xfrm flipH="1">
              <a:off x="6000164" y="1882693"/>
              <a:ext cx="265" cy="1917435"/>
            </a:xfrm>
            <a:prstGeom prst="line">
              <a:avLst/>
            </a:prstGeom>
            <a:noFill/>
            <a:ln w="19050" cap="flat" cmpd="sng" algn="ctr">
              <a:solidFill>
                <a:srgbClr val="7F7F7F">
                  <a:lumMod val="50000"/>
                </a:srgbClr>
              </a:solidFill>
              <a:prstDash val="solid"/>
            </a:ln>
            <a:effectLst/>
          </p:spPr>
        </p:cxnSp>
        <p:cxnSp>
          <p:nvCxnSpPr>
            <p:cNvPr id="12" name="Straight Connector 67"/>
            <p:cNvCxnSpPr>
              <a:stCxn id="29" idx="2"/>
            </p:cNvCxnSpPr>
            <p:nvPr/>
          </p:nvCxnSpPr>
          <p:spPr>
            <a:xfrm>
              <a:off x="7462922" y="2628864"/>
              <a:ext cx="3453" cy="1171264"/>
            </a:xfrm>
            <a:prstGeom prst="line">
              <a:avLst/>
            </a:prstGeom>
            <a:noFill/>
            <a:ln w="19050" cap="flat" cmpd="sng" algn="ctr">
              <a:solidFill>
                <a:srgbClr val="7F7F7F">
                  <a:lumMod val="50000"/>
                </a:srgbClr>
              </a:solidFill>
              <a:prstDash val="solid"/>
            </a:ln>
            <a:effectLst/>
          </p:spPr>
        </p:cxnSp>
      </p:grpSp>
      <p:grpSp>
        <p:nvGrpSpPr>
          <p:cNvPr id="15" name="组合 14"/>
          <p:cNvGrpSpPr/>
          <p:nvPr/>
        </p:nvGrpSpPr>
        <p:grpSpPr>
          <a:xfrm>
            <a:off x="1413341" y="4098010"/>
            <a:ext cx="1550628" cy="1791465"/>
            <a:chOff x="1135987" y="1137186"/>
            <a:chExt cx="1163482" cy="1343702"/>
          </a:xfrm>
        </p:grpSpPr>
        <p:sp>
          <p:nvSpPr>
            <p:cNvPr id="17" name="Freeform 27"/>
            <p:cNvSpPr>
              <a:spLocks/>
            </p:cNvSpPr>
            <p:nvPr/>
          </p:nvSpPr>
          <p:spPr bwMode="auto">
            <a:xfrm>
              <a:off x="1135986" y="1137186"/>
              <a:ext cx="1163482" cy="1343702"/>
            </a:xfrm>
            <a:prstGeom prst="verticalScroll">
              <a:avLst/>
            </a:prstGeom>
            <a:gradFill>
              <a:gsLst>
                <a:gs pos="22000">
                  <a:sysClr val="window" lastClr="FFFFFF">
                    <a:alpha val="40000"/>
                  </a:sysClr>
                </a:gs>
                <a:gs pos="50000">
                  <a:srgbClr val="FFFFFF">
                    <a:alpha val="10000"/>
                  </a:srgbClr>
                </a:gs>
                <a:gs pos="50000">
                  <a:sysClr val="window" lastClr="FFFFFF">
                    <a:alpha val="20000"/>
                  </a:sysClr>
                </a:gs>
                <a:gs pos="15000">
                  <a:sysClr val="window" lastClr="FFFFFF">
                    <a:alpha val="87000"/>
                  </a:sysClr>
                </a:gs>
              </a:gsLst>
              <a:lin ang="2700000" scaled="0"/>
            </a:gradFill>
            <a:ln w="28575" cap="flat" cmpd="sng" algn="ctr">
              <a:gradFill>
                <a:gsLst>
                  <a:gs pos="75000">
                    <a:srgbClr val="F0F0F0"/>
                  </a:gs>
                  <a:gs pos="50000">
                    <a:srgbClr val="C8C8C8"/>
                  </a:gs>
                  <a:gs pos="25000">
                    <a:srgbClr val="F0F0F0"/>
                  </a:gs>
                  <a:gs pos="0">
                    <a:sysClr val="window" lastClr="FFFFFF"/>
                  </a:gs>
                  <a:gs pos="100000">
                    <a:sysClr val="window" lastClr="FFFFFF"/>
                  </a:gs>
                </a:gsLst>
                <a:lin ang="2700000" scaled="0"/>
              </a:gradFill>
              <a:prstDash val="solid"/>
            </a:ln>
            <a:effectLst>
              <a:outerShdw blurRad="228600" dist="88900" dir="2700000" algn="tl" rotWithShape="0">
                <a:prstClr val="black">
                  <a:alpha val="15000"/>
                </a:prstClr>
              </a:outerShdw>
            </a:effectLst>
          </p:spPr>
          <p:txBody>
            <a:bodyPr rtlCol="0" anchor="ctr"/>
            <a:lstStyle/>
            <a:p>
              <a:pPr algn="ctr" defTabSz="914400" fontAlgn="base">
                <a:spcBef>
                  <a:spcPct val="0"/>
                </a:spcBef>
                <a:spcAft>
                  <a:spcPct val="0"/>
                </a:spcAft>
                <a:defRPr/>
              </a:pPr>
              <a:endParaRPr lang="zh-CN" altLang="en-US" sz="1800" b="1" kern="0">
                <a:solidFill>
                  <a:prstClr val="white"/>
                </a:solidFill>
                <a:ea typeface="微软雅黑"/>
                <a:cs typeface="+mn-ea"/>
                <a:sym typeface="+mn-lt"/>
              </a:endParaRPr>
            </a:p>
          </p:txBody>
        </p:sp>
        <p:sp>
          <p:nvSpPr>
            <p:cNvPr id="16" name="Freeform 27"/>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blipFill dpi="0" rotWithShape="1">
              <a:blip r:embed="rId3">
                <a:extLst>
                  <a:ext uri="{28A0092B-C50C-407E-A947-70E740481C1C}">
                    <a14:useLocalDpi xmlns:a14="http://schemas.microsoft.com/office/drawing/2010/main" val="0"/>
                  </a:ext>
                </a:extLst>
              </a:blip>
              <a:srcRect/>
              <a:stretch>
                <a:fillRect/>
              </a:stretch>
            </a:blipFill>
            <a:ln w="28575" cap="flat">
              <a:noFill/>
              <a:prstDash val="solid"/>
              <a:miter lim="800000"/>
              <a:headEnd/>
              <a:tailEnd/>
            </a:ln>
            <a:effectLst>
              <a:outerShdw blurRad="152400" dist="76200" dir="2700000" sx="102000" sy="102000" algn="tl" rotWithShape="0">
                <a:prstClr val="black">
                  <a:alpha val="28000"/>
                </a:prstClr>
              </a:outerShdw>
            </a:effectLst>
          </p:spPr>
          <p:txBody>
            <a:bodyPr vert="horz" wrap="square" lIns="121882" tIns="60941" rIns="121882" bIns="60941" numCol="1" anchor="t" anchorCtr="0" compatLnSpc="1">
              <a:prstTxWarp prst="textNoShape">
                <a:avLst/>
              </a:prstTxWarp>
            </a:bodyPr>
            <a:lstStyle/>
            <a:p>
              <a:pPr algn="ctr" defTabSz="914400" fontAlgn="base">
                <a:spcBef>
                  <a:spcPct val="0"/>
                </a:spcBef>
                <a:spcAft>
                  <a:spcPct val="0"/>
                </a:spcAft>
                <a:defRPr/>
              </a:pPr>
              <a:endParaRPr lang="zh-CN" altLang="en-US" sz="1800" b="1" kern="0">
                <a:solidFill>
                  <a:prstClr val="black"/>
                </a:solidFill>
                <a:cs typeface="+mn-ea"/>
                <a:sym typeface="+mn-lt"/>
              </a:endParaRPr>
            </a:p>
          </p:txBody>
        </p:sp>
      </p:grpSp>
      <p:grpSp>
        <p:nvGrpSpPr>
          <p:cNvPr id="18" name="组合 17"/>
          <p:cNvGrpSpPr/>
          <p:nvPr/>
        </p:nvGrpSpPr>
        <p:grpSpPr>
          <a:xfrm>
            <a:off x="3367432" y="2349674"/>
            <a:ext cx="1550629" cy="1791465"/>
            <a:chOff x="1135986" y="1137186"/>
            <a:chExt cx="1163482" cy="1343702"/>
          </a:xfrm>
        </p:grpSpPr>
        <p:sp>
          <p:nvSpPr>
            <p:cNvPr id="20" name="Freeform 27"/>
            <p:cNvSpPr>
              <a:spLocks/>
            </p:cNvSpPr>
            <p:nvPr/>
          </p:nvSpPr>
          <p:spPr bwMode="auto">
            <a:xfrm>
              <a:off x="1135986" y="1137186"/>
              <a:ext cx="1163482" cy="1343702"/>
            </a:xfrm>
            <a:prstGeom prst="verticalScroll">
              <a:avLst/>
            </a:prstGeom>
            <a:gradFill>
              <a:gsLst>
                <a:gs pos="22000">
                  <a:sysClr val="window" lastClr="FFFFFF">
                    <a:alpha val="40000"/>
                  </a:sysClr>
                </a:gs>
                <a:gs pos="50000">
                  <a:srgbClr val="FFFFFF">
                    <a:alpha val="10000"/>
                  </a:srgbClr>
                </a:gs>
                <a:gs pos="50000">
                  <a:sysClr val="window" lastClr="FFFFFF">
                    <a:alpha val="20000"/>
                  </a:sysClr>
                </a:gs>
                <a:gs pos="15000">
                  <a:sysClr val="window" lastClr="FFFFFF">
                    <a:alpha val="87000"/>
                  </a:sysClr>
                </a:gs>
              </a:gsLst>
              <a:lin ang="2700000" scaled="0"/>
            </a:gradFill>
            <a:ln w="28575" cap="flat" cmpd="sng" algn="ctr">
              <a:gradFill>
                <a:gsLst>
                  <a:gs pos="75000">
                    <a:srgbClr val="F0F0F0"/>
                  </a:gs>
                  <a:gs pos="50000">
                    <a:srgbClr val="C8C8C8"/>
                  </a:gs>
                  <a:gs pos="25000">
                    <a:srgbClr val="F0F0F0"/>
                  </a:gs>
                  <a:gs pos="0">
                    <a:sysClr val="window" lastClr="FFFFFF"/>
                  </a:gs>
                  <a:gs pos="100000">
                    <a:sysClr val="window" lastClr="FFFFFF"/>
                  </a:gs>
                </a:gsLst>
                <a:lin ang="2700000" scaled="0"/>
              </a:gradFill>
              <a:prstDash val="solid"/>
            </a:ln>
            <a:effectLst>
              <a:outerShdw blurRad="228600" dist="88900" dir="2700000" algn="tl" rotWithShape="0">
                <a:prstClr val="black">
                  <a:alpha val="15000"/>
                </a:prstClr>
              </a:outerShdw>
            </a:effectLst>
          </p:spPr>
          <p:txBody>
            <a:bodyPr rtlCol="0" anchor="ctr"/>
            <a:lstStyle/>
            <a:p>
              <a:pPr algn="ctr" defTabSz="914400" fontAlgn="base">
                <a:spcBef>
                  <a:spcPct val="0"/>
                </a:spcBef>
                <a:spcAft>
                  <a:spcPct val="0"/>
                </a:spcAft>
                <a:defRPr/>
              </a:pPr>
              <a:endParaRPr lang="zh-CN" altLang="en-US" sz="1800" b="1" kern="0">
                <a:solidFill>
                  <a:prstClr val="white"/>
                </a:solidFill>
                <a:ea typeface="微软雅黑"/>
                <a:cs typeface="+mn-ea"/>
                <a:sym typeface="+mn-lt"/>
              </a:endParaRPr>
            </a:p>
          </p:txBody>
        </p:sp>
        <p:sp>
          <p:nvSpPr>
            <p:cNvPr id="19" name="Freeform 27"/>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blipFill dpi="0" rotWithShape="1">
              <a:blip r:embed="rId3">
                <a:extLst>
                  <a:ext uri="{28A0092B-C50C-407E-A947-70E740481C1C}">
                    <a14:useLocalDpi xmlns:a14="http://schemas.microsoft.com/office/drawing/2010/main" val="0"/>
                  </a:ext>
                </a:extLst>
              </a:blip>
              <a:srcRect/>
              <a:stretch>
                <a:fillRect/>
              </a:stretch>
            </a:blipFill>
            <a:ln w="28575" cap="flat">
              <a:noFill/>
              <a:prstDash val="solid"/>
              <a:miter lim="800000"/>
              <a:headEnd/>
              <a:tailEnd/>
            </a:ln>
            <a:effectLst>
              <a:outerShdw blurRad="152400" dist="76200" dir="2700000" sx="102000" sy="102000" algn="tl" rotWithShape="0">
                <a:prstClr val="black">
                  <a:alpha val="28000"/>
                </a:prstClr>
              </a:outerShdw>
            </a:effectLst>
          </p:spPr>
          <p:txBody>
            <a:bodyPr vert="horz" wrap="square" lIns="121882" tIns="60941" rIns="121882" bIns="60941" numCol="1" anchor="t" anchorCtr="0" compatLnSpc="1">
              <a:prstTxWarp prst="textNoShape">
                <a:avLst/>
              </a:prstTxWarp>
            </a:bodyPr>
            <a:lstStyle/>
            <a:p>
              <a:pPr algn="ctr" defTabSz="914400" fontAlgn="base">
                <a:spcBef>
                  <a:spcPct val="0"/>
                </a:spcBef>
                <a:spcAft>
                  <a:spcPct val="0"/>
                </a:spcAft>
                <a:defRPr/>
              </a:pPr>
              <a:endParaRPr lang="zh-CN" altLang="en-US" sz="1800" b="1" kern="0">
                <a:solidFill>
                  <a:prstClr val="black"/>
                </a:solidFill>
                <a:cs typeface="+mn-ea"/>
                <a:sym typeface="+mn-lt"/>
              </a:endParaRPr>
            </a:p>
          </p:txBody>
        </p:sp>
      </p:grpSp>
      <p:grpSp>
        <p:nvGrpSpPr>
          <p:cNvPr id="21" name="组合 20"/>
          <p:cNvGrpSpPr/>
          <p:nvPr/>
        </p:nvGrpSpPr>
        <p:grpSpPr>
          <a:xfrm>
            <a:off x="5321523" y="4158609"/>
            <a:ext cx="1550629" cy="1791465"/>
            <a:chOff x="1135986" y="1137186"/>
            <a:chExt cx="1163482" cy="1343702"/>
          </a:xfrm>
        </p:grpSpPr>
        <p:sp>
          <p:nvSpPr>
            <p:cNvPr id="23" name="Freeform 27"/>
            <p:cNvSpPr>
              <a:spLocks/>
            </p:cNvSpPr>
            <p:nvPr/>
          </p:nvSpPr>
          <p:spPr bwMode="auto">
            <a:xfrm>
              <a:off x="1135986" y="1137186"/>
              <a:ext cx="1163482" cy="1343702"/>
            </a:xfrm>
            <a:prstGeom prst="verticalScroll">
              <a:avLst/>
            </a:prstGeom>
            <a:gradFill>
              <a:gsLst>
                <a:gs pos="22000">
                  <a:sysClr val="window" lastClr="FFFFFF">
                    <a:alpha val="40000"/>
                  </a:sysClr>
                </a:gs>
                <a:gs pos="50000">
                  <a:srgbClr val="FFFFFF">
                    <a:alpha val="10000"/>
                  </a:srgbClr>
                </a:gs>
                <a:gs pos="50000">
                  <a:sysClr val="window" lastClr="FFFFFF">
                    <a:alpha val="20000"/>
                  </a:sysClr>
                </a:gs>
                <a:gs pos="15000">
                  <a:sysClr val="window" lastClr="FFFFFF">
                    <a:alpha val="87000"/>
                  </a:sysClr>
                </a:gs>
              </a:gsLst>
              <a:lin ang="2700000" scaled="0"/>
            </a:gradFill>
            <a:ln w="28575" cap="flat" cmpd="sng" algn="ctr">
              <a:gradFill>
                <a:gsLst>
                  <a:gs pos="75000">
                    <a:srgbClr val="F0F0F0"/>
                  </a:gs>
                  <a:gs pos="50000">
                    <a:srgbClr val="C8C8C8"/>
                  </a:gs>
                  <a:gs pos="25000">
                    <a:srgbClr val="F0F0F0"/>
                  </a:gs>
                  <a:gs pos="0">
                    <a:sysClr val="window" lastClr="FFFFFF"/>
                  </a:gs>
                  <a:gs pos="100000">
                    <a:sysClr val="window" lastClr="FFFFFF"/>
                  </a:gs>
                </a:gsLst>
                <a:lin ang="2700000" scaled="0"/>
              </a:gradFill>
              <a:prstDash val="solid"/>
            </a:ln>
            <a:effectLst>
              <a:outerShdw blurRad="228600" dist="88900" dir="2700000" algn="tl" rotWithShape="0">
                <a:prstClr val="black">
                  <a:alpha val="15000"/>
                </a:prstClr>
              </a:outerShdw>
            </a:effectLst>
          </p:spPr>
          <p:txBody>
            <a:bodyPr rtlCol="0" anchor="ctr"/>
            <a:lstStyle/>
            <a:p>
              <a:pPr algn="ctr" defTabSz="914400" fontAlgn="base">
                <a:spcBef>
                  <a:spcPct val="0"/>
                </a:spcBef>
                <a:spcAft>
                  <a:spcPct val="0"/>
                </a:spcAft>
                <a:defRPr/>
              </a:pPr>
              <a:endParaRPr lang="zh-CN" altLang="en-US" sz="1800" b="1" kern="0">
                <a:solidFill>
                  <a:prstClr val="white"/>
                </a:solidFill>
                <a:ea typeface="微软雅黑"/>
                <a:cs typeface="+mn-ea"/>
                <a:sym typeface="+mn-lt"/>
              </a:endParaRPr>
            </a:p>
          </p:txBody>
        </p:sp>
        <p:sp>
          <p:nvSpPr>
            <p:cNvPr id="22" name="Freeform 27"/>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blipFill dpi="0" rotWithShape="1">
              <a:blip r:embed="rId3">
                <a:extLst>
                  <a:ext uri="{28A0092B-C50C-407E-A947-70E740481C1C}">
                    <a14:useLocalDpi xmlns:a14="http://schemas.microsoft.com/office/drawing/2010/main" val="0"/>
                  </a:ext>
                </a:extLst>
              </a:blip>
              <a:srcRect/>
              <a:stretch>
                <a:fillRect/>
              </a:stretch>
            </a:blipFill>
            <a:ln w="28575" cap="flat">
              <a:noFill/>
              <a:prstDash val="solid"/>
              <a:miter lim="800000"/>
              <a:headEnd/>
              <a:tailEnd/>
            </a:ln>
            <a:effectLst>
              <a:outerShdw blurRad="152400" dist="76200" dir="2700000" sx="102000" sy="102000" algn="tl" rotWithShape="0">
                <a:prstClr val="black">
                  <a:alpha val="28000"/>
                </a:prstClr>
              </a:outerShdw>
            </a:effectLst>
          </p:spPr>
          <p:txBody>
            <a:bodyPr vert="horz" wrap="square" lIns="121882" tIns="60941" rIns="121882" bIns="60941" numCol="1" anchor="t" anchorCtr="0" compatLnSpc="1">
              <a:prstTxWarp prst="textNoShape">
                <a:avLst/>
              </a:prstTxWarp>
            </a:bodyPr>
            <a:lstStyle/>
            <a:p>
              <a:pPr algn="ctr" defTabSz="914400" fontAlgn="base">
                <a:spcBef>
                  <a:spcPct val="0"/>
                </a:spcBef>
                <a:spcAft>
                  <a:spcPct val="0"/>
                </a:spcAft>
                <a:defRPr/>
              </a:pPr>
              <a:endParaRPr lang="zh-CN" altLang="en-US" sz="1800" b="1" kern="0">
                <a:solidFill>
                  <a:prstClr val="black"/>
                </a:solidFill>
                <a:cs typeface="+mn-ea"/>
                <a:sym typeface="+mn-lt"/>
              </a:endParaRPr>
            </a:p>
          </p:txBody>
        </p:sp>
      </p:grpSp>
      <p:grpSp>
        <p:nvGrpSpPr>
          <p:cNvPr id="24" name="组合 23"/>
          <p:cNvGrpSpPr/>
          <p:nvPr/>
        </p:nvGrpSpPr>
        <p:grpSpPr>
          <a:xfrm>
            <a:off x="7275615" y="1914548"/>
            <a:ext cx="1550629" cy="1791465"/>
            <a:chOff x="1135986" y="1137186"/>
            <a:chExt cx="1163482" cy="1343702"/>
          </a:xfrm>
        </p:grpSpPr>
        <p:sp>
          <p:nvSpPr>
            <p:cNvPr id="26" name="Freeform 27"/>
            <p:cNvSpPr>
              <a:spLocks/>
            </p:cNvSpPr>
            <p:nvPr/>
          </p:nvSpPr>
          <p:spPr bwMode="auto">
            <a:xfrm>
              <a:off x="1135986" y="1137186"/>
              <a:ext cx="1163482" cy="1343702"/>
            </a:xfrm>
            <a:prstGeom prst="verticalScroll">
              <a:avLst/>
            </a:prstGeom>
            <a:gradFill>
              <a:gsLst>
                <a:gs pos="22000">
                  <a:sysClr val="window" lastClr="FFFFFF">
                    <a:alpha val="40000"/>
                  </a:sysClr>
                </a:gs>
                <a:gs pos="50000">
                  <a:srgbClr val="FFFFFF">
                    <a:alpha val="10000"/>
                  </a:srgbClr>
                </a:gs>
                <a:gs pos="50000">
                  <a:sysClr val="window" lastClr="FFFFFF">
                    <a:alpha val="20000"/>
                  </a:sysClr>
                </a:gs>
                <a:gs pos="15000">
                  <a:sysClr val="window" lastClr="FFFFFF">
                    <a:alpha val="87000"/>
                  </a:sysClr>
                </a:gs>
              </a:gsLst>
              <a:lin ang="2700000" scaled="0"/>
            </a:gradFill>
            <a:ln w="28575" cap="flat" cmpd="sng" algn="ctr">
              <a:gradFill>
                <a:gsLst>
                  <a:gs pos="75000">
                    <a:srgbClr val="F0F0F0"/>
                  </a:gs>
                  <a:gs pos="50000">
                    <a:srgbClr val="C8C8C8"/>
                  </a:gs>
                  <a:gs pos="25000">
                    <a:srgbClr val="F0F0F0"/>
                  </a:gs>
                  <a:gs pos="0">
                    <a:sysClr val="window" lastClr="FFFFFF"/>
                  </a:gs>
                  <a:gs pos="100000">
                    <a:sysClr val="window" lastClr="FFFFFF"/>
                  </a:gs>
                </a:gsLst>
                <a:lin ang="2700000" scaled="0"/>
              </a:gradFill>
              <a:prstDash val="solid"/>
            </a:ln>
            <a:effectLst>
              <a:outerShdw blurRad="228600" dist="88900" dir="2700000" algn="tl" rotWithShape="0">
                <a:prstClr val="black">
                  <a:alpha val="15000"/>
                </a:prstClr>
              </a:outerShdw>
            </a:effectLst>
          </p:spPr>
          <p:txBody>
            <a:bodyPr rtlCol="0" anchor="ctr"/>
            <a:lstStyle/>
            <a:p>
              <a:pPr algn="ctr" defTabSz="914400" fontAlgn="base">
                <a:spcBef>
                  <a:spcPct val="0"/>
                </a:spcBef>
                <a:spcAft>
                  <a:spcPct val="0"/>
                </a:spcAft>
                <a:defRPr/>
              </a:pPr>
              <a:endParaRPr lang="zh-CN" altLang="en-US" sz="1800" b="1" kern="0">
                <a:solidFill>
                  <a:prstClr val="white"/>
                </a:solidFill>
                <a:ea typeface="微软雅黑"/>
                <a:cs typeface="+mn-ea"/>
                <a:sym typeface="+mn-lt"/>
              </a:endParaRPr>
            </a:p>
          </p:txBody>
        </p:sp>
        <p:sp>
          <p:nvSpPr>
            <p:cNvPr id="25" name="Freeform 27"/>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blipFill dpi="0" rotWithShape="1">
              <a:blip r:embed="rId3">
                <a:extLst>
                  <a:ext uri="{28A0092B-C50C-407E-A947-70E740481C1C}">
                    <a14:useLocalDpi xmlns:a14="http://schemas.microsoft.com/office/drawing/2010/main" val="0"/>
                  </a:ext>
                </a:extLst>
              </a:blip>
              <a:srcRect/>
              <a:stretch>
                <a:fillRect/>
              </a:stretch>
            </a:blipFill>
            <a:ln w="28575" cap="flat">
              <a:noFill/>
              <a:prstDash val="solid"/>
              <a:miter lim="800000"/>
              <a:headEnd/>
              <a:tailEnd/>
            </a:ln>
            <a:effectLst>
              <a:outerShdw blurRad="152400" dist="76200" dir="2700000" sx="102000" sy="102000" algn="tl" rotWithShape="0">
                <a:prstClr val="black">
                  <a:alpha val="28000"/>
                </a:prstClr>
              </a:outerShdw>
            </a:effectLst>
          </p:spPr>
          <p:txBody>
            <a:bodyPr vert="horz" wrap="square" lIns="121882" tIns="60941" rIns="121882" bIns="60941" numCol="1" anchor="t" anchorCtr="0" compatLnSpc="1">
              <a:prstTxWarp prst="textNoShape">
                <a:avLst/>
              </a:prstTxWarp>
            </a:bodyPr>
            <a:lstStyle/>
            <a:p>
              <a:pPr algn="ctr" defTabSz="914400" fontAlgn="base">
                <a:spcBef>
                  <a:spcPct val="0"/>
                </a:spcBef>
                <a:spcAft>
                  <a:spcPct val="0"/>
                </a:spcAft>
                <a:defRPr/>
              </a:pPr>
              <a:endParaRPr lang="zh-CN" altLang="en-US" sz="1800" b="1" kern="0">
                <a:solidFill>
                  <a:prstClr val="black"/>
                </a:solidFill>
                <a:cs typeface="+mn-ea"/>
                <a:sym typeface="+mn-lt"/>
              </a:endParaRPr>
            </a:p>
          </p:txBody>
        </p:sp>
      </p:grpSp>
      <p:grpSp>
        <p:nvGrpSpPr>
          <p:cNvPr id="27" name="组合 26"/>
          <p:cNvGrpSpPr/>
          <p:nvPr/>
        </p:nvGrpSpPr>
        <p:grpSpPr>
          <a:xfrm>
            <a:off x="9225103" y="3141762"/>
            <a:ext cx="1550629" cy="1791465"/>
            <a:chOff x="1135986" y="1137186"/>
            <a:chExt cx="1163482" cy="1343702"/>
          </a:xfrm>
        </p:grpSpPr>
        <p:sp>
          <p:nvSpPr>
            <p:cNvPr id="29" name="Freeform 27"/>
            <p:cNvSpPr>
              <a:spLocks/>
            </p:cNvSpPr>
            <p:nvPr/>
          </p:nvSpPr>
          <p:spPr bwMode="auto">
            <a:xfrm>
              <a:off x="1135986" y="1137186"/>
              <a:ext cx="1163482" cy="1343702"/>
            </a:xfrm>
            <a:prstGeom prst="verticalScroll">
              <a:avLst/>
            </a:prstGeom>
            <a:gradFill>
              <a:gsLst>
                <a:gs pos="22000">
                  <a:sysClr val="window" lastClr="FFFFFF">
                    <a:alpha val="40000"/>
                  </a:sysClr>
                </a:gs>
                <a:gs pos="50000">
                  <a:srgbClr val="FFFFFF">
                    <a:alpha val="10000"/>
                  </a:srgbClr>
                </a:gs>
                <a:gs pos="50000">
                  <a:sysClr val="window" lastClr="FFFFFF">
                    <a:alpha val="20000"/>
                  </a:sysClr>
                </a:gs>
                <a:gs pos="15000">
                  <a:sysClr val="window" lastClr="FFFFFF">
                    <a:alpha val="87000"/>
                  </a:sysClr>
                </a:gs>
              </a:gsLst>
              <a:lin ang="2700000" scaled="0"/>
            </a:gradFill>
            <a:ln w="28575" cap="flat" cmpd="sng" algn="ctr">
              <a:gradFill>
                <a:gsLst>
                  <a:gs pos="75000">
                    <a:srgbClr val="F0F0F0"/>
                  </a:gs>
                  <a:gs pos="50000">
                    <a:srgbClr val="C8C8C8"/>
                  </a:gs>
                  <a:gs pos="25000">
                    <a:srgbClr val="F0F0F0"/>
                  </a:gs>
                  <a:gs pos="0">
                    <a:sysClr val="window" lastClr="FFFFFF"/>
                  </a:gs>
                  <a:gs pos="100000">
                    <a:sysClr val="window" lastClr="FFFFFF"/>
                  </a:gs>
                </a:gsLst>
                <a:lin ang="2700000" scaled="0"/>
              </a:gradFill>
              <a:prstDash val="solid"/>
            </a:ln>
            <a:effectLst>
              <a:outerShdw blurRad="228600" dist="88900" dir="2700000" algn="tl" rotWithShape="0">
                <a:prstClr val="black">
                  <a:alpha val="15000"/>
                </a:prstClr>
              </a:outerShdw>
            </a:effectLst>
          </p:spPr>
          <p:txBody>
            <a:bodyPr rtlCol="0" anchor="ctr"/>
            <a:lstStyle/>
            <a:p>
              <a:pPr algn="ctr" defTabSz="914400" fontAlgn="base">
                <a:spcBef>
                  <a:spcPct val="0"/>
                </a:spcBef>
                <a:spcAft>
                  <a:spcPct val="0"/>
                </a:spcAft>
                <a:defRPr/>
              </a:pPr>
              <a:endParaRPr lang="zh-CN" altLang="en-US" sz="1800" b="1" kern="0">
                <a:solidFill>
                  <a:prstClr val="white"/>
                </a:solidFill>
                <a:ea typeface="微软雅黑"/>
                <a:cs typeface="+mn-ea"/>
                <a:sym typeface="+mn-lt"/>
              </a:endParaRPr>
            </a:p>
          </p:txBody>
        </p:sp>
        <p:sp>
          <p:nvSpPr>
            <p:cNvPr id="28" name="Freeform 27"/>
            <p:cNvSpPr>
              <a:spLocks/>
            </p:cNvSpPr>
            <p:nvPr/>
          </p:nvSpPr>
          <p:spPr bwMode="auto">
            <a:xfrm>
              <a:off x="1254921" y="1262101"/>
              <a:ext cx="925613" cy="106898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blipFill dpi="0" rotWithShape="1">
              <a:blip r:embed="rId3">
                <a:extLst>
                  <a:ext uri="{28A0092B-C50C-407E-A947-70E740481C1C}">
                    <a14:useLocalDpi xmlns:a14="http://schemas.microsoft.com/office/drawing/2010/main" val="0"/>
                  </a:ext>
                </a:extLst>
              </a:blip>
              <a:srcRect/>
              <a:stretch>
                <a:fillRect/>
              </a:stretch>
            </a:blipFill>
            <a:ln w="28575" cap="flat">
              <a:noFill/>
              <a:prstDash val="solid"/>
              <a:miter lim="800000"/>
              <a:headEnd/>
              <a:tailEnd/>
            </a:ln>
            <a:effectLst>
              <a:outerShdw blurRad="152400" dist="76200" dir="2700000" sx="102000" sy="102000" algn="tl" rotWithShape="0">
                <a:prstClr val="black">
                  <a:alpha val="28000"/>
                </a:prstClr>
              </a:outerShdw>
            </a:effectLst>
          </p:spPr>
          <p:txBody>
            <a:bodyPr vert="horz" wrap="square" lIns="121882" tIns="60941" rIns="121882" bIns="60941" numCol="1" anchor="t" anchorCtr="0" compatLnSpc="1">
              <a:prstTxWarp prst="textNoShape">
                <a:avLst/>
              </a:prstTxWarp>
            </a:bodyPr>
            <a:lstStyle/>
            <a:p>
              <a:pPr algn="ctr" defTabSz="914400" fontAlgn="base">
                <a:spcBef>
                  <a:spcPct val="0"/>
                </a:spcBef>
                <a:spcAft>
                  <a:spcPct val="0"/>
                </a:spcAft>
                <a:defRPr/>
              </a:pPr>
              <a:endParaRPr lang="zh-CN" altLang="en-US" sz="1800" b="1" kern="0">
                <a:solidFill>
                  <a:prstClr val="black"/>
                </a:solidFill>
                <a:cs typeface="+mn-ea"/>
                <a:sym typeface="+mn-lt"/>
              </a:endParaRPr>
            </a:p>
          </p:txBody>
        </p:sp>
      </p:grpSp>
      <p:sp>
        <p:nvSpPr>
          <p:cNvPr id="30" name="文本框 37"/>
          <p:cNvSpPr>
            <a:spLocks noChangeArrowheads="1"/>
          </p:cNvSpPr>
          <p:nvPr/>
        </p:nvSpPr>
        <p:spPr bwMode="auto">
          <a:xfrm>
            <a:off x="1800279" y="4708623"/>
            <a:ext cx="75052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400" fontAlgn="base">
              <a:spcBef>
                <a:spcPct val="0"/>
              </a:spcBef>
              <a:spcAft>
                <a:spcPct val="0"/>
              </a:spcAft>
              <a:buFont typeface="Arial" charset="0"/>
              <a:buNone/>
            </a:pPr>
            <a:r>
              <a:rPr lang="zh-CN" altLang="en-US" sz="4400" b="1" dirty="0">
                <a:solidFill>
                  <a:srgbClr val="FF0000"/>
                </a:solidFill>
                <a:latin typeface="叶根友毛笔行书简体" pitchFamily="2" charset="-122"/>
                <a:ea typeface="叶根友毛笔行书简体" pitchFamily="2" charset="-122"/>
                <a:cs typeface="+mn-ea"/>
                <a:sym typeface="+mn-lt"/>
              </a:rPr>
              <a:t>仁</a:t>
            </a:r>
          </a:p>
        </p:txBody>
      </p:sp>
      <p:sp>
        <p:nvSpPr>
          <p:cNvPr id="31" name="文本框 37"/>
          <p:cNvSpPr>
            <a:spLocks noChangeArrowheads="1"/>
          </p:cNvSpPr>
          <p:nvPr/>
        </p:nvSpPr>
        <p:spPr bwMode="auto">
          <a:xfrm>
            <a:off x="3778311" y="2960293"/>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400" fontAlgn="base">
              <a:spcBef>
                <a:spcPct val="0"/>
              </a:spcBef>
              <a:spcAft>
                <a:spcPct val="0"/>
              </a:spcAft>
              <a:buFont typeface="Arial" charset="0"/>
              <a:buNone/>
            </a:pPr>
            <a:r>
              <a:rPr lang="zh-CN" altLang="en-US" sz="4400" b="1" dirty="0">
                <a:solidFill>
                  <a:srgbClr val="FF0000"/>
                </a:solidFill>
                <a:latin typeface="叶根友毛笔行书简体" pitchFamily="2" charset="-122"/>
                <a:ea typeface="叶根友毛笔行书简体" pitchFamily="2" charset="-122"/>
                <a:cs typeface="+mn-ea"/>
                <a:sym typeface="+mn-lt"/>
              </a:rPr>
              <a:t>义</a:t>
            </a:r>
          </a:p>
        </p:txBody>
      </p:sp>
      <p:sp>
        <p:nvSpPr>
          <p:cNvPr id="32" name="文本框 37"/>
          <p:cNvSpPr>
            <a:spLocks noChangeArrowheads="1"/>
          </p:cNvSpPr>
          <p:nvPr/>
        </p:nvSpPr>
        <p:spPr bwMode="auto">
          <a:xfrm>
            <a:off x="5707859" y="4769222"/>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400" fontAlgn="base">
              <a:spcBef>
                <a:spcPct val="0"/>
              </a:spcBef>
              <a:spcAft>
                <a:spcPct val="0"/>
              </a:spcAft>
              <a:buFont typeface="Arial" charset="0"/>
              <a:buNone/>
            </a:pPr>
            <a:r>
              <a:rPr lang="zh-CN" altLang="en-US" sz="4400" b="1" dirty="0">
                <a:solidFill>
                  <a:srgbClr val="FF0000"/>
                </a:solidFill>
                <a:latin typeface="叶根友毛笔行书简体" pitchFamily="2" charset="-122"/>
                <a:ea typeface="叶根友毛笔行书简体" pitchFamily="2" charset="-122"/>
                <a:cs typeface="+mn-ea"/>
                <a:sym typeface="+mn-lt"/>
              </a:rPr>
              <a:t>礼</a:t>
            </a:r>
          </a:p>
        </p:txBody>
      </p:sp>
      <p:sp>
        <p:nvSpPr>
          <p:cNvPr id="33" name="文本框 37"/>
          <p:cNvSpPr>
            <a:spLocks noChangeArrowheads="1"/>
          </p:cNvSpPr>
          <p:nvPr/>
        </p:nvSpPr>
        <p:spPr bwMode="auto">
          <a:xfrm>
            <a:off x="7676463" y="2527914"/>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400" fontAlgn="base">
              <a:spcBef>
                <a:spcPct val="0"/>
              </a:spcBef>
              <a:spcAft>
                <a:spcPct val="0"/>
              </a:spcAft>
              <a:buFont typeface="Arial" charset="0"/>
              <a:buNone/>
            </a:pPr>
            <a:r>
              <a:rPr lang="zh-CN" altLang="en-US" sz="4400" b="1" dirty="0">
                <a:solidFill>
                  <a:srgbClr val="FF0000"/>
                </a:solidFill>
                <a:latin typeface="叶根友毛笔行书简体" pitchFamily="2" charset="-122"/>
                <a:ea typeface="叶根友毛笔行书简体" pitchFamily="2" charset="-122"/>
                <a:cs typeface="+mn-ea"/>
                <a:sym typeface="+mn-lt"/>
              </a:rPr>
              <a:t>智</a:t>
            </a:r>
          </a:p>
        </p:txBody>
      </p:sp>
      <p:sp>
        <p:nvSpPr>
          <p:cNvPr id="34" name="文本框 37"/>
          <p:cNvSpPr>
            <a:spLocks noChangeArrowheads="1"/>
          </p:cNvSpPr>
          <p:nvPr/>
        </p:nvSpPr>
        <p:spPr bwMode="auto">
          <a:xfrm>
            <a:off x="9706487" y="3752381"/>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400" fontAlgn="base">
              <a:spcBef>
                <a:spcPct val="0"/>
              </a:spcBef>
              <a:spcAft>
                <a:spcPct val="0"/>
              </a:spcAft>
              <a:buFont typeface="Arial" charset="0"/>
              <a:buNone/>
            </a:pPr>
            <a:r>
              <a:rPr lang="zh-CN" altLang="en-US" sz="4400" b="1" dirty="0">
                <a:solidFill>
                  <a:srgbClr val="FF0000"/>
                </a:solidFill>
                <a:latin typeface="叶根友毛笔行书简体" pitchFamily="2" charset="-122"/>
                <a:ea typeface="叶根友毛笔行书简体" pitchFamily="2" charset="-122"/>
                <a:cs typeface="+mn-ea"/>
                <a:sym typeface="+mn-lt"/>
              </a:rPr>
              <a:t>信</a:t>
            </a:r>
          </a:p>
        </p:txBody>
      </p:sp>
      <p:sp>
        <p:nvSpPr>
          <p:cNvPr id="39" name="TextBox 2"/>
          <p:cNvSpPr txBox="1">
            <a:spLocks noChangeArrowheads="1"/>
          </p:cNvSpPr>
          <p:nvPr/>
        </p:nvSpPr>
        <p:spPr bwMode="auto">
          <a:xfrm>
            <a:off x="2104248" y="987196"/>
            <a:ext cx="4926468" cy="70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4296">
              <a:defRPr/>
            </a:pPr>
            <a:r>
              <a:rPr lang="zh-CN" altLang="en-US" sz="4000" kern="0" dirty="0">
                <a:solidFill>
                  <a:srgbClr val="FF0000"/>
                </a:solidFill>
                <a:latin typeface="华文行楷" pitchFamily="2" charset="-122"/>
                <a:ea typeface="华文行楷" pitchFamily="2" charset="-122"/>
              </a:rPr>
              <a:t>儒家</a:t>
            </a:r>
            <a:r>
              <a:rPr lang="en-US" altLang="zh-CN" sz="4000" kern="0" dirty="0">
                <a:solidFill>
                  <a:srgbClr val="FF0000"/>
                </a:solidFill>
                <a:latin typeface="华文行楷" pitchFamily="2" charset="-122"/>
                <a:ea typeface="华文行楷" pitchFamily="2" charset="-122"/>
              </a:rPr>
              <a:t>"</a:t>
            </a:r>
            <a:r>
              <a:rPr lang="zh-CN" altLang="en-US" sz="4000" kern="0" dirty="0">
                <a:solidFill>
                  <a:srgbClr val="FF0000"/>
                </a:solidFill>
                <a:latin typeface="华文行楷" pitchFamily="2" charset="-122"/>
                <a:ea typeface="华文行楷" pitchFamily="2" charset="-122"/>
              </a:rPr>
              <a:t>五常</a:t>
            </a:r>
            <a:r>
              <a:rPr lang="en-US" altLang="zh-CN" sz="4000" kern="0" dirty="0">
                <a:solidFill>
                  <a:srgbClr val="FF0000"/>
                </a:solidFill>
                <a:latin typeface="华文行楷" pitchFamily="2" charset="-122"/>
                <a:ea typeface="华文行楷" pitchFamily="2" charset="-122"/>
              </a:rPr>
              <a:t>"</a:t>
            </a:r>
            <a:endParaRPr lang="zh-CN" altLang="en-US" sz="4000" kern="0" dirty="0">
              <a:solidFill>
                <a:srgbClr val="FF0000"/>
              </a:solidFill>
              <a:latin typeface="华文行楷" pitchFamily="2" charset="-122"/>
              <a:ea typeface="华文行楷" pitchFamily="2" charset="-122"/>
            </a:endParaRPr>
          </a:p>
        </p:txBody>
      </p:sp>
      <p:pic>
        <p:nvPicPr>
          <p:cNvPr id="49" name="Picture 77" descr="F:\Trabajos\Envato\Graphic River\Mica PPT\mountains.png"/>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a:ext>
            </a:extLst>
          </a:blip>
          <a:srcRect/>
          <a:stretch/>
        </p:blipFill>
        <p:spPr bwMode="auto">
          <a:xfrm>
            <a:off x="1120616" y="5804902"/>
            <a:ext cx="9952432" cy="1063421"/>
          </a:xfrm>
          <a:prstGeom prst="rect">
            <a:avLst/>
          </a:prstGeom>
          <a:noFill/>
          <a:effectLst>
            <a:outerShdw blurRad="292100" sx="109000" sy="109000" algn="ctr" rotWithShape="0">
              <a:prstClr val="black">
                <a:alpha val="51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71321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randombar(horizontal)">
                                      <p:cBhvr>
                                        <p:cTn id="7" dur="500"/>
                                        <p:tgtEl>
                                          <p:spTgt spid="39"/>
                                        </p:tgtEl>
                                      </p:cBhvr>
                                    </p:animEffect>
                                  </p:childTnLst>
                                </p:cTn>
                              </p:par>
                              <p:par>
                                <p:cTn id="8" presetID="42" presetClass="entr" presetSubtype="0" fill="hold"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1000"/>
                                        <p:tgtEl>
                                          <p:spTgt spid="49"/>
                                        </p:tgtEl>
                                      </p:cBhvr>
                                    </p:animEffect>
                                    <p:anim calcmode="lin" valueType="num">
                                      <p:cBhvr>
                                        <p:cTn id="11" dur="1000" fill="hold"/>
                                        <p:tgtEl>
                                          <p:spTgt spid="49"/>
                                        </p:tgtEl>
                                        <p:attrNameLst>
                                          <p:attrName>ppt_x</p:attrName>
                                        </p:attrNameLst>
                                      </p:cBhvr>
                                      <p:tavLst>
                                        <p:tav tm="0">
                                          <p:val>
                                            <p:strVal val="#ppt_x"/>
                                          </p:val>
                                        </p:tav>
                                        <p:tav tm="100000">
                                          <p:val>
                                            <p:strVal val="#ppt_x"/>
                                          </p:val>
                                        </p:tav>
                                      </p:tavLst>
                                    </p:anim>
                                    <p:anim calcmode="lin" valueType="num">
                                      <p:cBhvr>
                                        <p:cTn id="12" dur="1000" fill="hold"/>
                                        <p:tgtEl>
                                          <p:spTgt spid="49"/>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fltVal val="0"/>
                                          </p:val>
                                        </p:tav>
                                        <p:tav tm="100000">
                                          <p:val>
                                            <p:strVal val="#ppt_h"/>
                                          </p:val>
                                        </p:tav>
                                      </p:tavLst>
                                    </p:anim>
                                    <p:animEffect transition="in" filter="fade">
                                      <p:cBhvr>
                                        <p:cTn id="22" dur="500"/>
                                        <p:tgtEl>
                                          <p:spTgt spid="15"/>
                                        </p:tgtEl>
                                      </p:cBhvr>
                                    </p:animEffect>
                                  </p:childTnLst>
                                </p:cTn>
                              </p:par>
                            </p:childTnLst>
                          </p:cTn>
                        </p:par>
                        <p:par>
                          <p:cTn id="23" fill="hold">
                            <p:stCondLst>
                              <p:cond delay="2000"/>
                            </p:stCondLst>
                            <p:childTnLst>
                              <p:par>
                                <p:cTn id="24" presetID="16" presetClass="entr" presetSubtype="21" fill="hold" grpId="0" nodeType="after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barn(inVertical)">
                                      <p:cBhvr>
                                        <p:cTn id="26" dur="500"/>
                                        <p:tgtEl>
                                          <p:spTgt spid="30"/>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barn(inVertical)">
                                      <p:cBhvr>
                                        <p:cTn id="35" dur="500"/>
                                        <p:tgtEl>
                                          <p:spTgt spid="31"/>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fltVal val="0"/>
                                          </p:val>
                                        </p:tav>
                                        <p:tav tm="100000">
                                          <p:val>
                                            <p:strVal val="#ppt_h"/>
                                          </p:val>
                                        </p:tav>
                                      </p:tavLst>
                                    </p:anim>
                                    <p:animEffect transition="in" filter="fade">
                                      <p:cBhvr>
                                        <p:cTn id="41" dur="500"/>
                                        <p:tgtEl>
                                          <p:spTgt spid="21"/>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barn(inVertical)">
                                      <p:cBhvr>
                                        <p:cTn id="44" dur="500"/>
                                        <p:tgtEl>
                                          <p:spTgt spid="32"/>
                                        </p:tgtEl>
                                      </p:cBhvr>
                                    </p:animEffect>
                                  </p:childTnLst>
                                </p:cTn>
                              </p:par>
                            </p:childTnLst>
                          </p:cTn>
                        </p:par>
                        <p:par>
                          <p:cTn id="45" fill="hold">
                            <p:stCondLst>
                              <p:cond delay="3500"/>
                            </p:stCondLst>
                            <p:childTnLst>
                              <p:par>
                                <p:cTn id="46" presetID="53" presetClass="entr" presetSubtype="16"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barn(inVertical)">
                                      <p:cBhvr>
                                        <p:cTn id="53" dur="500"/>
                                        <p:tgtEl>
                                          <p:spTgt spid="33"/>
                                        </p:tgtEl>
                                      </p:cBhvr>
                                    </p:animEffect>
                                  </p:childTnLst>
                                </p:cTn>
                              </p:par>
                            </p:childTnLst>
                          </p:cTn>
                        </p:par>
                        <p:par>
                          <p:cTn id="54" fill="hold">
                            <p:stCondLst>
                              <p:cond delay="4000"/>
                            </p:stCondLst>
                            <p:childTnLst>
                              <p:par>
                                <p:cTn id="55" presetID="53" presetClass="entr" presetSubtype="16" fill="hold" nodeType="after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p:cTn id="57" dur="500" fill="hold"/>
                                        <p:tgtEl>
                                          <p:spTgt spid="27"/>
                                        </p:tgtEl>
                                        <p:attrNameLst>
                                          <p:attrName>ppt_w</p:attrName>
                                        </p:attrNameLst>
                                      </p:cBhvr>
                                      <p:tavLst>
                                        <p:tav tm="0">
                                          <p:val>
                                            <p:fltVal val="0"/>
                                          </p:val>
                                        </p:tav>
                                        <p:tav tm="100000">
                                          <p:val>
                                            <p:strVal val="#ppt_w"/>
                                          </p:val>
                                        </p:tav>
                                      </p:tavLst>
                                    </p:anim>
                                    <p:anim calcmode="lin" valueType="num">
                                      <p:cBhvr>
                                        <p:cTn id="58" dur="500" fill="hold"/>
                                        <p:tgtEl>
                                          <p:spTgt spid="27"/>
                                        </p:tgtEl>
                                        <p:attrNameLst>
                                          <p:attrName>ppt_h</p:attrName>
                                        </p:attrNameLst>
                                      </p:cBhvr>
                                      <p:tavLst>
                                        <p:tav tm="0">
                                          <p:val>
                                            <p:fltVal val="0"/>
                                          </p:val>
                                        </p:tav>
                                        <p:tav tm="100000">
                                          <p:val>
                                            <p:strVal val="#ppt_h"/>
                                          </p:val>
                                        </p:tav>
                                      </p:tavLst>
                                    </p:anim>
                                    <p:animEffect transition="in" filter="fade">
                                      <p:cBhvr>
                                        <p:cTn id="59" dur="500"/>
                                        <p:tgtEl>
                                          <p:spTgt spid="27"/>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barn(inVertical)">
                                      <p:cBhvr>
                                        <p:cTn id="6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Freeform 16"/>
          <p:cNvSpPr>
            <a:spLocks/>
          </p:cNvSpPr>
          <p:nvPr/>
        </p:nvSpPr>
        <p:spPr bwMode="auto">
          <a:xfrm>
            <a:off x="5766637" y="4132039"/>
            <a:ext cx="1333326" cy="1748242"/>
          </a:xfrm>
          <a:custGeom>
            <a:avLst/>
            <a:gdLst>
              <a:gd name="T0" fmla="*/ 2147483647 w 111"/>
              <a:gd name="T1" fmla="*/ 2147483647 h 145"/>
              <a:gd name="T2" fmla="*/ 2147483647 w 111"/>
              <a:gd name="T3" fmla="*/ 2147483647 h 145"/>
              <a:gd name="T4" fmla="*/ 2147483647 w 111"/>
              <a:gd name="T5" fmla="*/ 2147483647 h 145"/>
              <a:gd name="T6" fmla="*/ 2147483647 w 111"/>
              <a:gd name="T7" fmla="*/ 2147483647 h 145"/>
              <a:gd name="T8" fmla="*/ 2147483647 w 111"/>
              <a:gd name="T9" fmla="*/ 2147483647 h 1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145">
                <a:moveTo>
                  <a:pt x="26" y="3"/>
                </a:moveTo>
                <a:cubicBezTo>
                  <a:pt x="14" y="0"/>
                  <a:pt x="0" y="30"/>
                  <a:pt x="12" y="68"/>
                </a:cubicBezTo>
                <a:cubicBezTo>
                  <a:pt x="26" y="112"/>
                  <a:pt x="50" y="142"/>
                  <a:pt x="81" y="143"/>
                </a:cubicBezTo>
                <a:cubicBezTo>
                  <a:pt x="110" y="145"/>
                  <a:pt x="111" y="119"/>
                  <a:pt x="93" y="78"/>
                </a:cubicBezTo>
                <a:cubicBezTo>
                  <a:pt x="76" y="43"/>
                  <a:pt x="38" y="5"/>
                  <a:pt x="26" y="3"/>
                </a:cubicBezTo>
                <a:close/>
              </a:path>
            </a:pathLst>
          </a:custGeom>
          <a:solidFill>
            <a:srgbClr val="A8A8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zh-CN" altLang="en-US" sz="1800">
              <a:solidFill>
                <a:srgbClr val="000000"/>
              </a:solidFill>
            </a:endParaRPr>
          </a:p>
        </p:txBody>
      </p:sp>
      <p:sp>
        <p:nvSpPr>
          <p:cNvPr id="20483" name="Freeform 14"/>
          <p:cNvSpPr>
            <a:spLocks/>
          </p:cNvSpPr>
          <p:nvPr/>
        </p:nvSpPr>
        <p:spPr bwMode="auto">
          <a:xfrm>
            <a:off x="6357110" y="4020890"/>
            <a:ext cx="1466659" cy="1157555"/>
          </a:xfrm>
          <a:custGeom>
            <a:avLst/>
            <a:gdLst>
              <a:gd name="T0" fmla="*/ 2147483647 w 122"/>
              <a:gd name="T1" fmla="*/ 2147483647 h 96"/>
              <a:gd name="T2" fmla="*/ 2147483647 w 122"/>
              <a:gd name="T3" fmla="*/ 2147483647 h 96"/>
              <a:gd name="T4" fmla="*/ 2147483647 w 122"/>
              <a:gd name="T5" fmla="*/ 2147483647 h 96"/>
              <a:gd name="T6" fmla="*/ 2147483647 w 122"/>
              <a:gd name="T7" fmla="*/ 2147483647 h 96"/>
              <a:gd name="T8" fmla="*/ 2147483647 w 122"/>
              <a:gd name="T9" fmla="*/ 2147483647 h 96"/>
              <a:gd name="T10" fmla="*/ 2147483647 w 122"/>
              <a:gd name="T11" fmla="*/ 2147483647 h 9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2" h="96">
                <a:moveTo>
                  <a:pt x="2" y="5"/>
                </a:moveTo>
                <a:cubicBezTo>
                  <a:pt x="0" y="13"/>
                  <a:pt x="34" y="53"/>
                  <a:pt x="69" y="74"/>
                </a:cubicBezTo>
                <a:cubicBezTo>
                  <a:pt x="103" y="94"/>
                  <a:pt x="122" y="96"/>
                  <a:pt x="119" y="75"/>
                </a:cubicBezTo>
                <a:cubicBezTo>
                  <a:pt x="116" y="55"/>
                  <a:pt x="97" y="37"/>
                  <a:pt x="67" y="19"/>
                </a:cubicBezTo>
                <a:cubicBezTo>
                  <a:pt x="52" y="10"/>
                  <a:pt x="36" y="4"/>
                  <a:pt x="24" y="2"/>
                </a:cubicBezTo>
                <a:cubicBezTo>
                  <a:pt x="11" y="0"/>
                  <a:pt x="2" y="1"/>
                  <a:pt x="2" y="5"/>
                </a:cubicBezTo>
                <a:close/>
              </a:path>
            </a:pathLst>
          </a:custGeom>
          <a:solidFill>
            <a:srgbClr val="6C717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zh-CN" altLang="en-US" sz="1800">
              <a:solidFill>
                <a:srgbClr val="000000"/>
              </a:solidFill>
            </a:endParaRPr>
          </a:p>
        </p:txBody>
      </p:sp>
      <p:sp>
        <p:nvSpPr>
          <p:cNvPr id="20484" name="Freeform 22"/>
          <p:cNvSpPr>
            <a:spLocks/>
          </p:cNvSpPr>
          <p:nvPr/>
        </p:nvSpPr>
        <p:spPr bwMode="auto">
          <a:xfrm>
            <a:off x="5204736" y="2566403"/>
            <a:ext cx="973010" cy="1049580"/>
          </a:xfrm>
          <a:custGeom>
            <a:avLst/>
            <a:gdLst>
              <a:gd name="T0" fmla="*/ 2147483647 w 81"/>
              <a:gd name="T1" fmla="*/ 2147483647 h 87"/>
              <a:gd name="T2" fmla="*/ 2147483647 w 81"/>
              <a:gd name="T3" fmla="*/ 2147483647 h 87"/>
              <a:gd name="T4" fmla="*/ 2147483647 w 81"/>
              <a:gd name="T5" fmla="*/ 2147483647 h 87"/>
              <a:gd name="T6" fmla="*/ 2147483647 w 81"/>
              <a:gd name="T7" fmla="*/ 2147483647 h 87"/>
              <a:gd name="T8" fmla="*/ 2147483647 w 81"/>
              <a:gd name="T9" fmla="*/ 2147483647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 h="87">
                <a:moveTo>
                  <a:pt x="62" y="84"/>
                </a:moveTo>
                <a:cubicBezTo>
                  <a:pt x="73" y="87"/>
                  <a:pt x="81" y="66"/>
                  <a:pt x="71" y="45"/>
                </a:cubicBezTo>
                <a:cubicBezTo>
                  <a:pt x="60" y="24"/>
                  <a:pt x="47" y="12"/>
                  <a:pt x="27" y="6"/>
                </a:cubicBezTo>
                <a:cubicBezTo>
                  <a:pt x="6" y="0"/>
                  <a:pt x="0" y="8"/>
                  <a:pt x="8" y="29"/>
                </a:cubicBezTo>
                <a:cubicBezTo>
                  <a:pt x="16" y="50"/>
                  <a:pt x="50" y="82"/>
                  <a:pt x="62" y="84"/>
                </a:cubicBezTo>
                <a:close/>
              </a:path>
            </a:pathLst>
          </a:custGeom>
          <a:solidFill>
            <a:srgbClr val="6C717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zh-CN" altLang="en-US" sz="1800">
              <a:solidFill>
                <a:srgbClr val="000000"/>
              </a:solidFill>
            </a:endParaRPr>
          </a:p>
        </p:txBody>
      </p:sp>
      <p:sp>
        <p:nvSpPr>
          <p:cNvPr id="20485" name="Freeform 20"/>
          <p:cNvSpPr>
            <a:spLocks/>
          </p:cNvSpPr>
          <p:nvPr/>
        </p:nvSpPr>
        <p:spPr bwMode="auto">
          <a:xfrm>
            <a:off x="4017440" y="2710898"/>
            <a:ext cx="1661896" cy="1049581"/>
          </a:xfrm>
          <a:custGeom>
            <a:avLst/>
            <a:gdLst>
              <a:gd name="T0" fmla="*/ 2147483647 w 138"/>
              <a:gd name="T1" fmla="*/ 2147483647 h 87"/>
              <a:gd name="T2" fmla="*/ 2147483647 w 138"/>
              <a:gd name="T3" fmla="*/ 2147483647 h 87"/>
              <a:gd name="T4" fmla="*/ 2147483647 w 138"/>
              <a:gd name="T5" fmla="*/ 2147483647 h 87"/>
              <a:gd name="T6" fmla="*/ 2147483647 w 138"/>
              <a:gd name="T7" fmla="*/ 2147483647 h 87"/>
              <a:gd name="T8" fmla="*/ 2147483647 w 138"/>
              <a:gd name="T9" fmla="*/ 2147483647 h 87"/>
              <a:gd name="T10" fmla="*/ 2147483647 w 138"/>
              <a:gd name="T11" fmla="*/ 2147483647 h 8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8" h="87">
                <a:moveTo>
                  <a:pt x="135" y="83"/>
                </a:moveTo>
                <a:cubicBezTo>
                  <a:pt x="138" y="76"/>
                  <a:pt x="111" y="43"/>
                  <a:pt x="79" y="25"/>
                </a:cubicBezTo>
                <a:cubicBezTo>
                  <a:pt x="48" y="6"/>
                  <a:pt x="25" y="0"/>
                  <a:pt x="13" y="12"/>
                </a:cubicBezTo>
                <a:cubicBezTo>
                  <a:pt x="0" y="25"/>
                  <a:pt x="16" y="43"/>
                  <a:pt x="52" y="64"/>
                </a:cubicBezTo>
                <a:cubicBezTo>
                  <a:pt x="71" y="75"/>
                  <a:pt x="91" y="81"/>
                  <a:pt x="107" y="84"/>
                </a:cubicBezTo>
                <a:cubicBezTo>
                  <a:pt x="123" y="87"/>
                  <a:pt x="134" y="87"/>
                  <a:pt x="135" y="83"/>
                </a:cubicBezTo>
                <a:close/>
              </a:path>
            </a:pathLst>
          </a:custGeom>
          <a:solidFill>
            <a:srgbClr val="A8A8A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400" fontAlgn="base">
              <a:spcBef>
                <a:spcPct val="0"/>
              </a:spcBef>
              <a:spcAft>
                <a:spcPct val="0"/>
              </a:spcAft>
            </a:pPr>
            <a:endParaRPr lang="zh-CN" altLang="en-US" sz="1800">
              <a:solidFill>
                <a:srgbClr val="000000"/>
              </a:solidFill>
            </a:endParaRPr>
          </a:p>
        </p:txBody>
      </p:sp>
      <p:sp>
        <p:nvSpPr>
          <p:cNvPr id="20487" name="Freeform 18"/>
          <p:cNvSpPr>
            <a:spLocks/>
          </p:cNvSpPr>
          <p:nvPr/>
        </p:nvSpPr>
        <p:spPr bwMode="auto">
          <a:xfrm>
            <a:off x="4152361" y="3808114"/>
            <a:ext cx="1706341" cy="1167082"/>
          </a:xfrm>
          <a:custGeom>
            <a:avLst/>
            <a:gdLst>
              <a:gd name="T0" fmla="*/ 2147483647 w 142"/>
              <a:gd name="T1" fmla="*/ 2147483647 h 97"/>
              <a:gd name="T2" fmla="*/ 2147483647 w 142"/>
              <a:gd name="T3" fmla="*/ 2147483647 h 97"/>
              <a:gd name="T4" fmla="*/ 2147483647 w 142"/>
              <a:gd name="T5" fmla="*/ 2147483647 h 97"/>
              <a:gd name="T6" fmla="*/ 2147483647 w 142"/>
              <a:gd name="T7" fmla="*/ 2147483647 h 97"/>
              <a:gd name="T8" fmla="*/ 2147483647 w 142"/>
              <a:gd name="T9" fmla="*/ 2147483647 h 97"/>
              <a:gd name="T10" fmla="*/ 2147483647 w 142"/>
              <a:gd name="T11" fmla="*/ 2147483647 h 9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2" h="97">
                <a:moveTo>
                  <a:pt x="132" y="19"/>
                </a:moveTo>
                <a:cubicBezTo>
                  <a:pt x="127" y="14"/>
                  <a:pt x="114" y="8"/>
                  <a:pt x="98" y="5"/>
                </a:cubicBezTo>
                <a:cubicBezTo>
                  <a:pt x="82" y="1"/>
                  <a:pt x="62" y="0"/>
                  <a:pt x="47" y="5"/>
                </a:cubicBezTo>
                <a:cubicBezTo>
                  <a:pt x="13" y="15"/>
                  <a:pt x="0" y="34"/>
                  <a:pt x="22" y="63"/>
                </a:cubicBezTo>
                <a:cubicBezTo>
                  <a:pt x="46" y="94"/>
                  <a:pt x="78" y="97"/>
                  <a:pt x="110" y="80"/>
                </a:cubicBezTo>
                <a:cubicBezTo>
                  <a:pt x="138" y="66"/>
                  <a:pt x="142" y="30"/>
                  <a:pt x="132" y="19"/>
                </a:cubicBezTo>
                <a:close/>
              </a:path>
            </a:pathLst>
          </a:custGeom>
          <a:solidFill>
            <a:srgbClr val="6C717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defTabSz="914400" fontAlgn="base">
              <a:spcBef>
                <a:spcPct val="0"/>
              </a:spcBef>
              <a:spcAft>
                <a:spcPct val="0"/>
              </a:spcAft>
            </a:pPr>
            <a:endParaRPr lang="zh-CN" altLang="en-US" sz="1800">
              <a:solidFill>
                <a:srgbClr val="000000"/>
              </a:solidFill>
            </a:endParaRPr>
          </a:p>
        </p:txBody>
      </p:sp>
      <p:cxnSp>
        <p:nvCxnSpPr>
          <p:cNvPr id="20489" name="直接箭头连接符 50"/>
          <p:cNvCxnSpPr>
            <a:cxnSpLocks noChangeShapeType="1"/>
          </p:cNvCxnSpPr>
          <p:nvPr/>
        </p:nvCxnSpPr>
        <p:spPr bwMode="auto">
          <a:xfrm flipV="1">
            <a:off x="5696798" y="2209132"/>
            <a:ext cx="1403167" cy="516057"/>
          </a:xfrm>
          <a:prstGeom prst="straightConnector1">
            <a:avLst/>
          </a:prstGeom>
          <a:noFill/>
          <a:ln w="12700">
            <a:solidFill>
              <a:schemeClr val="bg1">
                <a:lumMod val="50000"/>
              </a:schemeClr>
            </a:solidFill>
            <a:prstDash val="sysDot"/>
            <a:round/>
            <a:headEnd type="oval" w="med" len="med"/>
            <a:tailEnd type="triangle" w="med" len="med"/>
          </a:ln>
          <a:extLst>
            <a:ext uri="{909E8E84-426E-40DD-AFC4-6F175D3DCCD1}">
              <a14:hiddenFill xmlns:a14="http://schemas.microsoft.com/office/drawing/2010/main">
                <a:noFill/>
              </a14:hiddenFill>
            </a:ext>
          </a:extLst>
        </p:spPr>
      </p:cxnSp>
      <p:cxnSp>
        <p:nvCxnSpPr>
          <p:cNvPr id="20490" name="直接箭头连接符 52"/>
          <p:cNvCxnSpPr>
            <a:cxnSpLocks noChangeShapeType="1"/>
          </p:cNvCxnSpPr>
          <p:nvPr/>
        </p:nvCxnSpPr>
        <p:spPr bwMode="auto">
          <a:xfrm flipH="1" flipV="1">
            <a:off x="3434904" y="2604510"/>
            <a:ext cx="1296819" cy="444603"/>
          </a:xfrm>
          <a:prstGeom prst="straightConnector1">
            <a:avLst/>
          </a:prstGeom>
          <a:noFill/>
          <a:ln w="12700">
            <a:solidFill>
              <a:schemeClr val="bg1">
                <a:lumMod val="50000"/>
              </a:schemeClr>
            </a:solidFill>
            <a:prstDash val="sysDot"/>
            <a:round/>
            <a:headEnd type="oval" w="med" len="med"/>
            <a:tailEnd type="triangle" w="med" len="med"/>
          </a:ln>
          <a:extLst>
            <a:ext uri="{909E8E84-426E-40DD-AFC4-6F175D3DCCD1}">
              <a14:hiddenFill xmlns:a14="http://schemas.microsoft.com/office/drawing/2010/main">
                <a:noFill/>
              </a14:hiddenFill>
            </a:ext>
          </a:extLst>
        </p:spPr>
      </p:cxnSp>
      <p:cxnSp>
        <p:nvCxnSpPr>
          <p:cNvPr id="20491" name="直接箭头连接符 54"/>
          <p:cNvCxnSpPr>
            <a:cxnSpLocks noChangeShapeType="1"/>
          </p:cNvCxnSpPr>
          <p:nvPr/>
        </p:nvCxnSpPr>
        <p:spPr bwMode="auto">
          <a:xfrm flipH="1">
            <a:off x="3434903" y="4279710"/>
            <a:ext cx="1569834" cy="776468"/>
          </a:xfrm>
          <a:prstGeom prst="straightConnector1">
            <a:avLst/>
          </a:prstGeom>
          <a:noFill/>
          <a:ln w="12700">
            <a:solidFill>
              <a:schemeClr val="bg1">
                <a:lumMod val="50000"/>
              </a:schemeClr>
            </a:solidFill>
            <a:prstDash val="sysDot"/>
            <a:round/>
            <a:headEnd type="oval" w="med" len="med"/>
            <a:tailEnd type="triangle" w="med" len="med"/>
          </a:ln>
          <a:extLst>
            <a:ext uri="{909E8E84-426E-40DD-AFC4-6F175D3DCCD1}">
              <a14:hiddenFill xmlns:a14="http://schemas.microsoft.com/office/drawing/2010/main">
                <a:noFill/>
              </a14:hiddenFill>
            </a:ext>
          </a:extLst>
        </p:spPr>
      </p:cxnSp>
      <p:cxnSp>
        <p:nvCxnSpPr>
          <p:cNvPr id="20492" name="直接箭头连接符 56"/>
          <p:cNvCxnSpPr>
            <a:cxnSpLocks noChangeShapeType="1"/>
          </p:cNvCxnSpPr>
          <p:nvPr/>
        </p:nvCxnSpPr>
        <p:spPr bwMode="auto">
          <a:xfrm>
            <a:off x="6788854" y="5624634"/>
            <a:ext cx="1346025" cy="0"/>
          </a:xfrm>
          <a:prstGeom prst="straightConnector1">
            <a:avLst/>
          </a:prstGeom>
          <a:noFill/>
          <a:ln w="12700">
            <a:solidFill>
              <a:schemeClr val="bg1">
                <a:lumMod val="50000"/>
              </a:schemeClr>
            </a:solidFill>
            <a:prstDash val="sysDot"/>
            <a:round/>
            <a:headEnd type="oval" w="med" len="med"/>
            <a:tailEnd type="triangle" w="med" len="med"/>
          </a:ln>
          <a:extLst>
            <a:ext uri="{909E8E84-426E-40DD-AFC4-6F175D3DCCD1}">
              <a14:hiddenFill xmlns:a14="http://schemas.microsoft.com/office/drawing/2010/main">
                <a:noFill/>
              </a14:hiddenFill>
            </a:ext>
          </a:extLst>
        </p:spPr>
      </p:cxnSp>
      <p:sp>
        <p:nvSpPr>
          <p:cNvPr id="20493" name="TextBox 13"/>
          <p:cNvSpPr txBox="1">
            <a:spLocks noChangeArrowheads="1"/>
          </p:cNvSpPr>
          <p:nvPr/>
        </p:nvSpPr>
        <p:spPr bwMode="auto">
          <a:xfrm>
            <a:off x="1728565" y="2001122"/>
            <a:ext cx="1279358" cy="247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buFont typeface="Arial" pitchFamily="34" charset="0"/>
              <a:defRPr>
                <a:solidFill>
                  <a:schemeClr val="tx1"/>
                </a:solidFill>
                <a:latin typeface="Calibri" pitchFamily="34" charset="0"/>
                <a:ea typeface="宋体" pitchFamily="2" charset="-122"/>
              </a:defRPr>
            </a:lvl1pPr>
            <a:lvl2pPr marL="742950" indent="-285750" defTabSz="1216025" eaLnBrk="0" hangingPunct="0">
              <a:buFont typeface="Arial" pitchFamily="34" charset="0"/>
              <a:defRPr>
                <a:solidFill>
                  <a:schemeClr val="tx1"/>
                </a:solidFill>
                <a:latin typeface="Calibri" pitchFamily="34" charset="0"/>
                <a:ea typeface="宋体" pitchFamily="2" charset="-122"/>
              </a:defRPr>
            </a:lvl2pPr>
            <a:lvl3pPr marL="1143000" indent="-228600" defTabSz="1216025" eaLnBrk="0" hangingPunct="0">
              <a:buFont typeface="Arial" pitchFamily="34" charset="0"/>
              <a:defRPr>
                <a:solidFill>
                  <a:schemeClr val="tx1"/>
                </a:solidFill>
                <a:latin typeface="Calibri" pitchFamily="34" charset="0"/>
                <a:ea typeface="宋体" pitchFamily="2" charset="-122"/>
              </a:defRPr>
            </a:lvl3pPr>
            <a:lvl4pPr marL="1600200" indent="-228600" defTabSz="1216025" eaLnBrk="0" hangingPunct="0">
              <a:buFont typeface="Arial" pitchFamily="34" charset="0"/>
              <a:defRPr>
                <a:solidFill>
                  <a:schemeClr val="tx1"/>
                </a:solidFill>
                <a:latin typeface="Calibri" pitchFamily="34" charset="0"/>
                <a:ea typeface="宋体" pitchFamily="2" charset="-122"/>
              </a:defRPr>
            </a:lvl4pPr>
            <a:lvl5pPr marL="2057400" indent="-228600" defTabSz="1216025" eaLnBrk="0" hangingPunct="0">
              <a:buFont typeface="Arial" pitchFamily="34" charse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fontAlgn="base" hangingPunct="1">
              <a:spcBef>
                <a:spcPct val="20000"/>
              </a:spcBef>
              <a:spcAft>
                <a:spcPct val="0"/>
              </a:spcAft>
            </a:pPr>
            <a:r>
              <a:rPr lang="zh-CN" altLang="en-US" sz="1600" b="1" dirty="0">
                <a:latin typeface="微软雅黑" pitchFamily="34" charset="-122"/>
                <a:ea typeface="微软雅黑" pitchFamily="34" charset="-122"/>
                <a:sym typeface="Arial" pitchFamily="34" charset="0"/>
              </a:rPr>
              <a:t>何谓仁</a:t>
            </a:r>
            <a:r>
              <a:rPr lang="en-US" altLang="zh-CN" sz="1600" b="1" dirty="0">
                <a:latin typeface="微软雅黑" pitchFamily="34" charset="-122"/>
                <a:ea typeface="微软雅黑" pitchFamily="34" charset="-122"/>
                <a:sym typeface="Arial" pitchFamily="34" charset="0"/>
              </a:rPr>
              <a:t>?</a:t>
            </a:r>
            <a:endParaRPr lang="en-US" sz="1600" b="1" dirty="0">
              <a:latin typeface="微软雅黑" pitchFamily="34" charset="-122"/>
              <a:ea typeface="微软雅黑" pitchFamily="34" charset="-122"/>
              <a:sym typeface="Arial" pitchFamily="34" charset="0"/>
            </a:endParaRPr>
          </a:p>
        </p:txBody>
      </p:sp>
      <p:sp>
        <p:nvSpPr>
          <p:cNvPr id="20494" name="TextBox 13"/>
          <p:cNvSpPr txBox="1">
            <a:spLocks noChangeArrowheads="1"/>
          </p:cNvSpPr>
          <p:nvPr/>
        </p:nvSpPr>
        <p:spPr bwMode="auto">
          <a:xfrm>
            <a:off x="1054647" y="2296464"/>
            <a:ext cx="3015176" cy="1366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buFont typeface="Arial" pitchFamily="34" charset="0"/>
              <a:defRPr>
                <a:solidFill>
                  <a:schemeClr val="tx1"/>
                </a:solidFill>
                <a:latin typeface="Calibri" pitchFamily="34" charset="0"/>
                <a:ea typeface="宋体" pitchFamily="2" charset="-122"/>
              </a:defRPr>
            </a:lvl1pPr>
            <a:lvl2pPr marL="742950" indent="-285750" defTabSz="1216025" eaLnBrk="0" hangingPunct="0">
              <a:buFont typeface="Arial" pitchFamily="34" charset="0"/>
              <a:defRPr>
                <a:solidFill>
                  <a:schemeClr val="tx1"/>
                </a:solidFill>
                <a:latin typeface="Calibri" pitchFamily="34" charset="0"/>
                <a:ea typeface="宋体" pitchFamily="2" charset="-122"/>
              </a:defRPr>
            </a:lvl2pPr>
            <a:lvl3pPr marL="1143000" indent="-228600" defTabSz="1216025" eaLnBrk="0" hangingPunct="0">
              <a:buFont typeface="Arial" pitchFamily="34" charset="0"/>
              <a:defRPr>
                <a:solidFill>
                  <a:schemeClr val="tx1"/>
                </a:solidFill>
                <a:latin typeface="Calibri" pitchFamily="34" charset="0"/>
                <a:ea typeface="宋体" pitchFamily="2" charset="-122"/>
              </a:defRPr>
            </a:lvl3pPr>
            <a:lvl4pPr marL="1600200" indent="-228600" defTabSz="1216025" eaLnBrk="0" hangingPunct="0">
              <a:buFont typeface="Arial" pitchFamily="34" charset="0"/>
              <a:defRPr>
                <a:solidFill>
                  <a:schemeClr val="tx1"/>
                </a:solidFill>
                <a:latin typeface="Calibri" pitchFamily="34" charset="0"/>
                <a:ea typeface="宋体" pitchFamily="2" charset="-122"/>
              </a:defRPr>
            </a:lvl4pPr>
            <a:lvl5pPr marL="2057400" indent="-228600" defTabSz="1216025" eaLnBrk="0" hangingPunct="0">
              <a:buFont typeface="Arial" pitchFamily="34" charse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fontAlgn="base" hangingPunct="1">
              <a:spcBef>
                <a:spcPct val="20000"/>
              </a:spcBef>
              <a:spcAft>
                <a:spcPct val="0"/>
              </a:spcAft>
            </a:pPr>
            <a:r>
              <a:rPr lang="zh-CN" altLang="en-US" sz="1200" dirty="0">
                <a:latin typeface="Arial" pitchFamily="34" charset="0"/>
                <a:ea typeface="微软雅黑" pitchFamily="34" charset="-122"/>
                <a:sym typeface="Arial" pitchFamily="34" charset="0"/>
              </a:rPr>
              <a:t>仁者，仁义也。指在与另一个人相处时，能做到融洽和谐，做到关照，即为仁。</a:t>
            </a:r>
          </a:p>
          <a:p>
            <a:pPr eaLnBrk="1" fontAlgn="base" hangingPunct="1">
              <a:spcBef>
                <a:spcPct val="20000"/>
              </a:spcBef>
              <a:spcAft>
                <a:spcPct val="0"/>
              </a:spcAft>
            </a:pPr>
            <a:r>
              <a:rPr lang="zh-CN" altLang="en-US" sz="1200" dirty="0">
                <a:latin typeface="Arial" pitchFamily="34" charset="0"/>
                <a:ea typeface="微软雅黑" pitchFamily="34" charset="-122"/>
                <a:sym typeface="Arial" pitchFamily="34" charset="0"/>
              </a:rPr>
              <a:t>仁者，易也。凡事不能光想着自己，多设身处地为别人着想，为别人考虑，做事为人为己，即为仁。</a:t>
            </a:r>
          </a:p>
          <a:p>
            <a:pPr eaLnBrk="1" fontAlgn="base" hangingPunct="1">
              <a:spcBef>
                <a:spcPct val="20000"/>
              </a:spcBef>
              <a:spcAft>
                <a:spcPct val="0"/>
              </a:spcAft>
            </a:pPr>
            <a:r>
              <a:rPr lang="zh-CN" altLang="en-US" sz="1200" dirty="0">
                <a:latin typeface="Arial" pitchFamily="34" charset="0"/>
                <a:ea typeface="微软雅黑" pitchFamily="34" charset="-122"/>
                <a:sym typeface="Arial" pitchFamily="34" charset="0"/>
              </a:rPr>
              <a:t>儒家重仁，仁者，爱人也。简言之，能爱人即为仁。</a:t>
            </a:r>
            <a:endParaRPr lang="en-US" sz="1200" dirty="0">
              <a:latin typeface="Arial" pitchFamily="34" charset="0"/>
              <a:ea typeface="微软雅黑" pitchFamily="34" charset="-122"/>
              <a:sym typeface="Arial" pitchFamily="34" charset="0"/>
            </a:endParaRPr>
          </a:p>
        </p:txBody>
      </p:sp>
      <p:sp>
        <p:nvSpPr>
          <p:cNvPr id="20495" name="TextBox 13"/>
          <p:cNvSpPr txBox="1">
            <a:spLocks noChangeArrowheads="1"/>
          </p:cNvSpPr>
          <p:nvPr/>
        </p:nvSpPr>
        <p:spPr bwMode="auto">
          <a:xfrm>
            <a:off x="1790940" y="4932324"/>
            <a:ext cx="1279358" cy="246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buFont typeface="Arial" pitchFamily="34" charset="0"/>
              <a:defRPr>
                <a:solidFill>
                  <a:schemeClr val="tx1"/>
                </a:solidFill>
                <a:latin typeface="Calibri" pitchFamily="34" charset="0"/>
                <a:ea typeface="宋体" pitchFamily="2" charset="-122"/>
              </a:defRPr>
            </a:lvl1pPr>
            <a:lvl2pPr marL="742950" indent="-285750" defTabSz="1216025" eaLnBrk="0" hangingPunct="0">
              <a:buFont typeface="Arial" pitchFamily="34" charset="0"/>
              <a:defRPr>
                <a:solidFill>
                  <a:schemeClr val="tx1"/>
                </a:solidFill>
                <a:latin typeface="Calibri" pitchFamily="34" charset="0"/>
                <a:ea typeface="宋体" pitchFamily="2" charset="-122"/>
              </a:defRPr>
            </a:lvl2pPr>
            <a:lvl3pPr marL="1143000" indent="-228600" defTabSz="1216025" eaLnBrk="0" hangingPunct="0">
              <a:buFont typeface="Arial" pitchFamily="34" charset="0"/>
              <a:defRPr>
                <a:solidFill>
                  <a:schemeClr val="tx1"/>
                </a:solidFill>
                <a:latin typeface="Calibri" pitchFamily="34" charset="0"/>
                <a:ea typeface="宋体" pitchFamily="2" charset="-122"/>
              </a:defRPr>
            </a:lvl3pPr>
            <a:lvl4pPr marL="1600200" indent="-228600" defTabSz="1216025" eaLnBrk="0" hangingPunct="0">
              <a:buFont typeface="Arial" pitchFamily="34" charset="0"/>
              <a:defRPr>
                <a:solidFill>
                  <a:schemeClr val="tx1"/>
                </a:solidFill>
                <a:latin typeface="Calibri" pitchFamily="34" charset="0"/>
                <a:ea typeface="宋体" pitchFamily="2" charset="-122"/>
              </a:defRPr>
            </a:lvl4pPr>
            <a:lvl5pPr marL="2057400" indent="-228600" defTabSz="1216025" eaLnBrk="0" hangingPunct="0">
              <a:buFont typeface="Arial" pitchFamily="34" charse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fontAlgn="base" hangingPunct="1">
              <a:spcBef>
                <a:spcPct val="20000"/>
              </a:spcBef>
              <a:spcAft>
                <a:spcPct val="0"/>
              </a:spcAft>
            </a:pPr>
            <a:r>
              <a:rPr lang="zh-CN" altLang="en-US" sz="1600" b="1" dirty="0">
                <a:latin typeface="Arial" pitchFamily="34" charset="0"/>
                <a:ea typeface="微软雅黑" pitchFamily="34" charset="-122"/>
                <a:sym typeface="Arial" pitchFamily="34" charset="0"/>
              </a:rPr>
              <a:t>何谓义</a:t>
            </a:r>
            <a:r>
              <a:rPr lang="en-US" altLang="zh-CN" sz="1600" b="1" dirty="0">
                <a:latin typeface="Arial" pitchFamily="34" charset="0"/>
                <a:ea typeface="微软雅黑" pitchFamily="34" charset="-122"/>
                <a:sym typeface="Arial" pitchFamily="34" charset="0"/>
              </a:rPr>
              <a:t>?</a:t>
            </a:r>
            <a:endParaRPr lang="en-US" sz="1600" b="1" dirty="0">
              <a:latin typeface="Arial" pitchFamily="34" charset="0"/>
              <a:ea typeface="微软雅黑" pitchFamily="34" charset="-122"/>
              <a:sym typeface="Arial" pitchFamily="34" charset="0"/>
            </a:endParaRPr>
          </a:p>
        </p:txBody>
      </p:sp>
      <p:sp>
        <p:nvSpPr>
          <p:cNvPr id="20496" name="TextBox 13"/>
          <p:cNvSpPr txBox="1">
            <a:spLocks noChangeArrowheads="1"/>
          </p:cNvSpPr>
          <p:nvPr/>
        </p:nvSpPr>
        <p:spPr bwMode="auto">
          <a:xfrm>
            <a:off x="1117022" y="5226079"/>
            <a:ext cx="3015175" cy="96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buFont typeface="Arial" pitchFamily="34" charset="0"/>
              <a:defRPr>
                <a:solidFill>
                  <a:schemeClr val="tx1"/>
                </a:solidFill>
                <a:latin typeface="Calibri" pitchFamily="34" charset="0"/>
                <a:ea typeface="宋体" pitchFamily="2" charset="-122"/>
              </a:defRPr>
            </a:lvl1pPr>
            <a:lvl2pPr marL="742950" indent="-285750" defTabSz="1216025" eaLnBrk="0" hangingPunct="0">
              <a:buFont typeface="Arial" pitchFamily="34" charset="0"/>
              <a:defRPr>
                <a:solidFill>
                  <a:schemeClr val="tx1"/>
                </a:solidFill>
                <a:latin typeface="Calibri" pitchFamily="34" charset="0"/>
                <a:ea typeface="宋体" pitchFamily="2" charset="-122"/>
              </a:defRPr>
            </a:lvl2pPr>
            <a:lvl3pPr marL="1143000" indent="-228600" defTabSz="1216025" eaLnBrk="0" hangingPunct="0">
              <a:buFont typeface="Arial" pitchFamily="34" charset="0"/>
              <a:defRPr>
                <a:solidFill>
                  <a:schemeClr val="tx1"/>
                </a:solidFill>
                <a:latin typeface="Calibri" pitchFamily="34" charset="0"/>
                <a:ea typeface="宋体" pitchFamily="2" charset="-122"/>
              </a:defRPr>
            </a:lvl3pPr>
            <a:lvl4pPr marL="1600200" indent="-228600" defTabSz="1216025" eaLnBrk="0" hangingPunct="0">
              <a:buFont typeface="Arial" pitchFamily="34" charset="0"/>
              <a:defRPr>
                <a:solidFill>
                  <a:schemeClr val="tx1"/>
                </a:solidFill>
                <a:latin typeface="Calibri" pitchFamily="34" charset="0"/>
                <a:ea typeface="宋体" pitchFamily="2" charset="-122"/>
              </a:defRPr>
            </a:lvl4pPr>
            <a:lvl5pPr marL="2057400" indent="-228600" defTabSz="1216025" eaLnBrk="0" hangingPunct="0">
              <a:buFont typeface="Arial" pitchFamily="34" charse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fontAlgn="base" hangingPunct="1">
              <a:spcBef>
                <a:spcPct val="20000"/>
              </a:spcBef>
              <a:spcAft>
                <a:spcPct val="0"/>
              </a:spcAft>
            </a:pPr>
            <a:r>
              <a:rPr lang="zh-CN" altLang="en-US" sz="1200" dirty="0">
                <a:latin typeface="Arial" pitchFamily="34" charset="0"/>
                <a:ea typeface="微软雅黑" pitchFamily="34" charset="-122"/>
                <a:sym typeface="Arial" pitchFamily="34" charset="0"/>
              </a:rPr>
              <a:t>义者，人字出头，加一点。在别人有难时出手出头，能舍，帮人一把，即为义。</a:t>
            </a:r>
          </a:p>
          <a:p>
            <a:pPr eaLnBrk="1" fontAlgn="base" hangingPunct="1">
              <a:spcBef>
                <a:spcPct val="20000"/>
              </a:spcBef>
              <a:spcAft>
                <a:spcPct val="0"/>
              </a:spcAft>
            </a:pPr>
            <a:r>
              <a:rPr lang="zh-CN" altLang="en-US" sz="1200" dirty="0">
                <a:latin typeface="Arial" pitchFamily="34" charset="0"/>
                <a:ea typeface="微软雅黑" pitchFamily="34" charset="-122"/>
                <a:sym typeface="Arial" pitchFamily="34" charset="0"/>
              </a:rPr>
              <a:t>古字义，离不开我，用我身上的王去辨别是非，在人家需要时，及时出手，帮人家一两下，即为义。</a:t>
            </a:r>
            <a:endParaRPr lang="en-US" sz="1200" dirty="0">
              <a:latin typeface="Arial" pitchFamily="34" charset="0"/>
              <a:ea typeface="微软雅黑" pitchFamily="34" charset="-122"/>
              <a:sym typeface="Arial" pitchFamily="34" charset="0"/>
            </a:endParaRPr>
          </a:p>
        </p:txBody>
      </p:sp>
      <p:sp>
        <p:nvSpPr>
          <p:cNvPr id="20497" name="TextBox 13"/>
          <p:cNvSpPr txBox="1">
            <a:spLocks noChangeArrowheads="1"/>
          </p:cNvSpPr>
          <p:nvPr/>
        </p:nvSpPr>
        <p:spPr bwMode="auto">
          <a:xfrm>
            <a:off x="7165044" y="1855038"/>
            <a:ext cx="1279358" cy="246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buFont typeface="Arial" pitchFamily="34" charset="0"/>
              <a:defRPr>
                <a:solidFill>
                  <a:schemeClr val="tx1"/>
                </a:solidFill>
                <a:latin typeface="Calibri" pitchFamily="34" charset="0"/>
                <a:ea typeface="宋体" pitchFamily="2" charset="-122"/>
              </a:defRPr>
            </a:lvl1pPr>
            <a:lvl2pPr marL="742950" indent="-285750" defTabSz="1216025" eaLnBrk="0" hangingPunct="0">
              <a:buFont typeface="Arial" pitchFamily="34" charset="0"/>
              <a:defRPr>
                <a:solidFill>
                  <a:schemeClr val="tx1"/>
                </a:solidFill>
                <a:latin typeface="Calibri" pitchFamily="34" charset="0"/>
                <a:ea typeface="宋体" pitchFamily="2" charset="-122"/>
              </a:defRPr>
            </a:lvl2pPr>
            <a:lvl3pPr marL="1143000" indent="-228600" defTabSz="1216025" eaLnBrk="0" hangingPunct="0">
              <a:buFont typeface="Arial" pitchFamily="34" charset="0"/>
              <a:defRPr>
                <a:solidFill>
                  <a:schemeClr val="tx1"/>
                </a:solidFill>
                <a:latin typeface="Calibri" pitchFamily="34" charset="0"/>
                <a:ea typeface="宋体" pitchFamily="2" charset="-122"/>
              </a:defRPr>
            </a:lvl3pPr>
            <a:lvl4pPr marL="1600200" indent="-228600" defTabSz="1216025" eaLnBrk="0" hangingPunct="0">
              <a:buFont typeface="Arial" pitchFamily="34" charset="0"/>
              <a:defRPr>
                <a:solidFill>
                  <a:schemeClr val="tx1"/>
                </a:solidFill>
                <a:latin typeface="Calibri" pitchFamily="34" charset="0"/>
                <a:ea typeface="宋体" pitchFamily="2" charset="-122"/>
              </a:defRPr>
            </a:lvl4pPr>
            <a:lvl5pPr marL="2057400" indent="-228600" defTabSz="1216025" eaLnBrk="0" hangingPunct="0">
              <a:buFont typeface="Arial" pitchFamily="34" charse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fontAlgn="base" hangingPunct="1">
              <a:spcBef>
                <a:spcPct val="20000"/>
              </a:spcBef>
              <a:spcAft>
                <a:spcPct val="0"/>
              </a:spcAft>
            </a:pPr>
            <a:r>
              <a:rPr lang="zh-CN" altLang="en-US" sz="1600" b="1" dirty="0">
                <a:latin typeface="Arial" pitchFamily="34" charset="0"/>
                <a:ea typeface="微软雅黑" pitchFamily="34" charset="-122"/>
                <a:sym typeface="Arial" pitchFamily="34" charset="0"/>
              </a:rPr>
              <a:t>何谓礼</a:t>
            </a:r>
            <a:r>
              <a:rPr lang="en-US" altLang="zh-CN" sz="1600" b="1" dirty="0">
                <a:latin typeface="Arial" pitchFamily="34" charset="0"/>
                <a:ea typeface="微软雅黑" pitchFamily="34" charset="-122"/>
                <a:sym typeface="Arial" pitchFamily="34" charset="0"/>
              </a:rPr>
              <a:t>?</a:t>
            </a:r>
            <a:endParaRPr lang="en-US" sz="1600" b="1" dirty="0">
              <a:latin typeface="Arial" pitchFamily="34" charset="0"/>
              <a:ea typeface="微软雅黑" pitchFamily="34" charset="-122"/>
              <a:sym typeface="Arial" pitchFamily="34" charset="0"/>
            </a:endParaRPr>
          </a:p>
        </p:txBody>
      </p:sp>
      <p:sp>
        <p:nvSpPr>
          <p:cNvPr id="20498" name="TextBox 13"/>
          <p:cNvSpPr txBox="1">
            <a:spLocks noChangeArrowheads="1"/>
          </p:cNvSpPr>
          <p:nvPr/>
        </p:nvSpPr>
        <p:spPr bwMode="auto">
          <a:xfrm>
            <a:off x="7172979" y="2148792"/>
            <a:ext cx="3612682"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buFont typeface="Arial" pitchFamily="34" charset="0"/>
              <a:defRPr>
                <a:solidFill>
                  <a:schemeClr val="tx1"/>
                </a:solidFill>
                <a:latin typeface="Calibri" pitchFamily="34" charset="0"/>
                <a:ea typeface="宋体" pitchFamily="2" charset="-122"/>
              </a:defRPr>
            </a:lvl1pPr>
            <a:lvl2pPr marL="742950" indent="-285750" defTabSz="1216025" eaLnBrk="0" hangingPunct="0">
              <a:buFont typeface="Arial" pitchFamily="34" charset="0"/>
              <a:defRPr>
                <a:solidFill>
                  <a:schemeClr val="tx1"/>
                </a:solidFill>
                <a:latin typeface="Calibri" pitchFamily="34" charset="0"/>
                <a:ea typeface="宋体" pitchFamily="2" charset="-122"/>
              </a:defRPr>
            </a:lvl2pPr>
            <a:lvl3pPr marL="1143000" indent="-228600" defTabSz="1216025" eaLnBrk="0" hangingPunct="0">
              <a:buFont typeface="Arial" pitchFamily="34" charset="0"/>
              <a:defRPr>
                <a:solidFill>
                  <a:schemeClr val="tx1"/>
                </a:solidFill>
                <a:latin typeface="Calibri" pitchFamily="34" charset="0"/>
                <a:ea typeface="宋体" pitchFamily="2" charset="-122"/>
              </a:defRPr>
            </a:lvl3pPr>
            <a:lvl4pPr marL="1600200" indent="-228600" defTabSz="1216025" eaLnBrk="0" hangingPunct="0">
              <a:buFont typeface="Arial" pitchFamily="34" charset="0"/>
              <a:defRPr>
                <a:solidFill>
                  <a:schemeClr val="tx1"/>
                </a:solidFill>
                <a:latin typeface="Calibri" pitchFamily="34" charset="0"/>
                <a:ea typeface="宋体" pitchFamily="2" charset="-122"/>
              </a:defRPr>
            </a:lvl4pPr>
            <a:lvl5pPr marL="2057400" indent="-228600" defTabSz="1216025" eaLnBrk="0" hangingPunct="0">
              <a:buFont typeface="Arial" pitchFamily="34" charse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fontAlgn="base" hangingPunct="1">
              <a:spcBef>
                <a:spcPct val="20000"/>
              </a:spcBef>
              <a:spcAft>
                <a:spcPct val="0"/>
              </a:spcAft>
            </a:pPr>
            <a:r>
              <a:rPr lang="zh-CN" altLang="en-US" sz="1200" dirty="0">
                <a:latin typeface="Arial" pitchFamily="34" charset="0"/>
                <a:ea typeface="微软雅黑" pitchFamily="34" charset="-122"/>
                <a:sym typeface="Arial" pitchFamily="34" charset="0"/>
              </a:rPr>
              <a:t>礼者，示人以曲也。己弯腰则人高，对他人即为有礼。因此敬人即为礼。</a:t>
            </a:r>
          </a:p>
          <a:p>
            <a:pPr eaLnBrk="1" fontAlgn="base" hangingPunct="1">
              <a:spcBef>
                <a:spcPct val="20000"/>
              </a:spcBef>
              <a:spcAft>
                <a:spcPct val="0"/>
              </a:spcAft>
            </a:pPr>
            <a:r>
              <a:rPr lang="zh-CN" altLang="en-US" sz="1200" dirty="0">
                <a:latin typeface="Arial" pitchFamily="34" charset="0"/>
                <a:ea typeface="微软雅黑" pitchFamily="34" charset="-122"/>
                <a:sym typeface="Arial" pitchFamily="34" charset="0"/>
              </a:rPr>
              <a:t>古之礼，示人如弯曲的谷物也。只有结满谷物的谷穗才会弯下头，礼之精要在于曲。</a:t>
            </a:r>
            <a:endParaRPr lang="en-US" sz="1200" dirty="0">
              <a:latin typeface="Arial" pitchFamily="34" charset="0"/>
              <a:ea typeface="微软雅黑" pitchFamily="34" charset="-122"/>
              <a:sym typeface="Arial" pitchFamily="34" charset="0"/>
            </a:endParaRPr>
          </a:p>
        </p:txBody>
      </p:sp>
      <p:sp>
        <p:nvSpPr>
          <p:cNvPr id="20501" name="TextBox 13"/>
          <p:cNvSpPr txBox="1">
            <a:spLocks noChangeArrowheads="1"/>
          </p:cNvSpPr>
          <p:nvPr/>
        </p:nvSpPr>
        <p:spPr bwMode="auto">
          <a:xfrm>
            <a:off x="8444401" y="5502370"/>
            <a:ext cx="1279358" cy="246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buFont typeface="Arial" pitchFamily="34" charset="0"/>
              <a:defRPr>
                <a:solidFill>
                  <a:schemeClr val="tx1"/>
                </a:solidFill>
                <a:latin typeface="Calibri" pitchFamily="34" charset="0"/>
                <a:ea typeface="宋体" pitchFamily="2" charset="-122"/>
              </a:defRPr>
            </a:lvl1pPr>
            <a:lvl2pPr marL="742950" indent="-285750" defTabSz="1216025" eaLnBrk="0" hangingPunct="0">
              <a:buFont typeface="Arial" pitchFamily="34" charset="0"/>
              <a:defRPr>
                <a:solidFill>
                  <a:schemeClr val="tx1"/>
                </a:solidFill>
                <a:latin typeface="Calibri" pitchFamily="34" charset="0"/>
                <a:ea typeface="宋体" pitchFamily="2" charset="-122"/>
              </a:defRPr>
            </a:lvl2pPr>
            <a:lvl3pPr marL="1143000" indent="-228600" defTabSz="1216025" eaLnBrk="0" hangingPunct="0">
              <a:buFont typeface="Arial" pitchFamily="34" charset="0"/>
              <a:defRPr>
                <a:solidFill>
                  <a:schemeClr val="tx1"/>
                </a:solidFill>
                <a:latin typeface="Calibri" pitchFamily="34" charset="0"/>
                <a:ea typeface="宋体" pitchFamily="2" charset="-122"/>
              </a:defRPr>
            </a:lvl3pPr>
            <a:lvl4pPr marL="1600200" indent="-228600" defTabSz="1216025" eaLnBrk="0" hangingPunct="0">
              <a:buFont typeface="Arial" pitchFamily="34" charset="0"/>
              <a:defRPr>
                <a:solidFill>
                  <a:schemeClr val="tx1"/>
                </a:solidFill>
                <a:latin typeface="Calibri" pitchFamily="34" charset="0"/>
                <a:ea typeface="宋体" pitchFamily="2" charset="-122"/>
              </a:defRPr>
            </a:lvl4pPr>
            <a:lvl5pPr marL="2057400" indent="-228600" defTabSz="1216025" eaLnBrk="0" hangingPunct="0">
              <a:buFont typeface="Arial" pitchFamily="34" charse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fontAlgn="base" hangingPunct="1">
              <a:spcBef>
                <a:spcPct val="20000"/>
              </a:spcBef>
              <a:spcAft>
                <a:spcPct val="0"/>
              </a:spcAft>
            </a:pPr>
            <a:r>
              <a:rPr lang="zh-CN" altLang="en-US" sz="1600" b="1" dirty="0">
                <a:latin typeface="Arial" pitchFamily="34" charset="0"/>
                <a:ea typeface="微软雅黑" pitchFamily="34" charset="-122"/>
                <a:sym typeface="Arial" pitchFamily="34" charset="0"/>
              </a:rPr>
              <a:t>何谓信</a:t>
            </a:r>
            <a:r>
              <a:rPr lang="en-US" altLang="zh-CN" sz="1600" b="1" dirty="0">
                <a:latin typeface="Arial" pitchFamily="34" charset="0"/>
                <a:ea typeface="微软雅黑" pitchFamily="34" charset="-122"/>
                <a:sym typeface="Arial" pitchFamily="34" charset="0"/>
              </a:rPr>
              <a:t>?</a:t>
            </a:r>
            <a:endParaRPr lang="en-US" sz="1600" b="1" dirty="0">
              <a:latin typeface="Arial" pitchFamily="34" charset="0"/>
              <a:ea typeface="微软雅黑" pitchFamily="34" charset="-122"/>
              <a:sym typeface="Arial" pitchFamily="34" charset="0"/>
            </a:endParaRPr>
          </a:p>
        </p:txBody>
      </p:sp>
      <p:sp>
        <p:nvSpPr>
          <p:cNvPr id="20502" name="TextBox 13"/>
          <p:cNvSpPr txBox="1">
            <a:spLocks noChangeArrowheads="1"/>
          </p:cNvSpPr>
          <p:nvPr/>
        </p:nvSpPr>
        <p:spPr bwMode="auto">
          <a:xfrm>
            <a:off x="8255446" y="5796125"/>
            <a:ext cx="316835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buFont typeface="Arial" pitchFamily="34" charset="0"/>
              <a:defRPr>
                <a:solidFill>
                  <a:schemeClr val="tx1"/>
                </a:solidFill>
                <a:latin typeface="Calibri" pitchFamily="34" charset="0"/>
                <a:ea typeface="宋体" pitchFamily="2" charset="-122"/>
              </a:defRPr>
            </a:lvl1pPr>
            <a:lvl2pPr marL="742950" indent="-285750" defTabSz="1216025" eaLnBrk="0" hangingPunct="0">
              <a:buFont typeface="Arial" pitchFamily="34" charset="0"/>
              <a:defRPr>
                <a:solidFill>
                  <a:schemeClr val="tx1"/>
                </a:solidFill>
                <a:latin typeface="Calibri" pitchFamily="34" charset="0"/>
                <a:ea typeface="宋体" pitchFamily="2" charset="-122"/>
              </a:defRPr>
            </a:lvl2pPr>
            <a:lvl3pPr marL="1143000" indent="-228600" defTabSz="1216025" eaLnBrk="0" hangingPunct="0">
              <a:buFont typeface="Arial" pitchFamily="34" charset="0"/>
              <a:defRPr>
                <a:solidFill>
                  <a:schemeClr val="tx1"/>
                </a:solidFill>
                <a:latin typeface="Calibri" pitchFamily="34" charset="0"/>
                <a:ea typeface="宋体" pitchFamily="2" charset="-122"/>
              </a:defRPr>
            </a:lvl3pPr>
            <a:lvl4pPr marL="1600200" indent="-228600" defTabSz="1216025" eaLnBrk="0" hangingPunct="0">
              <a:buFont typeface="Arial" pitchFamily="34" charset="0"/>
              <a:defRPr>
                <a:solidFill>
                  <a:schemeClr val="tx1"/>
                </a:solidFill>
                <a:latin typeface="Calibri" pitchFamily="34" charset="0"/>
                <a:ea typeface="宋体" pitchFamily="2" charset="-122"/>
              </a:defRPr>
            </a:lvl4pPr>
            <a:lvl5pPr marL="2057400" indent="-228600" defTabSz="1216025" eaLnBrk="0" hangingPunct="0">
              <a:buFont typeface="Arial" pitchFamily="34" charse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fontAlgn="base" hangingPunct="1">
              <a:spcBef>
                <a:spcPct val="20000"/>
              </a:spcBef>
              <a:spcAft>
                <a:spcPct val="0"/>
              </a:spcAft>
            </a:pPr>
            <a:r>
              <a:rPr lang="zh-CN" altLang="en-US" sz="1200" dirty="0">
                <a:latin typeface="Arial" pitchFamily="34" charset="0"/>
                <a:ea typeface="微软雅黑" pitchFamily="34" charset="-122"/>
                <a:sym typeface="Arial" pitchFamily="34" charset="0"/>
              </a:rPr>
              <a:t>信者，人言也。远古时没有纸，经验技能均靠言传身教。那时的人纯真朴素，没有那么多花花肠子，故而真实可靠。</a:t>
            </a:r>
          </a:p>
        </p:txBody>
      </p:sp>
      <p:sp>
        <p:nvSpPr>
          <p:cNvPr id="20503" name="TextBox 13"/>
          <p:cNvSpPr txBox="1">
            <a:spLocks noChangeArrowheads="1"/>
          </p:cNvSpPr>
          <p:nvPr/>
        </p:nvSpPr>
        <p:spPr bwMode="auto">
          <a:xfrm>
            <a:off x="8839389" y="4005858"/>
            <a:ext cx="1279358" cy="246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buFont typeface="Arial" pitchFamily="34" charset="0"/>
              <a:defRPr>
                <a:solidFill>
                  <a:schemeClr val="tx1"/>
                </a:solidFill>
                <a:latin typeface="Calibri" pitchFamily="34" charset="0"/>
                <a:ea typeface="宋体" pitchFamily="2" charset="-122"/>
              </a:defRPr>
            </a:lvl1pPr>
            <a:lvl2pPr marL="742950" indent="-285750" defTabSz="1216025" eaLnBrk="0" hangingPunct="0">
              <a:buFont typeface="Arial" pitchFamily="34" charset="0"/>
              <a:defRPr>
                <a:solidFill>
                  <a:schemeClr val="tx1"/>
                </a:solidFill>
                <a:latin typeface="Calibri" pitchFamily="34" charset="0"/>
                <a:ea typeface="宋体" pitchFamily="2" charset="-122"/>
              </a:defRPr>
            </a:lvl2pPr>
            <a:lvl3pPr marL="1143000" indent="-228600" defTabSz="1216025" eaLnBrk="0" hangingPunct="0">
              <a:buFont typeface="Arial" pitchFamily="34" charset="0"/>
              <a:defRPr>
                <a:solidFill>
                  <a:schemeClr val="tx1"/>
                </a:solidFill>
                <a:latin typeface="Calibri" pitchFamily="34" charset="0"/>
                <a:ea typeface="宋体" pitchFamily="2" charset="-122"/>
              </a:defRPr>
            </a:lvl3pPr>
            <a:lvl4pPr marL="1600200" indent="-228600" defTabSz="1216025" eaLnBrk="0" hangingPunct="0">
              <a:buFont typeface="Arial" pitchFamily="34" charset="0"/>
              <a:defRPr>
                <a:solidFill>
                  <a:schemeClr val="tx1"/>
                </a:solidFill>
                <a:latin typeface="Calibri" pitchFamily="34" charset="0"/>
                <a:ea typeface="宋体" pitchFamily="2" charset="-122"/>
              </a:defRPr>
            </a:lvl4pPr>
            <a:lvl5pPr marL="2057400" indent="-228600" defTabSz="1216025" eaLnBrk="0" hangingPunct="0">
              <a:buFont typeface="Arial" pitchFamily="34" charse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fontAlgn="base" hangingPunct="1">
              <a:spcBef>
                <a:spcPct val="20000"/>
              </a:spcBef>
              <a:spcAft>
                <a:spcPct val="0"/>
              </a:spcAft>
            </a:pPr>
            <a:r>
              <a:rPr lang="zh-CN" altLang="en-US" sz="1600" b="1" dirty="0">
                <a:latin typeface="Arial" pitchFamily="34" charset="0"/>
                <a:ea typeface="微软雅黑" pitchFamily="34" charset="-122"/>
                <a:sym typeface="Arial" pitchFamily="34" charset="0"/>
              </a:rPr>
              <a:t>何谓智</a:t>
            </a:r>
            <a:r>
              <a:rPr lang="en-US" altLang="zh-CN" sz="1600" b="1" dirty="0">
                <a:latin typeface="Arial" pitchFamily="34" charset="0"/>
                <a:ea typeface="微软雅黑" pitchFamily="34" charset="-122"/>
                <a:sym typeface="Arial" pitchFamily="34" charset="0"/>
              </a:rPr>
              <a:t>?</a:t>
            </a:r>
            <a:endParaRPr lang="en-US" sz="1600" b="1" dirty="0">
              <a:latin typeface="Arial" pitchFamily="34" charset="0"/>
              <a:ea typeface="微软雅黑" pitchFamily="34" charset="-122"/>
              <a:sym typeface="Arial" pitchFamily="34" charset="0"/>
            </a:endParaRPr>
          </a:p>
        </p:txBody>
      </p:sp>
      <p:sp>
        <p:nvSpPr>
          <p:cNvPr id="20504" name="TextBox 13"/>
          <p:cNvSpPr txBox="1">
            <a:spLocks noChangeArrowheads="1"/>
          </p:cNvSpPr>
          <p:nvPr/>
        </p:nvSpPr>
        <p:spPr bwMode="auto">
          <a:xfrm>
            <a:off x="8847326" y="4299613"/>
            <a:ext cx="2864504"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eaLnBrk="0" hangingPunct="0">
              <a:buFont typeface="Arial" pitchFamily="34" charset="0"/>
              <a:defRPr>
                <a:solidFill>
                  <a:schemeClr val="tx1"/>
                </a:solidFill>
                <a:latin typeface="Calibri" pitchFamily="34" charset="0"/>
                <a:ea typeface="宋体" pitchFamily="2" charset="-122"/>
              </a:defRPr>
            </a:lvl1pPr>
            <a:lvl2pPr marL="742950" indent="-285750" defTabSz="1216025" eaLnBrk="0" hangingPunct="0">
              <a:buFont typeface="Arial" pitchFamily="34" charset="0"/>
              <a:defRPr>
                <a:solidFill>
                  <a:schemeClr val="tx1"/>
                </a:solidFill>
                <a:latin typeface="Calibri" pitchFamily="34" charset="0"/>
                <a:ea typeface="宋体" pitchFamily="2" charset="-122"/>
              </a:defRPr>
            </a:lvl2pPr>
            <a:lvl3pPr marL="1143000" indent="-228600" defTabSz="1216025" eaLnBrk="0" hangingPunct="0">
              <a:buFont typeface="Arial" pitchFamily="34" charset="0"/>
              <a:defRPr>
                <a:solidFill>
                  <a:schemeClr val="tx1"/>
                </a:solidFill>
                <a:latin typeface="Calibri" pitchFamily="34" charset="0"/>
                <a:ea typeface="宋体" pitchFamily="2" charset="-122"/>
              </a:defRPr>
            </a:lvl3pPr>
            <a:lvl4pPr marL="1600200" indent="-228600" defTabSz="1216025" eaLnBrk="0" hangingPunct="0">
              <a:buFont typeface="Arial" pitchFamily="34" charset="0"/>
              <a:defRPr>
                <a:solidFill>
                  <a:schemeClr val="tx1"/>
                </a:solidFill>
                <a:latin typeface="Calibri" pitchFamily="34" charset="0"/>
                <a:ea typeface="宋体" pitchFamily="2" charset="-122"/>
              </a:defRPr>
            </a:lvl4pPr>
            <a:lvl5pPr marL="2057400" indent="-228600" defTabSz="1216025" eaLnBrk="0" hangingPunct="0">
              <a:buFont typeface="Arial" pitchFamily="34" charse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fontAlgn="base" hangingPunct="1">
              <a:spcBef>
                <a:spcPct val="20000"/>
              </a:spcBef>
              <a:spcAft>
                <a:spcPct val="0"/>
              </a:spcAft>
            </a:pPr>
            <a:r>
              <a:rPr lang="zh-CN" altLang="en-US" sz="1200" dirty="0">
                <a:latin typeface="Arial" pitchFamily="34" charset="0"/>
                <a:ea typeface="微软雅黑" pitchFamily="34" charset="-122"/>
                <a:sym typeface="Arial" pitchFamily="34" charset="0"/>
              </a:rPr>
              <a:t>智者，知道日常的东西也。把平时生活中的东西琢磨透了</a:t>
            </a:r>
            <a:r>
              <a:rPr lang="en-US" altLang="zh-CN" sz="1200" dirty="0">
                <a:latin typeface="Arial" pitchFamily="34" charset="0"/>
                <a:ea typeface="微软雅黑" pitchFamily="34" charset="-122"/>
                <a:sym typeface="Arial" pitchFamily="34" charset="0"/>
              </a:rPr>
              <a:t>(</a:t>
            </a:r>
            <a:r>
              <a:rPr lang="zh-CN" altLang="en-US" sz="1200" dirty="0">
                <a:latin typeface="Arial" pitchFamily="34" charset="0"/>
                <a:ea typeface="微软雅黑" pitchFamily="34" charset="-122"/>
                <a:sym typeface="Arial" pitchFamily="34" charset="0"/>
              </a:rPr>
              <a:t>也包括所学的知识琢磨透了</a:t>
            </a:r>
            <a:r>
              <a:rPr lang="en-US" altLang="zh-CN" sz="1200" dirty="0">
                <a:latin typeface="Arial" pitchFamily="34" charset="0"/>
                <a:ea typeface="微软雅黑" pitchFamily="34" charset="-122"/>
                <a:sym typeface="Arial" pitchFamily="34" charset="0"/>
              </a:rPr>
              <a:t>)</a:t>
            </a:r>
            <a:r>
              <a:rPr lang="zh-CN" altLang="en-US" sz="1200" dirty="0">
                <a:latin typeface="Arial" pitchFamily="34" charset="0"/>
                <a:ea typeface="微软雅黑" pitchFamily="34" charset="-122"/>
                <a:sym typeface="Arial" pitchFamily="34" charset="0"/>
              </a:rPr>
              <a:t>，就叫智。</a:t>
            </a:r>
          </a:p>
          <a:p>
            <a:pPr eaLnBrk="1" fontAlgn="base" hangingPunct="1">
              <a:spcBef>
                <a:spcPct val="20000"/>
              </a:spcBef>
              <a:spcAft>
                <a:spcPct val="0"/>
              </a:spcAft>
            </a:pPr>
            <a:r>
              <a:rPr lang="zh-CN" altLang="en-US" sz="1200" dirty="0">
                <a:latin typeface="Arial" pitchFamily="34" charset="0"/>
                <a:ea typeface="微软雅黑" pitchFamily="34" charset="-122"/>
                <a:sym typeface="Arial" pitchFamily="34" charset="0"/>
              </a:rPr>
              <a:t>观一叶而知秋，道不远人即为此。</a:t>
            </a:r>
            <a:endParaRPr lang="en-US" sz="1200" dirty="0">
              <a:latin typeface="Arial" pitchFamily="34" charset="0"/>
              <a:ea typeface="微软雅黑" pitchFamily="34" charset="-122"/>
              <a:sym typeface="Arial" pitchFamily="34" charset="0"/>
            </a:endParaRPr>
          </a:p>
        </p:txBody>
      </p:sp>
      <p:cxnSp>
        <p:nvCxnSpPr>
          <p:cNvPr id="20505" name="直接箭头连接符 56"/>
          <p:cNvCxnSpPr>
            <a:cxnSpLocks noChangeShapeType="1"/>
          </p:cNvCxnSpPr>
          <p:nvPr/>
        </p:nvCxnSpPr>
        <p:spPr bwMode="auto">
          <a:xfrm>
            <a:off x="7247334" y="4321842"/>
            <a:ext cx="1346025" cy="0"/>
          </a:xfrm>
          <a:prstGeom prst="straightConnector1">
            <a:avLst/>
          </a:prstGeom>
          <a:noFill/>
          <a:ln w="12700">
            <a:solidFill>
              <a:schemeClr val="bg1">
                <a:lumMod val="50000"/>
              </a:schemeClr>
            </a:solidFill>
            <a:prstDash val="sysDot"/>
            <a:round/>
            <a:headEnd type="oval" w="med" len="med"/>
            <a:tailEnd type="triangle" w="med" len="med"/>
          </a:ln>
          <a:extLst>
            <a:ext uri="{909E8E84-426E-40DD-AFC4-6F175D3DCCD1}">
              <a14:hiddenFill xmlns:a14="http://schemas.microsoft.com/office/drawing/2010/main">
                <a:noFill/>
              </a14:hiddenFill>
            </a:ext>
          </a:extLst>
        </p:spPr>
      </p:cxnSp>
      <p:sp>
        <p:nvSpPr>
          <p:cNvPr id="27" name="TextBox 2"/>
          <p:cNvSpPr txBox="1">
            <a:spLocks noChangeArrowheads="1"/>
          </p:cNvSpPr>
          <p:nvPr/>
        </p:nvSpPr>
        <p:spPr bwMode="auto">
          <a:xfrm>
            <a:off x="2104248" y="987196"/>
            <a:ext cx="4926468" cy="70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4296">
              <a:defRPr/>
            </a:pPr>
            <a:r>
              <a:rPr lang="zh-CN" altLang="en-US" sz="4000" kern="0" dirty="0">
                <a:solidFill>
                  <a:srgbClr val="FF0000"/>
                </a:solidFill>
                <a:latin typeface="华文行楷" pitchFamily="2" charset="-122"/>
                <a:ea typeface="华文行楷" pitchFamily="2" charset="-122"/>
              </a:rPr>
              <a:t>儒家</a:t>
            </a:r>
            <a:r>
              <a:rPr lang="en-US" altLang="zh-CN" sz="4000" kern="0" dirty="0">
                <a:solidFill>
                  <a:srgbClr val="FF0000"/>
                </a:solidFill>
                <a:latin typeface="华文行楷" pitchFamily="2" charset="-122"/>
                <a:ea typeface="华文行楷" pitchFamily="2" charset="-122"/>
              </a:rPr>
              <a:t>"</a:t>
            </a:r>
            <a:r>
              <a:rPr lang="zh-CN" altLang="en-US" sz="4000" kern="0" dirty="0">
                <a:solidFill>
                  <a:srgbClr val="FF0000"/>
                </a:solidFill>
                <a:latin typeface="华文行楷" pitchFamily="2" charset="-122"/>
                <a:ea typeface="华文行楷" pitchFamily="2" charset="-122"/>
              </a:rPr>
              <a:t>五常</a:t>
            </a:r>
            <a:r>
              <a:rPr lang="en-US" altLang="zh-CN" sz="4000" kern="0" dirty="0">
                <a:solidFill>
                  <a:srgbClr val="FF0000"/>
                </a:solidFill>
                <a:latin typeface="华文行楷" pitchFamily="2" charset="-122"/>
                <a:ea typeface="华文行楷" pitchFamily="2" charset="-122"/>
              </a:rPr>
              <a:t>"</a:t>
            </a:r>
            <a:endParaRPr lang="zh-CN" altLang="en-US" sz="4000" kern="0" dirty="0">
              <a:solidFill>
                <a:srgbClr val="FF0000"/>
              </a:solidFill>
              <a:latin typeface="华文行楷" pitchFamily="2" charset="-122"/>
              <a:ea typeface="华文行楷" pitchFamily="2" charset="-122"/>
            </a:endParaRPr>
          </a:p>
        </p:txBody>
      </p:sp>
      <p:sp>
        <p:nvSpPr>
          <p:cNvPr id="2" name="矩形 1"/>
          <p:cNvSpPr/>
          <p:nvPr/>
        </p:nvSpPr>
        <p:spPr>
          <a:xfrm>
            <a:off x="5353180" y="2931585"/>
            <a:ext cx="2160240" cy="16577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
          <p:cNvSpPr txBox="1">
            <a:spLocks noChangeArrowheads="1"/>
          </p:cNvSpPr>
          <p:nvPr/>
        </p:nvSpPr>
        <p:spPr bwMode="auto">
          <a:xfrm>
            <a:off x="5670902" y="3300307"/>
            <a:ext cx="2235903" cy="1015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4296">
              <a:defRPr/>
            </a:pPr>
            <a:r>
              <a:rPr lang="en-US" altLang="zh-CN" sz="6000" kern="0" dirty="0">
                <a:solidFill>
                  <a:srgbClr val="FF0000"/>
                </a:solidFill>
                <a:latin typeface="华文行楷" pitchFamily="2" charset="-122"/>
                <a:ea typeface="华文行楷" pitchFamily="2" charset="-122"/>
              </a:rPr>
              <a:t>"</a:t>
            </a:r>
            <a:r>
              <a:rPr lang="zh-CN" altLang="en-US" sz="6000" kern="0" dirty="0">
                <a:solidFill>
                  <a:srgbClr val="FF0000"/>
                </a:solidFill>
                <a:latin typeface="华文行楷" pitchFamily="2" charset="-122"/>
                <a:ea typeface="华文行楷" pitchFamily="2" charset="-122"/>
              </a:rPr>
              <a:t>五常</a:t>
            </a:r>
            <a:r>
              <a:rPr lang="en-US" altLang="zh-CN" sz="6000" kern="0" dirty="0">
                <a:solidFill>
                  <a:srgbClr val="FF0000"/>
                </a:solidFill>
                <a:latin typeface="华文行楷" pitchFamily="2" charset="-122"/>
                <a:ea typeface="华文行楷" pitchFamily="2" charset="-122"/>
              </a:rPr>
              <a:t>"</a:t>
            </a:r>
            <a:endParaRPr lang="zh-CN" altLang="en-US" sz="6000" kern="0" dirty="0">
              <a:solidFill>
                <a:srgbClr val="FF0000"/>
              </a:solidFill>
              <a:latin typeface="华文行楷" pitchFamily="2" charset="-122"/>
              <a:ea typeface="华文行楷" pitchFamily="2" charset="-122"/>
            </a:endParaRPr>
          </a:p>
        </p:txBody>
      </p:sp>
    </p:spTree>
    <p:extLst>
      <p:ext uri="{BB962C8B-B14F-4D97-AF65-F5344CB8AC3E}">
        <p14:creationId xmlns:p14="http://schemas.microsoft.com/office/powerpoint/2010/main" val="2328105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randombar(horizontal)">
                                      <p:cBhvr>
                                        <p:cTn id="7" dur="500"/>
                                        <p:tgtEl>
                                          <p:spTgt spid="27"/>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randombar(horizontal)">
                                      <p:cBhvr>
                                        <p:cTn id="11" dur="500"/>
                                        <p:tgtEl>
                                          <p:spTgt spid="28"/>
                                        </p:tgtEl>
                                      </p:cBhvr>
                                    </p:animEffect>
                                  </p:childTnLst>
                                </p:cTn>
                              </p:par>
                              <p:par>
                                <p:cTn id="12" presetID="21" presetClass="entr" presetSubtype="1"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heel(1)">
                                      <p:cBhvr>
                                        <p:cTn id="14" dur="500"/>
                                        <p:tgtEl>
                                          <p:spTgt spid="2"/>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20484"/>
                                        </p:tgtEl>
                                        <p:attrNameLst>
                                          <p:attrName>style.visibility</p:attrName>
                                        </p:attrNameLst>
                                      </p:cBhvr>
                                      <p:to>
                                        <p:strVal val="visible"/>
                                      </p:to>
                                    </p:set>
                                    <p:animEffect transition="in" filter="wipe(down)">
                                      <p:cBhvr>
                                        <p:cTn id="18" dur="500"/>
                                        <p:tgtEl>
                                          <p:spTgt spid="20484"/>
                                        </p:tgtEl>
                                      </p:cBhvr>
                                    </p:animEffect>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20485"/>
                                        </p:tgtEl>
                                        <p:attrNameLst>
                                          <p:attrName>style.visibility</p:attrName>
                                        </p:attrNameLst>
                                      </p:cBhvr>
                                      <p:to>
                                        <p:strVal val="visible"/>
                                      </p:to>
                                    </p:set>
                                    <p:animEffect transition="in" filter="wipe(down)">
                                      <p:cBhvr>
                                        <p:cTn id="22" dur="500"/>
                                        <p:tgtEl>
                                          <p:spTgt spid="20485"/>
                                        </p:tgtEl>
                                      </p:cBhvr>
                                    </p:animEffect>
                                  </p:childTnLst>
                                </p:cTn>
                              </p:par>
                            </p:childTnLst>
                          </p:cTn>
                        </p:par>
                        <p:par>
                          <p:cTn id="23" fill="hold">
                            <p:stCondLst>
                              <p:cond delay="2000"/>
                            </p:stCondLst>
                            <p:childTnLst>
                              <p:par>
                                <p:cTn id="24" presetID="22" presetClass="entr" presetSubtype="2" fill="hold" grpId="0" nodeType="afterEffect">
                                  <p:stCondLst>
                                    <p:cond delay="0"/>
                                  </p:stCondLst>
                                  <p:childTnLst>
                                    <p:set>
                                      <p:cBhvr>
                                        <p:cTn id="25" dur="1" fill="hold">
                                          <p:stCondLst>
                                            <p:cond delay="0"/>
                                          </p:stCondLst>
                                        </p:cTn>
                                        <p:tgtEl>
                                          <p:spTgt spid="20487"/>
                                        </p:tgtEl>
                                        <p:attrNameLst>
                                          <p:attrName>style.visibility</p:attrName>
                                        </p:attrNameLst>
                                      </p:cBhvr>
                                      <p:to>
                                        <p:strVal val="visible"/>
                                      </p:to>
                                    </p:set>
                                    <p:animEffect transition="in" filter="wipe(right)">
                                      <p:cBhvr>
                                        <p:cTn id="26" dur="500"/>
                                        <p:tgtEl>
                                          <p:spTgt spid="20487"/>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20482"/>
                                        </p:tgtEl>
                                        <p:attrNameLst>
                                          <p:attrName>style.visibility</p:attrName>
                                        </p:attrNameLst>
                                      </p:cBhvr>
                                      <p:to>
                                        <p:strVal val="visible"/>
                                      </p:to>
                                    </p:set>
                                    <p:animEffect transition="in" filter="wipe(up)">
                                      <p:cBhvr>
                                        <p:cTn id="30" dur="500"/>
                                        <p:tgtEl>
                                          <p:spTgt spid="20482"/>
                                        </p:tgtEl>
                                      </p:cBhvr>
                                    </p:animEffect>
                                  </p:childTnLst>
                                </p:cTn>
                              </p:par>
                            </p:childTnLst>
                          </p:cTn>
                        </p:par>
                        <p:par>
                          <p:cTn id="31" fill="hold">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20483"/>
                                        </p:tgtEl>
                                        <p:attrNameLst>
                                          <p:attrName>style.visibility</p:attrName>
                                        </p:attrNameLst>
                                      </p:cBhvr>
                                      <p:to>
                                        <p:strVal val="visible"/>
                                      </p:to>
                                    </p:set>
                                    <p:animEffect transition="in" filter="wipe(up)">
                                      <p:cBhvr>
                                        <p:cTn id="34" dur="500"/>
                                        <p:tgtEl>
                                          <p:spTgt spid="20483"/>
                                        </p:tgtEl>
                                      </p:cBhvr>
                                    </p:animEffect>
                                  </p:childTnLst>
                                </p:cTn>
                              </p:par>
                            </p:childTnLst>
                          </p:cTn>
                        </p:par>
                        <p:par>
                          <p:cTn id="35" fill="hold">
                            <p:stCondLst>
                              <p:cond delay="3500"/>
                            </p:stCondLst>
                            <p:childTnLst>
                              <p:par>
                                <p:cTn id="36" presetID="22" presetClass="entr" presetSubtype="2" fill="hold" nodeType="afterEffect">
                                  <p:stCondLst>
                                    <p:cond delay="0"/>
                                  </p:stCondLst>
                                  <p:childTnLst>
                                    <p:set>
                                      <p:cBhvr>
                                        <p:cTn id="37" dur="1" fill="hold">
                                          <p:stCondLst>
                                            <p:cond delay="0"/>
                                          </p:stCondLst>
                                        </p:cTn>
                                        <p:tgtEl>
                                          <p:spTgt spid="20490"/>
                                        </p:tgtEl>
                                        <p:attrNameLst>
                                          <p:attrName>style.visibility</p:attrName>
                                        </p:attrNameLst>
                                      </p:cBhvr>
                                      <p:to>
                                        <p:strVal val="visible"/>
                                      </p:to>
                                    </p:set>
                                    <p:animEffect transition="in" filter="wipe(right)">
                                      <p:cBhvr>
                                        <p:cTn id="38" dur="500"/>
                                        <p:tgtEl>
                                          <p:spTgt spid="20490"/>
                                        </p:tgtEl>
                                      </p:cBhvr>
                                    </p:animEffect>
                                  </p:childTnLst>
                                </p:cTn>
                              </p:par>
                            </p:childTnLst>
                          </p:cTn>
                        </p:par>
                        <p:par>
                          <p:cTn id="39" fill="hold">
                            <p:stCondLst>
                              <p:cond delay="4000"/>
                            </p:stCondLst>
                            <p:childTnLst>
                              <p:par>
                                <p:cTn id="40" presetID="14" presetClass="entr" presetSubtype="10" fill="hold" grpId="0" nodeType="afterEffect">
                                  <p:stCondLst>
                                    <p:cond delay="0"/>
                                  </p:stCondLst>
                                  <p:childTnLst>
                                    <p:set>
                                      <p:cBhvr>
                                        <p:cTn id="41" dur="1" fill="hold">
                                          <p:stCondLst>
                                            <p:cond delay="0"/>
                                          </p:stCondLst>
                                        </p:cTn>
                                        <p:tgtEl>
                                          <p:spTgt spid="20493"/>
                                        </p:tgtEl>
                                        <p:attrNameLst>
                                          <p:attrName>style.visibility</p:attrName>
                                        </p:attrNameLst>
                                      </p:cBhvr>
                                      <p:to>
                                        <p:strVal val="visible"/>
                                      </p:to>
                                    </p:set>
                                    <p:animEffect transition="in" filter="randombar(horizontal)">
                                      <p:cBhvr>
                                        <p:cTn id="42" dur="500"/>
                                        <p:tgtEl>
                                          <p:spTgt spid="20493"/>
                                        </p:tgtEl>
                                      </p:cBhvr>
                                    </p:animEffect>
                                  </p:childTnLst>
                                </p:cTn>
                              </p:par>
                            </p:childTnLst>
                          </p:cTn>
                        </p:par>
                        <p:par>
                          <p:cTn id="43" fill="hold">
                            <p:stCondLst>
                              <p:cond delay="4500"/>
                            </p:stCondLst>
                            <p:childTnLst>
                              <p:par>
                                <p:cTn id="44" presetID="14" presetClass="entr" presetSubtype="10" fill="hold" grpId="0" nodeType="afterEffect">
                                  <p:stCondLst>
                                    <p:cond delay="0"/>
                                  </p:stCondLst>
                                  <p:childTnLst>
                                    <p:set>
                                      <p:cBhvr>
                                        <p:cTn id="45" dur="1" fill="hold">
                                          <p:stCondLst>
                                            <p:cond delay="0"/>
                                          </p:stCondLst>
                                        </p:cTn>
                                        <p:tgtEl>
                                          <p:spTgt spid="20494"/>
                                        </p:tgtEl>
                                        <p:attrNameLst>
                                          <p:attrName>style.visibility</p:attrName>
                                        </p:attrNameLst>
                                      </p:cBhvr>
                                      <p:to>
                                        <p:strVal val="visible"/>
                                      </p:to>
                                    </p:set>
                                    <p:animEffect transition="in" filter="randombar(horizontal)">
                                      <p:cBhvr>
                                        <p:cTn id="46" dur="500"/>
                                        <p:tgtEl>
                                          <p:spTgt spid="20494"/>
                                        </p:tgtEl>
                                      </p:cBhvr>
                                    </p:animEffect>
                                  </p:childTnLst>
                                </p:cTn>
                              </p:par>
                            </p:childTnLst>
                          </p:cTn>
                        </p:par>
                        <p:par>
                          <p:cTn id="47" fill="hold">
                            <p:stCondLst>
                              <p:cond delay="5000"/>
                            </p:stCondLst>
                            <p:childTnLst>
                              <p:par>
                                <p:cTn id="48" presetID="22" presetClass="entr" presetSubtype="2" fill="hold" nodeType="afterEffect">
                                  <p:stCondLst>
                                    <p:cond delay="0"/>
                                  </p:stCondLst>
                                  <p:childTnLst>
                                    <p:set>
                                      <p:cBhvr>
                                        <p:cTn id="49" dur="1" fill="hold">
                                          <p:stCondLst>
                                            <p:cond delay="0"/>
                                          </p:stCondLst>
                                        </p:cTn>
                                        <p:tgtEl>
                                          <p:spTgt spid="20491"/>
                                        </p:tgtEl>
                                        <p:attrNameLst>
                                          <p:attrName>style.visibility</p:attrName>
                                        </p:attrNameLst>
                                      </p:cBhvr>
                                      <p:to>
                                        <p:strVal val="visible"/>
                                      </p:to>
                                    </p:set>
                                    <p:animEffect transition="in" filter="wipe(right)">
                                      <p:cBhvr>
                                        <p:cTn id="50" dur="500"/>
                                        <p:tgtEl>
                                          <p:spTgt spid="20491"/>
                                        </p:tgtEl>
                                      </p:cBhvr>
                                    </p:animEffect>
                                  </p:childTnLst>
                                </p:cTn>
                              </p:par>
                            </p:childTnLst>
                          </p:cTn>
                        </p:par>
                        <p:par>
                          <p:cTn id="51" fill="hold">
                            <p:stCondLst>
                              <p:cond delay="5500"/>
                            </p:stCondLst>
                            <p:childTnLst>
                              <p:par>
                                <p:cTn id="52" presetID="14" presetClass="entr" presetSubtype="10" fill="hold" grpId="0" nodeType="afterEffect">
                                  <p:stCondLst>
                                    <p:cond delay="0"/>
                                  </p:stCondLst>
                                  <p:childTnLst>
                                    <p:set>
                                      <p:cBhvr>
                                        <p:cTn id="53" dur="1" fill="hold">
                                          <p:stCondLst>
                                            <p:cond delay="0"/>
                                          </p:stCondLst>
                                        </p:cTn>
                                        <p:tgtEl>
                                          <p:spTgt spid="20495"/>
                                        </p:tgtEl>
                                        <p:attrNameLst>
                                          <p:attrName>style.visibility</p:attrName>
                                        </p:attrNameLst>
                                      </p:cBhvr>
                                      <p:to>
                                        <p:strVal val="visible"/>
                                      </p:to>
                                    </p:set>
                                    <p:animEffect transition="in" filter="randombar(horizontal)">
                                      <p:cBhvr>
                                        <p:cTn id="54" dur="500"/>
                                        <p:tgtEl>
                                          <p:spTgt spid="20495"/>
                                        </p:tgtEl>
                                      </p:cBhvr>
                                    </p:animEffect>
                                  </p:childTnLst>
                                </p:cTn>
                              </p:par>
                            </p:childTnLst>
                          </p:cTn>
                        </p:par>
                        <p:par>
                          <p:cTn id="55" fill="hold">
                            <p:stCondLst>
                              <p:cond delay="6000"/>
                            </p:stCondLst>
                            <p:childTnLst>
                              <p:par>
                                <p:cTn id="56" presetID="14" presetClass="entr" presetSubtype="10" fill="hold" grpId="0" nodeType="afterEffect">
                                  <p:stCondLst>
                                    <p:cond delay="0"/>
                                  </p:stCondLst>
                                  <p:childTnLst>
                                    <p:set>
                                      <p:cBhvr>
                                        <p:cTn id="57" dur="1" fill="hold">
                                          <p:stCondLst>
                                            <p:cond delay="0"/>
                                          </p:stCondLst>
                                        </p:cTn>
                                        <p:tgtEl>
                                          <p:spTgt spid="20496"/>
                                        </p:tgtEl>
                                        <p:attrNameLst>
                                          <p:attrName>style.visibility</p:attrName>
                                        </p:attrNameLst>
                                      </p:cBhvr>
                                      <p:to>
                                        <p:strVal val="visible"/>
                                      </p:to>
                                    </p:set>
                                    <p:animEffect transition="in" filter="randombar(horizontal)">
                                      <p:cBhvr>
                                        <p:cTn id="58" dur="500"/>
                                        <p:tgtEl>
                                          <p:spTgt spid="20496"/>
                                        </p:tgtEl>
                                      </p:cBhvr>
                                    </p:animEffect>
                                  </p:childTnLst>
                                </p:cTn>
                              </p:par>
                            </p:childTnLst>
                          </p:cTn>
                        </p:par>
                        <p:par>
                          <p:cTn id="59" fill="hold">
                            <p:stCondLst>
                              <p:cond delay="6500"/>
                            </p:stCondLst>
                            <p:childTnLst>
                              <p:par>
                                <p:cTn id="60" presetID="22" presetClass="entr" presetSubtype="8" fill="hold" nodeType="afterEffect">
                                  <p:stCondLst>
                                    <p:cond delay="0"/>
                                  </p:stCondLst>
                                  <p:childTnLst>
                                    <p:set>
                                      <p:cBhvr>
                                        <p:cTn id="61" dur="1" fill="hold">
                                          <p:stCondLst>
                                            <p:cond delay="0"/>
                                          </p:stCondLst>
                                        </p:cTn>
                                        <p:tgtEl>
                                          <p:spTgt spid="20489"/>
                                        </p:tgtEl>
                                        <p:attrNameLst>
                                          <p:attrName>style.visibility</p:attrName>
                                        </p:attrNameLst>
                                      </p:cBhvr>
                                      <p:to>
                                        <p:strVal val="visible"/>
                                      </p:to>
                                    </p:set>
                                    <p:animEffect transition="in" filter="wipe(left)">
                                      <p:cBhvr>
                                        <p:cTn id="62" dur="500"/>
                                        <p:tgtEl>
                                          <p:spTgt spid="20489"/>
                                        </p:tgtEl>
                                      </p:cBhvr>
                                    </p:animEffect>
                                  </p:childTnLst>
                                </p:cTn>
                              </p:par>
                            </p:childTnLst>
                          </p:cTn>
                        </p:par>
                        <p:par>
                          <p:cTn id="63" fill="hold">
                            <p:stCondLst>
                              <p:cond delay="7000"/>
                            </p:stCondLst>
                            <p:childTnLst>
                              <p:par>
                                <p:cTn id="64" presetID="14" presetClass="entr" presetSubtype="10" fill="hold" grpId="0" nodeType="afterEffect">
                                  <p:stCondLst>
                                    <p:cond delay="0"/>
                                  </p:stCondLst>
                                  <p:childTnLst>
                                    <p:set>
                                      <p:cBhvr>
                                        <p:cTn id="65" dur="1" fill="hold">
                                          <p:stCondLst>
                                            <p:cond delay="0"/>
                                          </p:stCondLst>
                                        </p:cTn>
                                        <p:tgtEl>
                                          <p:spTgt spid="20497"/>
                                        </p:tgtEl>
                                        <p:attrNameLst>
                                          <p:attrName>style.visibility</p:attrName>
                                        </p:attrNameLst>
                                      </p:cBhvr>
                                      <p:to>
                                        <p:strVal val="visible"/>
                                      </p:to>
                                    </p:set>
                                    <p:animEffect transition="in" filter="randombar(horizontal)">
                                      <p:cBhvr>
                                        <p:cTn id="66" dur="500"/>
                                        <p:tgtEl>
                                          <p:spTgt spid="20497"/>
                                        </p:tgtEl>
                                      </p:cBhvr>
                                    </p:animEffect>
                                  </p:childTnLst>
                                </p:cTn>
                              </p:par>
                            </p:childTnLst>
                          </p:cTn>
                        </p:par>
                        <p:par>
                          <p:cTn id="67" fill="hold">
                            <p:stCondLst>
                              <p:cond delay="7500"/>
                            </p:stCondLst>
                            <p:childTnLst>
                              <p:par>
                                <p:cTn id="68" presetID="14" presetClass="entr" presetSubtype="10" fill="hold" grpId="0" nodeType="afterEffect">
                                  <p:stCondLst>
                                    <p:cond delay="0"/>
                                  </p:stCondLst>
                                  <p:childTnLst>
                                    <p:set>
                                      <p:cBhvr>
                                        <p:cTn id="69" dur="1" fill="hold">
                                          <p:stCondLst>
                                            <p:cond delay="0"/>
                                          </p:stCondLst>
                                        </p:cTn>
                                        <p:tgtEl>
                                          <p:spTgt spid="20498"/>
                                        </p:tgtEl>
                                        <p:attrNameLst>
                                          <p:attrName>style.visibility</p:attrName>
                                        </p:attrNameLst>
                                      </p:cBhvr>
                                      <p:to>
                                        <p:strVal val="visible"/>
                                      </p:to>
                                    </p:set>
                                    <p:animEffect transition="in" filter="randombar(horizontal)">
                                      <p:cBhvr>
                                        <p:cTn id="70" dur="500"/>
                                        <p:tgtEl>
                                          <p:spTgt spid="20498"/>
                                        </p:tgtEl>
                                      </p:cBhvr>
                                    </p:animEffect>
                                  </p:childTnLst>
                                </p:cTn>
                              </p:par>
                            </p:childTnLst>
                          </p:cTn>
                        </p:par>
                        <p:par>
                          <p:cTn id="71" fill="hold">
                            <p:stCondLst>
                              <p:cond delay="8000"/>
                            </p:stCondLst>
                            <p:childTnLst>
                              <p:par>
                                <p:cTn id="72" presetID="22" presetClass="entr" presetSubtype="8" fill="hold" nodeType="afterEffect">
                                  <p:stCondLst>
                                    <p:cond delay="0"/>
                                  </p:stCondLst>
                                  <p:childTnLst>
                                    <p:set>
                                      <p:cBhvr>
                                        <p:cTn id="73" dur="1" fill="hold">
                                          <p:stCondLst>
                                            <p:cond delay="0"/>
                                          </p:stCondLst>
                                        </p:cTn>
                                        <p:tgtEl>
                                          <p:spTgt spid="20505"/>
                                        </p:tgtEl>
                                        <p:attrNameLst>
                                          <p:attrName>style.visibility</p:attrName>
                                        </p:attrNameLst>
                                      </p:cBhvr>
                                      <p:to>
                                        <p:strVal val="visible"/>
                                      </p:to>
                                    </p:set>
                                    <p:animEffect transition="in" filter="wipe(left)">
                                      <p:cBhvr>
                                        <p:cTn id="74" dur="500"/>
                                        <p:tgtEl>
                                          <p:spTgt spid="20505"/>
                                        </p:tgtEl>
                                      </p:cBhvr>
                                    </p:animEffect>
                                  </p:childTnLst>
                                </p:cTn>
                              </p:par>
                            </p:childTnLst>
                          </p:cTn>
                        </p:par>
                        <p:par>
                          <p:cTn id="75" fill="hold">
                            <p:stCondLst>
                              <p:cond delay="8500"/>
                            </p:stCondLst>
                            <p:childTnLst>
                              <p:par>
                                <p:cTn id="76" presetID="14" presetClass="entr" presetSubtype="10" fill="hold" grpId="0" nodeType="afterEffect">
                                  <p:stCondLst>
                                    <p:cond delay="0"/>
                                  </p:stCondLst>
                                  <p:childTnLst>
                                    <p:set>
                                      <p:cBhvr>
                                        <p:cTn id="77" dur="1" fill="hold">
                                          <p:stCondLst>
                                            <p:cond delay="0"/>
                                          </p:stCondLst>
                                        </p:cTn>
                                        <p:tgtEl>
                                          <p:spTgt spid="20503"/>
                                        </p:tgtEl>
                                        <p:attrNameLst>
                                          <p:attrName>style.visibility</p:attrName>
                                        </p:attrNameLst>
                                      </p:cBhvr>
                                      <p:to>
                                        <p:strVal val="visible"/>
                                      </p:to>
                                    </p:set>
                                    <p:animEffect transition="in" filter="randombar(horizontal)">
                                      <p:cBhvr>
                                        <p:cTn id="78" dur="500"/>
                                        <p:tgtEl>
                                          <p:spTgt spid="20503"/>
                                        </p:tgtEl>
                                      </p:cBhvr>
                                    </p:animEffect>
                                  </p:childTnLst>
                                </p:cTn>
                              </p:par>
                            </p:childTnLst>
                          </p:cTn>
                        </p:par>
                        <p:par>
                          <p:cTn id="79" fill="hold">
                            <p:stCondLst>
                              <p:cond delay="9000"/>
                            </p:stCondLst>
                            <p:childTnLst>
                              <p:par>
                                <p:cTn id="80" presetID="14" presetClass="entr" presetSubtype="10" fill="hold" grpId="0" nodeType="afterEffect">
                                  <p:stCondLst>
                                    <p:cond delay="0"/>
                                  </p:stCondLst>
                                  <p:childTnLst>
                                    <p:set>
                                      <p:cBhvr>
                                        <p:cTn id="81" dur="1" fill="hold">
                                          <p:stCondLst>
                                            <p:cond delay="0"/>
                                          </p:stCondLst>
                                        </p:cTn>
                                        <p:tgtEl>
                                          <p:spTgt spid="20504"/>
                                        </p:tgtEl>
                                        <p:attrNameLst>
                                          <p:attrName>style.visibility</p:attrName>
                                        </p:attrNameLst>
                                      </p:cBhvr>
                                      <p:to>
                                        <p:strVal val="visible"/>
                                      </p:to>
                                    </p:set>
                                    <p:animEffect transition="in" filter="randombar(horizontal)">
                                      <p:cBhvr>
                                        <p:cTn id="82" dur="500"/>
                                        <p:tgtEl>
                                          <p:spTgt spid="20504"/>
                                        </p:tgtEl>
                                      </p:cBhvr>
                                    </p:animEffect>
                                  </p:childTnLst>
                                </p:cTn>
                              </p:par>
                              <p:par>
                                <p:cTn id="83" presetID="22" presetClass="entr" presetSubtype="8" fill="hold" nodeType="withEffect">
                                  <p:stCondLst>
                                    <p:cond delay="0"/>
                                  </p:stCondLst>
                                  <p:childTnLst>
                                    <p:set>
                                      <p:cBhvr>
                                        <p:cTn id="84" dur="1" fill="hold">
                                          <p:stCondLst>
                                            <p:cond delay="0"/>
                                          </p:stCondLst>
                                        </p:cTn>
                                        <p:tgtEl>
                                          <p:spTgt spid="20492"/>
                                        </p:tgtEl>
                                        <p:attrNameLst>
                                          <p:attrName>style.visibility</p:attrName>
                                        </p:attrNameLst>
                                      </p:cBhvr>
                                      <p:to>
                                        <p:strVal val="visible"/>
                                      </p:to>
                                    </p:set>
                                    <p:animEffect transition="in" filter="wipe(left)">
                                      <p:cBhvr>
                                        <p:cTn id="85" dur="500"/>
                                        <p:tgtEl>
                                          <p:spTgt spid="20492"/>
                                        </p:tgtEl>
                                      </p:cBhvr>
                                    </p:animEffect>
                                  </p:childTnLst>
                                </p:cTn>
                              </p:par>
                            </p:childTnLst>
                          </p:cTn>
                        </p:par>
                        <p:par>
                          <p:cTn id="86" fill="hold">
                            <p:stCondLst>
                              <p:cond delay="9500"/>
                            </p:stCondLst>
                            <p:childTnLst>
                              <p:par>
                                <p:cTn id="87" presetID="14" presetClass="entr" presetSubtype="10" fill="hold" grpId="0" nodeType="afterEffect">
                                  <p:stCondLst>
                                    <p:cond delay="0"/>
                                  </p:stCondLst>
                                  <p:childTnLst>
                                    <p:set>
                                      <p:cBhvr>
                                        <p:cTn id="88" dur="1" fill="hold">
                                          <p:stCondLst>
                                            <p:cond delay="0"/>
                                          </p:stCondLst>
                                        </p:cTn>
                                        <p:tgtEl>
                                          <p:spTgt spid="20501"/>
                                        </p:tgtEl>
                                        <p:attrNameLst>
                                          <p:attrName>style.visibility</p:attrName>
                                        </p:attrNameLst>
                                      </p:cBhvr>
                                      <p:to>
                                        <p:strVal val="visible"/>
                                      </p:to>
                                    </p:set>
                                    <p:animEffect transition="in" filter="randombar(horizontal)">
                                      <p:cBhvr>
                                        <p:cTn id="89" dur="500"/>
                                        <p:tgtEl>
                                          <p:spTgt spid="20501"/>
                                        </p:tgtEl>
                                      </p:cBhvr>
                                    </p:animEffect>
                                  </p:childTnLst>
                                </p:cTn>
                              </p:par>
                            </p:childTnLst>
                          </p:cTn>
                        </p:par>
                        <p:par>
                          <p:cTn id="90" fill="hold">
                            <p:stCondLst>
                              <p:cond delay="10000"/>
                            </p:stCondLst>
                            <p:childTnLst>
                              <p:par>
                                <p:cTn id="91" presetID="14" presetClass="entr" presetSubtype="10" fill="hold" grpId="0" nodeType="afterEffect">
                                  <p:stCondLst>
                                    <p:cond delay="0"/>
                                  </p:stCondLst>
                                  <p:childTnLst>
                                    <p:set>
                                      <p:cBhvr>
                                        <p:cTn id="92" dur="1" fill="hold">
                                          <p:stCondLst>
                                            <p:cond delay="0"/>
                                          </p:stCondLst>
                                        </p:cTn>
                                        <p:tgtEl>
                                          <p:spTgt spid="20502"/>
                                        </p:tgtEl>
                                        <p:attrNameLst>
                                          <p:attrName>style.visibility</p:attrName>
                                        </p:attrNameLst>
                                      </p:cBhvr>
                                      <p:to>
                                        <p:strVal val="visible"/>
                                      </p:to>
                                    </p:set>
                                    <p:animEffect transition="in" filter="randombar(horizontal)">
                                      <p:cBhvr>
                                        <p:cTn id="93" dur="500"/>
                                        <p:tgtEl>
                                          <p:spTgt spid="205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nimBg="1"/>
      <p:bldP spid="20483" grpId="0" animBg="1"/>
      <p:bldP spid="20484" grpId="0" animBg="1"/>
      <p:bldP spid="20485" grpId="0" animBg="1"/>
      <p:bldP spid="20487" grpId="0" animBg="1"/>
      <p:bldP spid="20493" grpId="0"/>
      <p:bldP spid="20494" grpId="0"/>
      <p:bldP spid="20495" grpId="0"/>
      <p:bldP spid="20496" grpId="0"/>
      <p:bldP spid="20497" grpId="0"/>
      <p:bldP spid="20498" grpId="0"/>
      <p:bldP spid="20501" grpId="0"/>
      <p:bldP spid="20502" grpId="0"/>
      <p:bldP spid="20503" grpId="0"/>
      <p:bldP spid="20504" grpId="0"/>
      <p:bldP spid="27" grpId="0"/>
      <p:bldP spid="2" grpId="0" animBg="1"/>
      <p:bldP spid="2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TextBox 3"/>
          <p:cNvSpPr txBox="1">
            <a:spLocks noChangeArrowheads="1"/>
          </p:cNvSpPr>
          <p:nvPr/>
        </p:nvSpPr>
        <p:spPr bwMode="auto">
          <a:xfrm>
            <a:off x="2308275" y="2161126"/>
            <a:ext cx="2290859" cy="9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defTabSz="914296" eaLnBrk="1" hangingPunct="1"/>
            <a:r>
              <a:rPr lang="zh-CN" altLang="en-US" sz="5500" kern="0" dirty="0">
                <a:solidFill>
                  <a:srgbClr val="FF0000"/>
                </a:solidFill>
                <a:latin typeface="叶根友毛笔行书简体" pitchFamily="2" charset="-122"/>
                <a:ea typeface="叶根友毛笔行书简体" pitchFamily="2" charset="-122"/>
              </a:rPr>
              <a:t>分类</a:t>
            </a:r>
          </a:p>
        </p:txBody>
      </p:sp>
      <p:sp>
        <p:nvSpPr>
          <p:cNvPr id="314" name="TextBox 3"/>
          <p:cNvSpPr txBox="1">
            <a:spLocks noChangeArrowheads="1"/>
          </p:cNvSpPr>
          <p:nvPr/>
        </p:nvSpPr>
        <p:spPr bwMode="auto">
          <a:xfrm>
            <a:off x="6534216" y="2176154"/>
            <a:ext cx="2290859" cy="938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defTabSz="914296" eaLnBrk="1" hangingPunct="1"/>
            <a:r>
              <a:rPr lang="zh-CN" altLang="en-US" sz="5500" kern="0" dirty="0">
                <a:solidFill>
                  <a:srgbClr val="FF0000"/>
                </a:solidFill>
                <a:latin typeface="叶根友毛笔行书简体" pitchFamily="2" charset="-122"/>
                <a:ea typeface="叶根友毛笔行书简体" pitchFamily="2" charset="-122"/>
              </a:rPr>
              <a:t>书目</a:t>
            </a:r>
          </a:p>
        </p:txBody>
      </p:sp>
      <p:sp>
        <p:nvSpPr>
          <p:cNvPr id="315" name="矩形 314"/>
          <p:cNvSpPr/>
          <p:nvPr/>
        </p:nvSpPr>
        <p:spPr>
          <a:xfrm>
            <a:off x="1562426" y="3775543"/>
            <a:ext cx="3653425" cy="1670024"/>
          </a:xfrm>
          <a:prstGeom prst="rect">
            <a:avLst/>
          </a:prstGeom>
        </p:spPr>
        <p:txBody>
          <a:bodyPr wrap="square" lIns="91394" tIns="45696" rIns="91394" bIns="45696">
            <a:spAutoFit/>
          </a:bodyPr>
          <a:lstStyle/>
          <a:p>
            <a:pPr>
              <a:lnSpc>
                <a:spcPct val="150000"/>
              </a:lnSpc>
            </a:pPr>
            <a:r>
              <a:rPr lang="zh-CN" altLang="en-US" sz="1400" dirty="0">
                <a:solidFill>
                  <a:prstClr val="black"/>
                </a:solidFill>
                <a:latin typeface="微软雅黑" pitchFamily="34" charset="-122"/>
                <a:ea typeface="微软雅黑" pitchFamily="34" charset="-122"/>
              </a:rPr>
              <a:t>        经部分为“易类”、“书类”、“诗类”、“礼类”、“春秋类”、“孝经类”、“群经总义类”、“四书 类”、“乐类”、“小学类”“石经类”、“汇编类”，主要是儒家经典和注释研究儒家经典的名著。</a:t>
            </a:r>
          </a:p>
        </p:txBody>
      </p:sp>
      <p:sp>
        <p:nvSpPr>
          <p:cNvPr id="316" name="矩形 315"/>
          <p:cNvSpPr/>
          <p:nvPr/>
        </p:nvSpPr>
        <p:spPr>
          <a:xfrm>
            <a:off x="5900717" y="3864257"/>
            <a:ext cx="3578865" cy="1670024"/>
          </a:xfrm>
          <a:prstGeom prst="rect">
            <a:avLst/>
          </a:prstGeom>
        </p:spPr>
        <p:txBody>
          <a:bodyPr wrap="square" lIns="91394" tIns="45696" rIns="91394" bIns="45696">
            <a:spAutoFit/>
          </a:bodyPr>
          <a:lstStyle/>
          <a:p>
            <a:pPr>
              <a:lnSpc>
                <a:spcPct val="150000"/>
              </a:lnSpc>
            </a:pPr>
            <a:r>
              <a:rPr lang="zh-CN" altLang="en-US" sz="1400" dirty="0">
                <a:solidFill>
                  <a:prstClr val="black"/>
                </a:solidFill>
                <a:latin typeface="微软雅黑" pitchFamily="34" charset="-122"/>
                <a:ea typeface="微软雅黑" pitchFamily="34" charset="-122"/>
              </a:rPr>
              <a:t>       重要书目如： </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周易</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尚书</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周礼</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礼记</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仪礼</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诗经</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春秋左传</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春秋公羊传</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春秋谷梁传</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论语</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孝经</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尔雅</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孟子</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。还有</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大学</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中庸</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p>
        </p:txBody>
      </p:sp>
      <p:sp>
        <p:nvSpPr>
          <p:cNvPr id="303" name="TextBox 2"/>
          <p:cNvSpPr txBox="1">
            <a:spLocks noChangeArrowheads="1"/>
          </p:cNvSpPr>
          <p:nvPr/>
        </p:nvSpPr>
        <p:spPr bwMode="auto">
          <a:xfrm>
            <a:off x="2104248" y="987196"/>
            <a:ext cx="6223206" cy="70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4296">
              <a:defRPr/>
            </a:pPr>
            <a:r>
              <a:rPr lang="zh-CN" altLang="en-US" sz="4000" kern="0" spc="-300" dirty="0">
                <a:solidFill>
                  <a:srgbClr val="FF0000"/>
                </a:solidFill>
                <a:latin typeface="华文行楷" pitchFamily="2" charset="-122"/>
                <a:ea typeface="华文行楷" pitchFamily="2" charset="-122"/>
              </a:rPr>
              <a:t>经部</a:t>
            </a:r>
            <a:r>
              <a:rPr lang="en-US" altLang="zh-CN" sz="4000" kern="0" spc="-300" dirty="0">
                <a:solidFill>
                  <a:srgbClr val="FF0000"/>
                </a:solidFill>
                <a:latin typeface="华文行楷" pitchFamily="2" charset="-122"/>
                <a:ea typeface="华文行楷" pitchFamily="2" charset="-122"/>
              </a:rPr>
              <a:t>—</a:t>
            </a:r>
            <a:r>
              <a:rPr lang="zh-CN" altLang="en-US" sz="4000" kern="0" spc="-300" dirty="0">
                <a:solidFill>
                  <a:srgbClr val="FF0000"/>
                </a:solidFill>
                <a:latin typeface="华文行楷" pitchFamily="2" charset="-122"/>
                <a:ea typeface="华文行楷" pitchFamily="2" charset="-122"/>
              </a:rPr>
              <a:t>儒学经典</a:t>
            </a: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6694" y="2165377"/>
            <a:ext cx="993566" cy="1237386"/>
          </a:xfrm>
          <a:prstGeom prst="rect">
            <a:avLst/>
          </a:prstGeom>
        </p:spPr>
      </p:pic>
      <p:pic>
        <p:nvPicPr>
          <p:cNvPr id="304" name="Picture 3" descr="image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6694" y="3364663"/>
            <a:ext cx="3317875" cy="76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5" name="图片 30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3142" y="2165935"/>
            <a:ext cx="993566" cy="1237386"/>
          </a:xfrm>
          <a:prstGeom prst="rect">
            <a:avLst/>
          </a:prstGeom>
        </p:spPr>
      </p:pic>
      <p:pic>
        <p:nvPicPr>
          <p:cNvPr id="306" name="Picture 3" descr="image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3142" y="3365221"/>
            <a:ext cx="3317875" cy="76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9" name="图片 30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61017" y="1227048"/>
            <a:ext cx="2836881" cy="2836881"/>
          </a:xfrm>
          <a:prstGeom prst="ellipse">
            <a:avLst/>
          </a:prstGeom>
          <a:ln>
            <a:noFill/>
          </a:ln>
          <a:effectLst>
            <a:softEdge rad="112500"/>
          </a:effectLst>
        </p:spPr>
      </p:pic>
    </p:spTree>
    <p:extLst>
      <p:ext uri="{BB962C8B-B14F-4D97-AF65-F5344CB8AC3E}">
        <p14:creationId xmlns:p14="http://schemas.microsoft.com/office/powerpoint/2010/main" val="42798745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03"/>
                                        </p:tgtEl>
                                        <p:attrNameLst>
                                          <p:attrName>style.visibility</p:attrName>
                                        </p:attrNameLst>
                                      </p:cBhvr>
                                      <p:to>
                                        <p:strVal val="visible"/>
                                      </p:to>
                                    </p:set>
                                    <p:animEffect transition="in" filter="randombar(horizontal)">
                                      <p:cBhvr>
                                        <p:cTn id="7" dur="500"/>
                                        <p:tgtEl>
                                          <p:spTgt spid="30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 fill="hold"/>
                                        <p:tgtEl>
                                          <p:spTgt spid="4"/>
                                        </p:tgtEl>
                                        <p:attrNameLst>
                                          <p:attrName>ppt_w</p:attrName>
                                        </p:attrNameLst>
                                      </p:cBhvr>
                                      <p:tavLst>
                                        <p:tav tm="0">
                                          <p:val>
                                            <p:fltVal val="0"/>
                                          </p:val>
                                        </p:tav>
                                        <p:tav tm="100000">
                                          <p:val>
                                            <p:strVal val="#ppt_w"/>
                                          </p:val>
                                        </p:tav>
                                      </p:tavLst>
                                    </p:anim>
                                    <p:anim calcmode="lin" valueType="num">
                                      <p:cBhvr>
                                        <p:cTn id="12" dur="100" fill="hold"/>
                                        <p:tgtEl>
                                          <p:spTgt spid="4"/>
                                        </p:tgtEl>
                                        <p:attrNameLst>
                                          <p:attrName>ppt_h</p:attrName>
                                        </p:attrNameLst>
                                      </p:cBhvr>
                                      <p:tavLst>
                                        <p:tav tm="0">
                                          <p:val>
                                            <p:fltVal val="0"/>
                                          </p:val>
                                        </p:tav>
                                        <p:tav tm="100000">
                                          <p:val>
                                            <p:strVal val="#ppt_h"/>
                                          </p:val>
                                        </p:tav>
                                      </p:tavLst>
                                    </p:anim>
                                    <p:animEffect transition="in" filter="fade">
                                      <p:cBhvr>
                                        <p:cTn id="13" dur="100"/>
                                        <p:tgtEl>
                                          <p:spTgt spid="4"/>
                                        </p:tgtEl>
                                      </p:cBhvr>
                                    </p:animEffect>
                                  </p:childTnLst>
                                </p:cTn>
                              </p:par>
                              <p:par>
                                <p:cTn id="14" presetID="6" presetClass="emph" presetSubtype="0" fill="hold" nodeType="withEffect">
                                  <p:stCondLst>
                                    <p:cond delay="100"/>
                                  </p:stCondLst>
                                  <p:childTnLst>
                                    <p:animScale>
                                      <p:cBhvr>
                                        <p:cTn id="15" dur="100" fill="hold"/>
                                        <p:tgtEl>
                                          <p:spTgt spid="4"/>
                                        </p:tgtEl>
                                      </p:cBhvr>
                                      <p:by x="110000" y="110000"/>
                                    </p:animScale>
                                  </p:childTnLst>
                                </p:cTn>
                              </p:par>
                              <p:par>
                                <p:cTn id="16" presetID="6" presetClass="emph" presetSubtype="0" fill="hold" nodeType="withEffect">
                                  <p:stCondLst>
                                    <p:cond delay="200"/>
                                  </p:stCondLst>
                                  <p:childTnLst>
                                    <p:animScale>
                                      <p:cBhvr>
                                        <p:cTn id="17" dur="200" fill="hold"/>
                                        <p:tgtEl>
                                          <p:spTgt spid="4"/>
                                        </p:tgtEl>
                                      </p:cBhvr>
                                      <p:by x="90000" y="90000"/>
                                    </p:animScale>
                                  </p:childTnLst>
                                </p:cTn>
                              </p:par>
                              <p:par>
                                <p:cTn id="18" presetID="6" presetClass="emph" presetSubtype="0" fill="hold" nodeType="withEffect">
                                  <p:stCondLst>
                                    <p:cond delay="400"/>
                                  </p:stCondLst>
                                  <p:childTnLst>
                                    <p:animScale>
                                      <p:cBhvr>
                                        <p:cTn id="19" dur="100" fill="hold"/>
                                        <p:tgtEl>
                                          <p:spTgt spid="4"/>
                                        </p:tgtEl>
                                      </p:cBhvr>
                                      <p:by x="105000" y="105000"/>
                                    </p:animScale>
                                  </p:childTnLst>
                                </p:cTn>
                              </p:par>
                              <p:par>
                                <p:cTn id="20" presetID="6" presetClass="emph" presetSubtype="0" fill="hold" nodeType="withEffect">
                                  <p:stCondLst>
                                    <p:cond delay="500"/>
                                  </p:stCondLst>
                                  <p:childTnLst>
                                    <p:animScale>
                                      <p:cBhvr>
                                        <p:cTn id="21" dur="200" fill="hold"/>
                                        <p:tgtEl>
                                          <p:spTgt spid="4"/>
                                        </p:tgtEl>
                                      </p:cBhvr>
                                      <p:by x="95000" y="95000"/>
                                    </p:animScale>
                                  </p:childTnLst>
                                </p:cTn>
                              </p:par>
                              <p:par>
                                <p:cTn id="22" presetID="22" presetClass="entr" presetSubtype="8" fill="hold" nodeType="withEffect">
                                  <p:stCondLst>
                                    <p:cond delay="500"/>
                                  </p:stCondLst>
                                  <p:childTnLst>
                                    <p:set>
                                      <p:cBhvr>
                                        <p:cTn id="23" dur="1" fill="hold">
                                          <p:stCondLst>
                                            <p:cond delay="0"/>
                                          </p:stCondLst>
                                        </p:cTn>
                                        <p:tgtEl>
                                          <p:spTgt spid="304"/>
                                        </p:tgtEl>
                                        <p:attrNameLst>
                                          <p:attrName>style.visibility</p:attrName>
                                        </p:attrNameLst>
                                      </p:cBhvr>
                                      <p:to>
                                        <p:strVal val="visible"/>
                                      </p:to>
                                    </p:set>
                                    <p:animEffect transition="in" filter="wipe(left)">
                                      <p:cBhvr>
                                        <p:cTn id="24" dur="500"/>
                                        <p:tgtEl>
                                          <p:spTgt spid="304"/>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315"/>
                                        </p:tgtEl>
                                        <p:attrNameLst>
                                          <p:attrName>style.visibility</p:attrName>
                                        </p:attrNameLst>
                                      </p:cBhvr>
                                      <p:to>
                                        <p:strVal val="visible"/>
                                      </p:to>
                                    </p:set>
                                    <p:animEffect transition="in" filter="wipe(up)">
                                      <p:cBhvr>
                                        <p:cTn id="28" dur="3000"/>
                                        <p:tgtEl>
                                          <p:spTgt spid="315"/>
                                        </p:tgtEl>
                                      </p:cBhvr>
                                    </p:animEffect>
                                  </p:childTnLst>
                                </p:cTn>
                              </p:par>
                              <p:par>
                                <p:cTn id="29" presetID="47" presetClass="entr" presetSubtype="0" fill="hold" grpId="0" nodeType="withEffect">
                                  <p:stCondLst>
                                    <p:cond delay="0"/>
                                  </p:stCondLst>
                                  <p:childTnLst>
                                    <p:set>
                                      <p:cBhvr>
                                        <p:cTn id="30" dur="1" fill="hold">
                                          <p:stCondLst>
                                            <p:cond delay="0"/>
                                          </p:stCondLst>
                                        </p:cTn>
                                        <p:tgtEl>
                                          <p:spTgt spid="313"/>
                                        </p:tgtEl>
                                        <p:attrNameLst>
                                          <p:attrName>style.visibility</p:attrName>
                                        </p:attrNameLst>
                                      </p:cBhvr>
                                      <p:to>
                                        <p:strVal val="visible"/>
                                      </p:to>
                                    </p:set>
                                    <p:animEffect transition="in" filter="fade">
                                      <p:cBhvr>
                                        <p:cTn id="31" dur="1000"/>
                                        <p:tgtEl>
                                          <p:spTgt spid="313"/>
                                        </p:tgtEl>
                                      </p:cBhvr>
                                    </p:animEffect>
                                    <p:anim calcmode="lin" valueType="num">
                                      <p:cBhvr>
                                        <p:cTn id="32" dur="1000" fill="hold"/>
                                        <p:tgtEl>
                                          <p:spTgt spid="313"/>
                                        </p:tgtEl>
                                        <p:attrNameLst>
                                          <p:attrName>ppt_x</p:attrName>
                                        </p:attrNameLst>
                                      </p:cBhvr>
                                      <p:tavLst>
                                        <p:tav tm="0">
                                          <p:val>
                                            <p:strVal val="#ppt_x"/>
                                          </p:val>
                                        </p:tav>
                                        <p:tav tm="100000">
                                          <p:val>
                                            <p:strVal val="#ppt_x"/>
                                          </p:val>
                                        </p:tav>
                                      </p:tavLst>
                                    </p:anim>
                                    <p:anim calcmode="lin" valueType="num">
                                      <p:cBhvr>
                                        <p:cTn id="33" dur="1000" fill="hold"/>
                                        <p:tgtEl>
                                          <p:spTgt spid="313"/>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305"/>
                                        </p:tgtEl>
                                        <p:attrNameLst>
                                          <p:attrName>style.visibility</p:attrName>
                                        </p:attrNameLst>
                                      </p:cBhvr>
                                      <p:to>
                                        <p:strVal val="visible"/>
                                      </p:to>
                                    </p:set>
                                    <p:anim calcmode="lin" valueType="num">
                                      <p:cBhvr>
                                        <p:cTn id="37" dur="100" fill="hold"/>
                                        <p:tgtEl>
                                          <p:spTgt spid="305"/>
                                        </p:tgtEl>
                                        <p:attrNameLst>
                                          <p:attrName>ppt_w</p:attrName>
                                        </p:attrNameLst>
                                      </p:cBhvr>
                                      <p:tavLst>
                                        <p:tav tm="0">
                                          <p:val>
                                            <p:fltVal val="0"/>
                                          </p:val>
                                        </p:tav>
                                        <p:tav tm="100000">
                                          <p:val>
                                            <p:strVal val="#ppt_w"/>
                                          </p:val>
                                        </p:tav>
                                      </p:tavLst>
                                    </p:anim>
                                    <p:anim calcmode="lin" valueType="num">
                                      <p:cBhvr>
                                        <p:cTn id="38" dur="100" fill="hold"/>
                                        <p:tgtEl>
                                          <p:spTgt spid="305"/>
                                        </p:tgtEl>
                                        <p:attrNameLst>
                                          <p:attrName>ppt_h</p:attrName>
                                        </p:attrNameLst>
                                      </p:cBhvr>
                                      <p:tavLst>
                                        <p:tav tm="0">
                                          <p:val>
                                            <p:fltVal val="0"/>
                                          </p:val>
                                        </p:tav>
                                        <p:tav tm="100000">
                                          <p:val>
                                            <p:strVal val="#ppt_h"/>
                                          </p:val>
                                        </p:tav>
                                      </p:tavLst>
                                    </p:anim>
                                    <p:animEffect transition="in" filter="fade">
                                      <p:cBhvr>
                                        <p:cTn id="39" dur="100"/>
                                        <p:tgtEl>
                                          <p:spTgt spid="305"/>
                                        </p:tgtEl>
                                      </p:cBhvr>
                                    </p:animEffect>
                                  </p:childTnLst>
                                </p:cTn>
                              </p:par>
                              <p:par>
                                <p:cTn id="40" presetID="6" presetClass="emph" presetSubtype="0" fill="hold" nodeType="withEffect">
                                  <p:stCondLst>
                                    <p:cond delay="100"/>
                                  </p:stCondLst>
                                  <p:childTnLst>
                                    <p:animScale>
                                      <p:cBhvr>
                                        <p:cTn id="41" dur="100" fill="hold"/>
                                        <p:tgtEl>
                                          <p:spTgt spid="305"/>
                                        </p:tgtEl>
                                      </p:cBhvr>
                                      <p:by x="110000" y="110000"/>
                                    </p:animScale>
                                  </p:childTnLst>
                                </p:cTn>
                              </p:par>
                              <p:par>
                                <p:cTn id="42" presetID="6" presetClass="emph" presetSubtype="0" fill="hold" nodeType="withEffect">
                                  <p:stCondLst>
                                    <p:cond delay="200"/>
                                  </p:stCondLst>
                                  <p:childTnLst>
                                    <p:animScale>
                                      <p:cBhvr>
                                        <p:cTn id="43" dur="200" fill="hold"/>
                                        <p:tgtEl>
                                          <p:spTgt spid="305"/>
                                        </p:tgtEl>
                                      </p:cBhvr>
                                      <p:by x="90000" y="90000"/>
                                    </p:animScale>
                                  </p:childTnLst>
                                </p:cTn>
                              </p:par>
                              <p:par>
                                <p:cTn id="44" presetID="6" presetClass="emph" presetSubtype="0" fill="hold" nodeType="withEffect">
                                  <p:stCondLst>
                                    <p:cond delay="400"/>
                                  </p:stCondLst>
                                  <p:childTnLst>
                                    <p:animScale>
                                      <p:cBhvr>
                                        <p:cTn id="45" dur="100" fill="hold"/>
                                        <p:tgtEl>
                                          <p:spTgt spid="305"/>
                                        </p:tgtEl>
                                      </p:cBhvr>
                                      <p:by x="105000" y="105000"/>
                                    </p:animScale>
                                  </p:childTnLst>
                                </p:cTn>
                              </p:par>
                              <p:par>
                                <p:cTn id="46" presetID="6" presetClass="emph" presetSubtype="0" fill="hold" nodeType="withEffect">
                                  <p:stCondLst>
                                    <p:cond delay="500"/>
                                  </p:stCondLst>
                                  <p:childTnLst>
                                    <p:animScale>
                                      <p:cBhvr>
                                        <p:cTn id="47" dur="200" fill="hold"/>
                                        <p:tgtEl>
                                          <p:spTgt spid="305"/>
                                        </p:tgtEl>
                                      </p:cBhvr>
                                      <p:by x="95000" y="95000"/>
                                    </p:animScale>
                                  </p:childTnLst>
                                </p:cTn>
                              </p:par>
                              <p:par>
                                <p:cTn id="48" presetID="22" presetClass="entr" presetSubtype="8" fill="hold" nodeType="withEffect">
                                  <p:stCondLst>
                                    <p:cond delay="500"/>
                                  </p:stCondLst>
                                  <p:childTnLst>
                                    <p:set>
                                      <p:cBhvr>
                                        <p:cTn id="49" dur="1" fill="hold">
                                          <p:stCondLst>
                                            <p:cond delay="0"/>
                                          </p:stCondLst>
                                        </p:cTn>
                                        <p:tgtEl>
                                          <p:spTgt spid="306"/>
                                        </p:tgtEl>
                                        <p:attrNameLst>
                                          <p:attrName>style.visibility</p:attrName>
                                        </p:attrNameLst>
                                      </p:cBhvr>
                                      <p:to>
                                        <p:strVal val="visible"/>
                                      </p:to>
                                    </p:set>
                                    <p:animEffect transition="in" filter="wipe(left)">
                                      <p:cBhvr>
                                        <p:cTn id="50" dur="500"/>
                                        <p:tgtEl>
                                          <p:spTgt spid="306"/>
                                        </p:tgtEl>
                                      </p:cBhvr>
                                    </p:animEffect>
                                  </p:childTnLst>
                                </p:cTn>
                              </p:par>
                            </p:childTnLst>
                          </p:cTn>
                        </p:par>
                        <p:par>
                          <p:cTn id="51" fill="hold">
                            <p:stCondLst>
                              <p:cond delay="5500"/>
                            </p:stCondLst>
                            <p:childTnLst>
                              <p:par>
                                <p:cTn id="52" presetID="22" presetClass="entr" presetSubtype="1" fill="hold" grpId="0" nodeType="afterEffect">
                                  <p:stCondLst>
                                    <p:cond delay="0"/>
                                  </p:stCondLst>
                                  <p:childTnLst>
                                    <p:set>
                                      <p:cBhvr>
                                        <p:cTn id="53" dur="1" fill="hold">
                                          <p:stCondLst>
                                            <p:cond delay="0"/>
                                          </p:stCondLst>
                                        </p:cTn>
                                        <p:tgtEl>
                                          <p:spTgt spid="316"/>
                                        </p:tgtEl>
                                        <p:attrNameLst>
                                          <p:attrName>style.visibility</p:attrName>
                                        </p:attrNameLst>
                                      </p:cBhvr>
                                      <p:to>
                                        <p:strVal val="visible"/>
                                      </p:to>
                                    </p:set>
                                    <p:animEffect transition="in" filter="wipe(up)">
                                      <p:cBhvr>
                                        <p:cTn id="54" dur="3000"/>
                                        <p:tgtEl>
                                          <p:spTgt spid="316"/>
                                        </p:tgtEl>
                                      </p:cBhvr>
                                    </p:animEffect>
                                  </p:childTnLst>
                                </p:cTn>
                              </p:par>
                              <p:par>
                                <p:cTn id="55" presetID="47" presetClass="entr" presetSubtype="0" fill="hold" grpId="0" nodeType="withEffect">
                                  <p:stCondLst>
                                    <p:cond delay="0"/>
                                  </p:stCondLst>
                                  <p:childTnLst>
                                    <p:set>
                                      <p:cBhvr>
                                        <p:cTn id="56" dur="1" fill="hold">
                                          <p:stCondLst>
                                            <p:cond delay="0"/>
                                          </p:stCondLst>
                                        </p:cTn>
                                        <p:tgtEl>
                                          <p:spTgt spid="314"/>
                                        </p:tgtEl>
                                        <p:attrNameLst>
                                          <p:attrName>style.visibility</p:attrName>
                                        </p:attrNameLst>
                                      </p:cBhvr>
                                      <p:to>
                                        <p:strVal val="visible"/>
                                      </p:to>
                                    </p:set>
                                    <p:animEffect transition="in" filter="fade">
                                      <p:cBhvr>
                                        <p:cTn id="57" dur="1000"/>
                                        <p:tgtEl>
                                          <p:spTgt spid="314"/>
                                        </p:tgtEl>
                                      </p:cBhvr>
                                    </p:animEffect>
                                    <p:anim calcmode="lin" valueType="num">
                                      <p:cBhvr>
                                        <p:cTn id="58" dur="1000" fill="hold"/>
                                        <p:tgtEl>
                                          <p:spTgt spid="314"/>
                                        </p:tgtEl>
                                        <p:attrNameLst>
                                          <p:attrName>ppt_x</p:attrName>
                                        </p:attrNameLst>
                                      </p:cBhvr>
                                      <p:tavLst>
                                        <p:tav tm="0">
                                          <p:val>
                                            <p:strVal val="#ppt_x"/>
                                          </p:val>
                                        </p:tav>
                                        <p:tav tm="100000">
                                          <p:val>
                                            <p:strVal val="#ppt_x"/>
                                          </p:val>
                                        </p:tav>
                                      </p:tavLst>
                                    </p:anim>
                                    <p:anim calcmode="lin" valueType="num">
                                      <p:cBhvr>
                                        <p:cTn id="59" dur="1000" fill="hold"/>
                                        <p:tgtEl>
                                          <p:spTgt spid="314"/>
                                        </p:tgtEl>
                                        <p:attrNameLst>
                                          <p:attrName>ppt_y</p:attrName>
                                        </p:attrNameLst>
                                      </p:cBhvr>
                                      <p:tavLst>
                                        <p:tav tm="0">
                                          <p:val>
                                            <p:strVal val="#ppt_y-.1"/>
                                          </p:val>
                                        </p:tav>
                                        <p:tav tm="100000">
                                          <p:val>
                                            <p:strVal val="#ppt_y"/>
                                          </p:val>
                                        </p:tav>
                                      </p:tavLst>
                                    </p:anim>
                                  </p:childTnLst>
                                </p:cTn>
                              </p:par>
                              <p:par>
                                <p:cTn id="60" presetID="6" presetClass="entr" presetSubtype="32" fill="hold" nodeType="withEffect">
                                  <p:stCondLst>
                                    <p:cond delay="800"/>
                                  </p:stCondLst>
                                  <p:childTnLst>
                                    <p:set>
                                      <p:cBhvr>
                                        <p:cTn id="61" dur="1" fill="hold">
                                          <p:stCondLst>
                                            <p:cond delay="0"/>
                                          </p:stCondLst>
                                        </p:cTn>
                                        <p:tgtEl>
                                          <p:spTgt spid="309"/>
                                        </p:tgtEl>
                                        <p:attrNameLst>
                                          <p:attrName>style.visibility</p:attrName>
                                        </p:attrNameLst>
                                      </p:cBhvr>
                                      <p:to>
                                        <p:strVal val="visible"/>
                                      </p:to>
                                    </p:set>
                                    <p:animEffect transition="in" filter="circle(out)">
                                      <p:cBhvr>
                                        <p:cTn id="62" dur="2000"/>
                                        <p:tgtEl>
                                          <p:spTgt spid="3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 grpId="0"/>
      <p:bldP spid="314" grpId="0"/>
      <p:bldP spid="315" grpId="0"/>
      <p:bldP spid="316" grpId="0"/>
      <p:bldP spid="30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TextBox 3"/>
          <p:cNvSpPr txBox="1">
            <a:spLocks noChangeArrowheads="1"/>
          </p:cNvSpPr>
          <p:nvPr/>
        </p:nvSpPr>
        <p:spPr bwMode="auto">
          <a:xfrm>
            <a:off x="4623900" y="2170830"/>
            <a:ext cx="2290859" cy="9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defTabSz="914296" eaLnBrk="1" hangingPunct="1"/>
            <a:r>
              <a:rPr lang="zh-CN" altLang="en-US" sz="5500" kern="0" dirty="0">
                <a:solidFill>
                  <a:srgbClr val="FF0000"/>
                </a:solidFill>
                <a:latin typeface="叶根友毛笔行书简体" pitchFamily="2" charset="-122"/>
                <a:ea typeface="叶根友毛笔行书简体" pitchFamily="2" charset="-122"/>
              </a:rPr>
              <a:t>分类</a:t>
            </a:r>
          </a:p>
        </p:txBody>
      </p:sp>
      <p:sp>
        <p:nvSpPr>
          <p:cNvPr id="314" name="TextBox 3"/>
          <p:cNvSpPr txBox="1">
            <a:spLocks noChangeArrowheads="1"/>
          </p:cNvSpPr>
          <p:nvPr/>
        </p:nvSpPr>
        <p:spPr bwMode="auto">
          <a:xfrm>
            <a:off x="8879135" y="2175639"/>
            <a:ext cx="2290859" cy="938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defTabSz="914296" eaLnBrk="1" hangingPunct="1"/>
            <a:r>
              <a:rPr lang="zh-CN" altLang="en-US" sz="5500" kern="0" dirty="0">
                <a:solidFill>
                  <a:srgbClr val="FF0000"/>
                </a:solidFill>
                <a:latin typeface="叶根友毛笔行书简体" pitchFamily="2" charset="-122"/>
                <a:ea typeface="叶根友毛笔行书简体" pitchFamily="2" charset="-122"/>
              </a:rPr>
              <a:t>书目</a:t>
            </a:r>
          </a:p>
        </p:txBody>
      </p:sp>
      <p:sp>
        <p:nvSpPr>
          <p:cNvPr id="315" name="矩形 314"/>
          <p:cNvSpPr/>
          <p:nvPr/>
        </p:nvSpPr>
        <p:spPr>
          <a:xfrm>
            <a:off x="3878051" y="3785247"/>
            <a:ext cx="3653425" cy="2031277"/>
          </a:xfrm>
          <a:prstGeom prst="rect">
            <a:avLst/>
          </a:prstGeom>
        </p:spPr>
        <p:txBody>
          <a:bodyPr wrap="square" lIns="91394" tIns="45696" rIns="91394" bIns="45696">
            <a:spAutoFit/>
          </a:bodyPr>
          <a:lstStyle/>
          <a:p>
            <a:pPr>
              <a:lnSpc>
                <a:spcPct val="150000"/>
              </a:lnSpc>
            </a:pPr>
            <a:r>
              <a:rPr lang="zh-CN" altLang="en-US" sz="1400" dirty="0">
                <a:solidFill>
                  <a:prstClr val="black"/>
                </a:solidFill>
                <a:latin typeface="微软雅黑" pitchFamily="34" charset="-122"/>
                <a:ea typeface="微软雅黑" pitchFamily="34" charset="-122"/>
              </a:rPr>
              <a:t>          史部分为“正史类”、“编年类”、“纪事本末类”、“别史类”、“杂史类”、“诏令奏议类”、“传记类”、“史抄类”、“载记类”、“时令类”、“地理类”、“职官类”、“政书类”、“目录类”、“史评类”、“汇编类”</a:t>
            </a:r>
          </a:p>
        </p:txBody>
      </p:sp>
      <p:sp>
        <p:nvSpPr>
          <p:cNvPr id="316" name="矩形 315"/>
          <p:cNvSpPr/>
          <p:nvPr/>
        </p:nvSpPr>
        <p:spPr>
          <a:xfrm>
            <a:off x="8245636" y="3863742"/>
            <a:ext cx="3082785" cy="1384946"/>
          </a:xfrm>
          <a:prstGeom prst="rect">
            <a:avLst/>
          </a:prstGeom>
        </p:spPr>
        <p:txBody>
          <a:bodyPr wrap="square" lIns="91394" tIns="45696" rIns="91394" bIns="45696">
            <a:spAutoFit/>
          </a:bodyPr>
          <a:lstStyle/>
          <a:p>
            <a:pPr>
              <a:lnSpc>
                <a:spcPct val="150000"/>
              </a:lnSpc>
            </a:pPr>
            <a:r>
              <a:rPr lang="zh-CN" altLang="en-US" sz="1400" dirty="0">
                <a:solidFill>
                  <a:prstClr val="black"/>
                </a:solidFill>
                <a:latin typeface="微软雅黑" pitchFamily="34" charset="-122"/>
                <a:ea typeface="微软雅黑" pitchFamily="34" charset="-122"/>
              </a:rPr>
              <a:t>       重要书目如：</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史记</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汉书</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后汉书</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三国志</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资治通鉴</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战国策</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宋元明史纪事本末</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等等。</a:t>
            </a:r>
          </a:p>
        </p:txBody>
      </p:sp>
      <p:sp>
        <p:nvSpPr>
          <p:cNvPr id="303" name="TextBox 2"/>
          <p:cNvSpPr txBox="1">
            <a:spLocks noChangeArrowheads="1"/>
          </p:cNvSpPr>
          <p:nvPr/>
        </p:nvSpPr>
        <p:spPr bwMode="auto">
          <a:xfrm>
            <a:off x="2104248" y="987196"/>
            <a:ext cx="6223206" cy="70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4296">
              <a:defRPr/>
            </a:pPr>
            <a:r>
              <a:rPr lang="zh-CN" altLang="en-US" sz="4000" kern="0" spc="-300" dirty="0">
                <a:solidFill>
                  <a:srgbClr val="FF0000"/>
                </a:solidFill>
                <a:latin typeface="华文行楷" pitchFamily="2" charset="-122"/>
                <a:ea typeface="华文行楷" pitchFamily="2" charset="-122"/>
              </a:rPr>
              <a:t>史部</a:t>
            </a:r>
            <a:r>
              <a:rPr lang="en-US" altLang="zh-CN" sz="4000" kern="0" spc="-300" dirty="0">
                <a:solidFill>
                  <a:srgbClr val="FF0000"/>
                </a:solidFill>
                <a:latin typeface="华文行楷" pitchFamily="2" charset="-122"/>
                <a:ea typeface="华文行楷" pitchFamily="2" charset="-122"/>
              </a:rPr>
              <a:t>—</a:t>
            </a:r>
            <a:r>
              <a:rPr lang="zh-CN" altLang="en-US" sz="4000" kern="0" spc="-300" dirty="0">
                <a:solidFill>
                  <a:srgbClr val="FF0000"/>
                </a:solidFill>
                <a:latin typeface="华文行楷" pitchFamily="2" charset="-122"/>
                <a:ea typeface="华文行楷" pitchFamily="2" charset="-122"/>
              </a:rPr>
              <a:t>各种体裁历史著作</a:t>
            </a: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2319" y="2175081"/>
            <a:ext cx="993566" cy="1237386"/>
          </a:xfrm>
          <a:prstGeom prst="rect">
            <a:avLst/>
          </a:prstGeom>
        </p:spPr>
      </p:pic>
      <p:pic>
        <p:nvPicPr>
          <p:cNvPr id="304" name="Picture 3" descr="image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02319" y="3374367"/>
            <a:ext cx="3317875" cy="76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5" name="图片 30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8061" y="2165420"/>
            <a:ext cx="993566" cy="1237386"/>
          </a:xfrm>
          <a:prstGeom prst="rect">
            <a:avLst/>
          </a:prstGeom>
        </p:spPr>
      </p:pic>
      <p:pic>
        <p:nvPicPr>
          <p:cNvPr id="306" name="Picture 3" descr="image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88061" y="3364706"/>
            <a:ext cx="3317875" cy="76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9866" y="2721314"/>
            <a:ext cx="3332138" cy="3332138"/>
          </a:xfrm>
          <a:prstGeom prst="ellipse">
            <a:avLst/>
          </a:prstGeom>
          <a:ln>
            <a:noFill/>
          </a:ln>
          <a:effectLst>
            <a:softEdge rad="112500"/>
          </a:effectLst>
        </p:spPr>
      </p:pic>
    </p:spTree>
    <p:extLst>
      <p:ext uri="{BB962C8B-B14F-4D97-AF65-F5344CB8AC3E}">
        <p14:creationId xmlns:p14="http://schemas.microsoft.com/office/powerpoint/2010/main" val="21842582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03"/>
                                        </p:tgtEl>
                                        <p:attrNameLst>
                                          <p:attrName>style.visibility</p:attrName>
                                        </p:attrNameLst>
                                      </p:cBhvr>
                                      <p:to>
                                        <p:strVal val="visible"/>
                                      </p:to>
                                    </p:set>
                                    <p:animEffect transition="in" filter="randombar(horizontal)">
                                      <p:cBhvr>
                                        <p:cTn id="7" dur="500"/>
                                        <p:tgtEl>
                                          <p:spTgt spid="30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 fill="hold"/>
                                        <p:tgtEl>
                                          <p:spTgt spid="4"/>
                                        </p:tgtEl>
                                        <p:attrNameLst>
                                          <p:attrName>ppt_w</p:attrName>
                                        </p:attrNameLst>
                                      </p:cBhvr>
                                      <p:tavLst>
                                        <p:tav tm="0">
                                          <p:val>
                                            <p:fltVal val="0"/>
                                          </p:val>
                                        </p:tav>
                                        <p:tav tm="100000">
                                          <p:val>
                                            <p:strVal val="#ppt_w"/>
                                          </p:val>
                                        </p:tav>
                                      </p:tavLst>
                                    </p:anim>
                                    <p:anim calcmode="lin" valueType="num">
                                      <p:cBhvr>
                                        <p:cTn id="12" dur="100" fill="hold"/>
                                        <p:tgtEl>
                                          <p:spTgt spid="4"/>
                                        </p:tgtEl>
                                        <p:attrNameLst>
                                          <p:attrName>ppt_h</p:attrName>
                                        </p:attrNameLst>
                                      </p:cBhvr>
                                      <p:tavLst>
                                        <p:tav tm="0">
                                          <p:val>
                                            <p:fltVal val="0"/>
                                          </p:val>
                                        </p:tav>
                                        <p:tav tm="100000">
                                          <p:val>
                                            <p:strVal val="#ppt_h"/>
                                          </p:val>
                                        </p:tav>
                                      </p:tavLst>
                                    </p:anim>
                                    <p:animEffect transition="in" filter="fade">
                                      <p:cBhvr>
                                        <p:cTn id="13" dur="100"/>
                                        <p:tgtEl>
                                          <p:spTgt spid="4"/>
                                        </p:tgtEl>
                                      </p:cBhvr>
                                    </p:animEffect>
                                  </p:childTnLst>
                                </p:cTn>
                              </p:par>
                              <p:par>
                                <p:cTn id="14" presetID="6" presetClass="emph" presetSubtype="0" fill="hold" nodeType="withEffect">
                                  <p:stCondLst>
                                    <p:cond delay="100"/>
                                  </p:stCondLst>
                                  <p:childTnLst>
                                    <p:animScale>
                                      <p:cBhvr>
                                        <p:cTn id="15" dur="100" fill="hold"/>
                                        <p:tgtEl>
                                          <p:spTgt spid="4"/>
                                        </p:tgtEl>
                                      </p:cBhvr>
                                      <p:by x="110000" y="110000"/>
                                    </p:animScale>
                                  </p:childTnLst>
                                </p:cTn>
                              </p:par>
                              <p:par>
                                <p:cTn id="16" presetID="6" presetClass="emph" presetSubtype="0" fill="hold" nodeType="withEffect">
                                  <p:stCondLst>
                                    <p:cond delay="200"/>
                                  </p:stCondLst>
                                  <p:childTnLst>
                                    <p:animScale>
                                      <p:cBhvr>
                                        <p:cTn id="17" dur="200" fill="hold"/>
                                        <p:tgtEl>
                                          <p:spTgt spid="4"/>
                                        </p:tgtEl>
                                      </p:cBhvr>
                                      <p:by x="90000" y="90000"/>
                                    </p:animScale>
                                  </p:childTnLst>
                                </p:cTn>
                              </p:par>
                              <p:par>
                                <p:cTn id="18" presetID="6" presetClass="emph" presetSubtype="0" fill="hold" nodeType="withEffect">
                                  <p:stCondLst>
                                    <p:cond delay="400"/>
                                  </p:stCondLst>
                                  <p:childTnLst>
                                    <p:animScale>
                                      <p:cBhvr>
                                        <p:cTn id="19" dur="100" fill="hold"/>
                                        <p:tgtEl>
                                          <p:spTgt spid="4"/>
                                        </p:tgtEl>
                                      </p:cBhvr>
                                      <p:by x="105000" y="105000"/>
                                    </p:animScale>
                                  </p:childTnLst>
                                </p:cTn>
                              </p:par>
                              <p:par>
                                <p:cTn id="20" presetID="6" presetClass="emph" presetSubtype="0" fill="hold" nodeType="withEffect">
                                  <p:stCondLst>
                                    <p:cond delay="500"/>
                                  </p:stCondLst>
                                  <p:childTnLst>
                                    <p:animScale>
                                      <p:cBhvr>
                                        <p:cTn id="21" dur="200" fill="hold"/>
                                        <p:tgtEl>
                                          <p:spTgt spid="4"/>
                                        </p:tgtEl>
                                      </p:cBhvr>
                                      <p:by x="95000" y="95000"/>
                                    </p:animScale>
                                  </p:childTnLst>
                                </p:cTn>
                              </p:par>
                              <p:par>
                                <p:cTn id="22" presetID="22" presetClass="entr" presetSubtype="8" fill="hold" nodeType="withEffect">
                                  <p:stCondLst>
                                    <p:cond delay="500"/>
                                  </p:stCondLst>
                                  <p:childTnLst>
                                    <p:set>
                                      <p:cBhvr>
                                        <p:cTn id="23" dur="1" fill="hold">
                                          <p:stCondLst>
                                            <p:cond delay="0"/>
                                          </p:stCondLst>
                                        </p:cTn>
                                        <p:tgtEl>
                                          <p:spTgt spid="304"/>
                                        </p:tgtEl>
                                        <p:attrNameLst>
                                          <p:attrName>style.visibility</p:attrName>
                                        </p:attrNameLst>
                                      </p:cBhvr>
                                      <p:to>
                                        <p:strVal val="visible"/>
                                      </p:to>
                                    </p:set>
                                    <p:animEffect transition="in" filter="wipe(left)">
                                      <p:cBhvr>
                                        <p:cTn id="24" dur="500"/>
                                        <p:tgtEl>
                                          <p:spTgt spid="304"/>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315"/>
                                        </p:tgtEl>
                                        <p:attrNameLst>
                                          <p:attrName>style.visibility</p:attrName>
                                        </p:attrNameLst>
                                      </p:cBhvr>
                                      <p:to>
                                        <p:strVal val="visible"/>
                                      </p:to>
                                    </p:set>
                                    <p:animEffect transition="in" filter="wipe(up)">
                                      <p:cBhvr>
                                        <p:cTn id="28" dur="3000"/>
                                        <p:tgtEl>
                                          <p:spTgt spid="315"/>
                                        </p:tgtEl>
                                      </p:cBhvr>
                                    </p:animEffect>
                                  </p:childTnLst>
                                </p:cTn>
                              </p:par>
                              <p:par>
                                <p:cTn id="29" presetID="47" presetClass="entr" presetSubtype="0" fill="hold" grpId="0" nodeType="withEffect">
                                  <p:stCondLst>
                                    <p:cond delay="0"/>
                                  </p:stCondLst>
                                  <p:childTnLst>
                                    <p:set>
                                      <p:cBhvr>
                                        <p:cTn id="30" dur="1" fill="hold">
                                          <p:stCondLst>
                                            <p:cond delay="0"/>
                                          </p:stCondLst>
                                        </p:cTn>
                                        <p:tgtEl>
                                          <p:spTgt spid="313"/>
                                        </p:tgtEl>
                                        <p:attrNameLst>
                                          <p:attrName>style.visibility</p:attrName>
                                        </p:attrNameLst>
                                      </p:cBhvr>
                                      <p:to>
                                        <p:strVal val="visible"/>
                                      </p:to>
                                    </p:set>
                                    <p:animEffect transition="in" filter="fade">
                                      <p:cBhvr>
                                        <p:cTn id="31" dur="1000"/>
                                        <p:tgtEl>
                                          <p:spTgt spid="313"/>
                                        </p:tgtEl>
                                      </p:cBhvr>
                                    </p:animEffect>
                                    <p:anim calcmode="lin" valueType="num">
                                      <p:cBhvr>
                                        <p:cTn id="32" dur="1000" fill="hold"/>
                                        <p:tgtEl>
                                          <p:spTgt spid="313"/>
                                        </p:tgtEl>
                                        <p:attrNameLst>
                                          <p:attrName>ppt_x</p:attrName>
                                        </p:attrNameLst>
                                      </p:cBhvr>
                                      <p:tavLst>
                                        <p:tav tm="0">
                                          <p:val>
                                            <p:strVal val="#ppt_x"/>
                                          </p:val>
                                        </p:tav>
                                        <p:tav tm="100000">
                                          <p:val>
                                            <p:strVal val="#ppt_x"/>
                                          </p:val>
                                        </p:tav>
                                      </p:tavLst>
                                    </p:anim>
                                    <p:anim calcmode="lin" valueType="num">
                                      <p:cBhvr>
                                        <p:cTn id="33" dur="1000" fill="hold"/>
                                        <p:tgtEl>
                                          <p:spTgt spid="313"/>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305"/>
                                        </p:tgtEl>
                                        <p:attrNameLst>
                                          <p:attrName>style.visibility</p:attrName>
                                        </p:attrNameLst>
                                      </p:cBhvr>
                                      <p:to>
                                        <p:strVal val="visible"/>
                                      </p:to>
                                    </p:set>
                                    <p:anim calcmode="lin" valueType="num">
                                      <p:cBhvr>
                                        <p:cTn id="37" dur="100" fill="hold"/>
                                        <p:tgtEl>
                                          <p:spTgt spid="305"/>
                                        </p:tgtEl>
                                        <p:attrNameLst>
                                          <p:attrName>ppt_w</p:attrName>
                                        </p:attrNameLst>
                                      </p:cBhvr>
                                      <p:tavLst>
                                        <p:tav tm="0">
                                          <p:val>
                                            <p:fltVal val="0"/>
                                          </p:val>
                                        </p:tav>
                                        <p:tav tm="100000">
                                          <p:val>
                                            <p:strVal val="#ppt_w"/>
                                          </p:val>
                                        </p:tav>
                                      </p:tavLst>
                                    </p:anim>
                                    <p:anim calcmode="lin" valueType="num">
                                      <p:cBhvr>
                                        <p:cTn id="38" dur="100" fill="hold"/>
                                        <p:tgtEl>
                                          <p:spTgt spid="305"/>
                                        </p:tgtEl>
                                        <p:attrNameLst>
                                          <p:attrName>ppt_h</p:attrName>
                                        </p:attrNameLst>
                                      </p:cBhvr>
                                      <p:tavLst>
                                        <p:tav tm="0">
                                          <p:val>
                                            <p:fltVal val="0"/>
                                          </p:val>
                                        </p:tav>
                                        <p:tav tm="100000">
                                          <p:val>
                                            <p:strVal val="#ppt_h"/>
                                          </p:val>
                                        </p:tav>
                                      </p:tavLst>
                                    </p:anim>
                                    <p:animEffect transition="in" filter="fade">
                                      <p:cBhvr>
                                        <p:cTn id="39" dur="100"/>
                                        <p:tgtEl>
                                          <p:spTgt spid="305"/>
                                        </p:tgtEl>
                                      </p:cBhvr>
                                    </p:animEffect>
                                  </p:childTnLst>
                                </p:cTn>
                              </p:par>
                              <p:par>
                                <p:cTn id="40" presetID="6" presetClass="emph" presetSubtype="0" fill="hold" nodeType="withEffect">
                                  <p:stCondLst>
                                    <p:cond delay="100"/>
                                  </p:stCondLst>
                                  <p:childTnLst>
                                    <p:animScale>
                                      <p:cBhvr>
                                        <p:cTn id="41" dur="100" fill="hold"/>
                                        <p:tgtEl>
                                          <p:spTgt spid="305"/>
                                        </p:tgtEl>
                                      </p:cBhvr>
                                      <p:by x="110000" y="110000"/>
                                    </p:animScale>
                                  </p:childTnLst>
                                </p:cTn>
                              </p:par>
                              <p:par>
                                <p:cTn id="42" presetID="6" presetClass="emph" presetSubtype="0" fill="hold" nodeType="withEffect">
                                  <p:stCondLst>
                                    <p:cond delay="200"/>
                                  </p:stCondLst>
                                  <p:childTnLst>
                                    <p:animScale>
                                      <p:cBhvr>
                                        <p:cTn id="43" dur="200" fill="hold"/>
                                        <p:tgtEl>
                                          <p:spTgt spid="305"/>
                                        </p:tgtEl>
                                      </p:cBhvr>
                                      <p:by x="90000" y="90000"/>
                                    </p:animScale>
                                  </p:childTnLst>
                                </p:cTn>
                              </p:par>
                              <p:par>
                                <p:cTn id="44" presetID="6" presetClass="emph" presetSubtype="0" fill="hold" nodeType="withEffect">
                                  <p:stCondLst>
                                    <p:cond delay="400"/>
                                  </p:stCondLst>
                                  <p:childTnLst>
                                    <p:animScale>
                                      <p:cBhvr>
                                        <p:cTn id="45" dur="100" fill="hold"/>
                                        <p:tgtEl>
                                          <p:spTgt spid="305"/>
                                        </p:tgtEl>
                                      </p:cBhvr>
                                      <p:by x="105000" y="105000"/>
                                    </p:animScale>
                                  </p:childTnLst>
                                </p:cTn>
                              </p:par>
                              <p:par>
                                <p:cTn id="46" presetID="6" presetClass="emph" presetSubtype="0" fill="hold" nodeType="withEffect">
                                  <p:stCondLst>
                                    <p:cond delay="500"/>
                                  </p:stCondLst>
                                  <p:childTnLst>
                                    <p:animScale>
                                      <p:cBhvr>
                                        <p:cTn id="47" dur="200" fill="hold"/>
                                        <p:tgtEl>
                                          <p:spTgt spid="305"/>
                                        </p:tgtEl>
                                      </p:cBhvr>
                                      <p:by x="95000" y="95000"/>
                                    </p:animScale>
                                  </p:childTnLst>
                                </p:cTn>
                              </p:par>
                              <p:par>
                                <p:cTn id="48" presetID="22" presetClass="entr" presetSubtype="8" fill="hold" nodeType="withEffect">
                                  <p:stCondLst>
                                    <p:cond delay="500"/>
                                  </p:stCondLst>
                                  <p:childTnLst>
                                    <p:set>
                                      <p:cBhvr>
                                        <p:cTn id="49" dur="1" fill="hold">
                                          <p:stCondLst>
                                            <p:cond delay="0"/>
                                          </p:stCondLst>
                                        </p:cTn>
                                        <p:tgtEl>
                                          <p:spTgt spid="306"/>
                                        </p:tgtEl>
                                        <p:attrNameLst>
                                          <p:attrName>style.visibility</p:attrName>
                                        </p:attrNameLst>
                                      </p:cBhvr>
                                      <p:to>
                                        <p:strVal val="visible"/>
                                      </p:to>
                                    </p:set>
                                    <p:animEffect transition="in" filter="wipe(left)">
                                      <p:cBhvr>
                                        <p:cTn id="50" dur="500"/>
                                        <p:tgtEl>
                                          <p:spTgt spid="306"/>
                                        </p:tgtEl>
                                      </p:cBhvr>
                                    </p:animEffect>
                                  </p:childTnLst>
                                </p:cTn>
                              </p:par>
                            </p:childTnLst>
                          </p:cTn>
                        </p:par>
                        <p:par>
                          <p:cTn id="51" fill="hold">
                            <p:stCondLst>
                              <p:cond delay="5500"/>
                            </p:stCondLst>
                            <p:childTnLst>
                              <p:par>
                                <p:cTn id="52" presetID="22" presetClass="entr" presetSubtype="1" fill="hold" grpId="0" nodeType="afterEffect">
                                  <p:stCondLst>
                                    <p:cond delay="0"/>
                                  </p:stCondLst>
                                  <p:childTnLst>
                                    <p:set>
                                      <p:cBhvr>
                                        <p:cTn id="53" dur="1" fill="hold">
                                          <p:stCondLst>
                                            <p:cond delay="0"/>
                                          </p:stCondLst>
                                        </p:cTn>
                                        <p:tgtEl>
                                          <p:spTgt spid="316"/>
                                        </p:tgtEl>
                                        <p:attrNameLst>
                                          <p:attrName>style.visibility</p:attrName>
                                        </p:attrNameLst>
                                      </p:cBhvr>
                                      <p:to>
                                        <p:strVal val="visible"/>
                                      </p:to>
                                    </p:set>
                                    <p:animEffect transition="in" filter="wipe(up)">
                                      <p:cBhvr>
                                        <p:cTn id="54" dur="3000"/>
                                        <p:tgtEl>
                                          <p:spTgt spid="316"/>
                                        </p:tgtEl>
                                      </p:cBhvr>
                                    </p:animEffect>
                                  </p:childTnLst>
                                </p:cTn>
                              </p:par>
                              <p:par>
                                <p:cTn id="55" presetID="47" presetClass="entr" presetSubtype="0" fill="hold" grpId="0" nodeType="withEffect">
                                  <p:stCondLst>
                                    <p:cond delay="0"/>
                                  </p:stCondLst>
                                  <p:childTnLst>
                                    <p:set>
                                      <p:cBhvr>
                                        <p:cTn id="56" dur="1" fill="hold">
                                          <p:stCondLst>
                                            <p:cond delay="0"/>
                                          </p:stCondLst>
                                        </p:cTn>
                                        <p:tgtEl>
                                          <p:spTgt spid="314"/>
                                        </p:tgtEl>
                                        <p:attrNameLst>
                                          <p:attrName>style.visibility</p:attrName>
                                        </p:attrNameLst>
                                      </p:cBhvr>
                                      <p:to>
                                        <p:strVal val="visible"/>
                                      </p:to>
                                    </p:set>
                                    <p:animEffect transition="in" filter="fade">
                                      <p:cBhvr>
                                        <p:cTn id="57" dur="1000"/>
                                        <p:tgtEl>
                                          <p:spTgt spid="314"/>
                                        </p:tgtEl>
                                      </p:cBhvr>
                                    </p:animEffect>
                                    <p:anim calcmode="lin" valueType="num">
                                      <p:cBhvr>
                                        <p:cTn id="58" dur="1000" fill="hold"/>
                                        <p:tgtEl>
                                          <p:spTgt spid="314"/>
                                        </p:tgtEl>
                                        <p:attrNameLst>
                                          <p:attrName>ppt_x</p:attrName>
                                        </p:attrNameLst>
                                      </p:cBhvr>
                                      <p:tavLst>
                                        <p:tav tm="0">
                                          <p:val>
                                            <p:strVal val="#ppt_x"/>
                                          </p:val>
                                        </p:tav>
                                        <p:tav tm="100000">
                                          <p:val>
                                            <p:strVal val="#ppt_x"/>
                                          </p:val>
                                        </p:tav>
                                      </p:tavLst>
                                    </p:anim>
                                    <p:anim calcmode="lin" valueType="num">
                                      <p:cBhvr>
                                        <p:cTn id="59" dur="1000" fill="hold"/>
                                        <p:tgtEl>
                                          <p:spTgt spid="314"/>
                                        </p:tgtEl>
                                        <p:attrNameLst>
                                          <p:attrName>ppt_y</p:attrName>
                                        </p:attrNameLst>
                                      </p:cBhvr>
                                      <p:tavLst>
                                        <p:tav tm="0">
                                          <p:val>
                                            <p:strVal val="#ppt_y-.1"/>
                                          </p:val>
                                        </p:tav>
                                        <p:tav tm="100000">
                                          <p:val>
                                            <p:strVal val="#ppt_y"/>
                                          </p:val>
                                        </p:tav>
                                      </p:tavLst>
                                    </p:anim>
                                  </p:childTnLst>
                                </p:cTn>
                              </p:par>
                              <p:par>
                                <p:cTn id="60" presetID="6" presetClass="entr" presetSubtype="32" fill="hold" nodeType="withEffect">
                                  <p:stCondLst>
                                    <p:cond delay="800"/>
                                  </p:stCondLst>
                                  <p:childTnLst>
                                    <p:set>
                                      <p:cBhvr>
                                        <p:cTn id="61" dur="1" fill="hold">
                                          <p:stCondLst>
                                            <p:cond delay="0"/>
                                          </p:stCondLst>
                                        </p:cTn>
                                        <p:tgtEl>
                                          <p:spTgt spid="13"/>
                                        </p:tgtEl>
                                        <p:attrNameLst>
                                          <p:attrName>style.visibility</p:attrName>
                                        </p:attrNameLst>
                                      </p:cBhvr>
                                      <p:to>
                                        <p:strVal val="visible"/>
                                      </p:to>
                                    </p:set>
                                    <p:animEffect transition="in" filter="circle(out)">
                                      <p:cBhvr>
                                        <p:cTn id="62"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 grpId="0"/>
      <p:bldP spid="314" grpId="0"/>
      <p:bldP spid="315" grpId="0"/>
      <p:bldP spid="316" grpId="0"/>
      <p:bldP spid="30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BEBA8EAE-BF5A-486C-A8C5-ECC9F3942E4B}">
                <a14:imgProps xmlns:a14="http://schemas.microsoft.com/office/drawing/2010/main">
                  <a14:imgLayer r:embed="rId4">
                    <a14:imgEffect>
                      <a14:colorTemperature colorTemp="5300"/>
                    </a14:imgEffect>
                  </a14:imgLayer>
                </a14:imgProps>
              </a:ext>
              <a:ext uri="{28A0092B-C50C-407E-A947-70E740481C1C}">
                <a14:useLocalDpi xmlns:a14="http://schemas.microsoft.com/office/drawing/2010/main" val="0"/>
              </a:ext>
            </a:extLst>
          </a:blip>
          <a:stretch>
            <a:fillRect/>
          </a:stretch>
        </p:blipFill>
        <p:spPr>
          <a:xfrm>
            <a:off x="9177139" y="2628012"/>
            <a:ext cx="3013274" cy="4150597"/>
          </a:xfrm>
          <a:prstGeom prst="rect">
            <a:avLst/>
          </a:prstGeom>
          <a:effectLst>
            <a:softEdge rad="635000"/>
          </a:effectLst>
        </p:spPr>
      </p:pic>
      <p:sp>
        <p:nvSpPr>
          <p:cNvPr id="313" name="TextBox 3"/>
          <p:cNvSpPr txBox="1">
            <a:spLocks noChangeArrowheads="1"/>
          </p:cNvSpPr>
          <p:nvPr/>
        </p:nvSpPr>
        <p:spPr bwMode="auto">
          <a:xfrm>
            <a:off x="2350790" y="2170830"/>
            <a:ext cx="2290859" cy="9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defTabSz="914296" eaLnBrk="1" hangingPunct="1"/>
            <a:r>
              <a:rPr lang="zh-CN" altLang="en-US" sz="5500" kern="0" dirty="0">
                <a:solidFill>
                  <a:srgbClr val="FF0000"/>
                </a:solidFill>
                <a:latin typeface="叶根友毛笔行书简体" pitchFamily="2" charset="-122"/>
                <a:ea typeface="叶根友毛笔行书简体" pitchFamily="2" charset="-122"/>
              </a:rPr>
              <a:t>分类</a:t>
            </a:r>
          </a:p>
        </p:txBody>
      </p:sp>
      <p:sp>
        <p:nvSpPr>
          <p:cNvPr id="314" name="TextBox 3"/>
          <p:cNvSpPr txBox="1">
            <a:spLocks noChangeArrowheads="1"/>
          </p:cNvSpPr>
          <p:nvPr/>
        </p:nvSpPr>
        <p:spPr bwMode="auto">
          <a:xfrm>
            <a:off x="6539927" y="2165935"/>
            <a:ext cx="2290859" cy="938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defTabSz="914296" eaLnBrk="1" hangingPunct="1"/>
            <a:r>
              <a:rPr lang="zh-CN" altLang="en-US" sz="5500" kern="0" dirty="0">
                <a:solidFill>
                  <a:srgbClr val="FF0000"/>
                </a:solidFill>
                <a:latin typeface="叶根友毛笔行书简体" pitchFamily="2" charset="-122"/>
                <a:ea typeface="叶根友毛笔行书简体" pitchFamily="2" charset="-122"/>
              </a:rPr>
              <a:t>书目</a:t>
            </a:r>
          </a:p>
        </p:txBody>
      </p:sp>
      <p:sp>
        <p:nvSpPr>
          <p:cNvPr id="315" name="矩形 314"/>
          <p:cNvSpPr/>
          <p:nvPr/>
        </p:nvSpPr>
        <p:spPr>
          <a:xfrm>
            <a:off x="1604941" y="3785247"/>
            <a:ext cx="3653425" cy="2354442"/>
          </a:xfrm>
          <a:prstGeom prst="rect">
            <a:avLst/>
          </a:prstGeom>
        </p:spPr>
        <p:txBody>
          <a:bodyPr wrap="square" lIns="91394" tIns="45696" rIns="91394" bIns="45696">
            <a:spAutoFit/>
          </a:bodyPr>
          <a:lstStyle/>
          <a:p>
            <a:pPr>
              <a:lnSpc>
                <a:spcPct val="150000"/>
              </a:lnSpc>
            </a:pPr>
            <a:r>
              <a:rPr lang="zh-CN" altLang="en-US" sz="1400" dirty="0">
                <a:solidFill>
                  <a:prstClr val="black"/>
                </a:solidFill>
                <a:latin typeface="微软雅黑" pitchFamily="34" charset="-122"/>
                <a:ea typeface="微软雅黑" pitchFamily="34" charset="-122"/>
              </a:rPr>
              <a:t>        子部分为“儒家类”、“兵家类”、“法家类”、“农家类”、“医家类”、“天文算法类”、“术数类”、“艺术类”、“谱录类”、“杂家类”、“类书类”、“丛书类”、“汇编类”、“小说家类”、“释家类”、“道家类”、“耶教类”、“回教类”、“西学格致类”</a:t>
            </a:r>
          </a:p>
        </p:txBody>
      </p:sp>
      <p:sp>
        <p:nvSpPr>
          <p:cNvPr id="316" name="矩形 315"/>
          <p:cNvSpPr/>
          <p:nvPr/>
        </p:nvSpPr>
        <p:spPr>
          <a:xfrm>
            <a:off x="5906428" y="3854038"/>
            <a:ext cx="3658849" cy="2031277"/>
          </a:xfrm>
          <a:prstGeom prst="rect">
            <a:avLst/>
          </a:prstGeom>
        </p:spPr>
        <p:txBody>
          <a:bodyPr wrap="square" lIns="91394" tIns="45696" rIns="91394" bIns="45696">
            <a:spAutoFit/>
          </a:bodyPr>
          <a:lstStyle/>
          <a:p>
            <a:pPr>
              <a:lnSpc>
                <a:spcPct val="150000"/>
              </a:lnSpc>
            </a:pPr>
            <a:r>
              <a:rPr lang="zh-CN" altLang="en-US" sz="1400" dirty="0">
                <a:solidFill>
                  <a:prstClr val="black"/>
                </a:solidFill>
                <a:latin typeface="微软雅黑" pitchFamily="34" charset="-122"/>
                <a:ea typeface="微软雅黑" pitchFamily="34" charset="-122"/>
              </a:rPr>
              <a:t>       重要书目如：</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老子</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墨子</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庄子</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荀子</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韩非子</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管子</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尹文子</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慎子</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公孙龙子</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淮南子</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抱朴子</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列子</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孙子</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山海经</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艺文类聚</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金刚经</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四十二章经</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等等。</a:t>
            </a:r>
          </a:p>
        </p:txBody>
      </p:sp>
      <p:sp>
        <p:nvSpPr>
          <p:cNvPr id="303" name="TextBox 2"/>
          <p:cNvSpPr txBox="1">
            <a:spLocks noChangeArrowheads="1"/>
          </p:cNvSpPr>
          <p:nvPr/>
        </p:nvSpPr>
        <p:spPr bwMode="auto">
          <a:xfrm>
            <a:off x="2104248" y="987196"/>
            <a:ext cx="7447342" cy="70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4296">
              <a:defRPr/>
            </a:pPr>
            <a:r>
              <a:rPr lang="zh-CN" altLang="en-US" sz="4000" kern="0" spc="-300" dirty="0">
                <a:solidFill>
                  <a:srgbClr val="FF0000"/>
                </a:solidFill>
                <a:latin typeface="华文行楷" pitchFamily="2" charset="-122"/>
                <a:ea typeface="华文行楷" pitchFamily="2" charset="-122"/>
              </a:rPr>
              <a:t>子部</a:t>
            </a:r>
            <a:r>
              <a:rPr lang="en-US" altLang="zh-CN" sz="4000" kern="0" spc="-300" dirty="0">
                <a:solidFill>
                  <a:srgbClr val="FF0000"/>
                </a:solidFill>
                <a:latin typeface="华文行楷" pitchFamily="2" charset="-122"/>
                <a:ea typeface="华文行楷" pitchFamily="2" charset="-122"/>
              </a:rPr>
              <a:t>—</a:t>
            </a:r>
            <a:r>
              <a:rPr lang="zh-CN" altLang="en-US" sz="4000" kern="0" spc="-300" dirty="0">
                <a:solidFill>
                  <a:srgbClr val="FF0000"/>
                </a:solidFill>
                <a:latin typeface="华文行楷" pitchFamily="2" charset="-122"/>
                <a:ea typeface="华文行楷" pitchFamily="2" charset="-122"/>
              </a:rPr>
              <a:t>诸子百家及释道宗教著作</a:t>
            </a:r>
          </a:p>
        </p:txBody>
      </p:sp>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9209" y="2175081"/>
            <a:ext cx="993566" cy="1237386"/>
          </a:xfrm>
          <a:prstGeom prst="rect">
            <a:avLst/>
          </a:prstGeom>
        </p:spPr>
      </p:pic>
      <p:pic>
        <p:nvPicPr>
          <p:cNvPr id="304" name="Picture 3" descr="image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9209" y="3374367"/>
            <a:ext cx="3317875" cy="76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5" name="图片 30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8853" y="2155716"/>
            <a:ext cx="993566" cy="1237386"/>
          </a:xfrm>
          <a:prstGeom prst="rect">
            <a:avLst/>
          </a:prstGeom>
        </p:spPr>
      </p:pic>
      <p:pic>
        <p:nvPicPr>
          <p:cNvPr id="306" name="Picture 3" descr="image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48853" y="3355002"/>
            <a:ext cx="3317875" cy="76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134070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03"/>
                                        </p:tgtEl>
                                        <p:attrNameLst>
                                          <p:attrName>style.visibility</p:attrName>
                                        </p:attrNameLst>
                                      </p:cBhvr>
                                      <p:to>
                                        <p:strVal val="visible"/>
                                      </p:to>
                                    </p:set>
                                    <p:animEffect transition="in" filter="randombar(horizontal)">
                                      <p:cBhvr>
                                        <p:cTn id="7" dur="500"/>
                                        <p:tgtEl>
                                          <p:spTgt spid="30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 fill="hold"/>
                                        <p:tgtEl>
                                          <p:spTgt spid="4"/>
                                        </p:tgtEl>
                                        <p:attrNameLst>
                                          <p:attrName>ppt_w</p:attrName>
                                        </p:attrNameLst>
                                      </p:cBhvr>
                                      <p:tavLst>
                                        <p:tav tm="0">
                                          <p:val>
                                            <p:fltVal val="0"/>
                                          </p:val>
                                        </p:tav>
                                        <p:tav tm="100000">
                                          <p:val>
                                            <p:strVal val="#ppt_w"/>
                                          </p:val>
                                        </p:tav>
                                      </p:tavLst>
                                    </p:anim>
                                    <p:anim calcmode="lin" valueType="num">
                                      <p:cBhvr>
                                        <p:cTn id="12" dur="100" fill="hold"/>
                                        <p:tgtEl>
                                          <p:spTgt spid="4"/>
                                        </p:tgtEl>
                                        <p:attrNameLst>
                                          <p:attrName>ppt_h</p:attrName>
                                        </p:attrNameLst>
                                      </p:cBhvr>
                                      <p:tavLst>
                                        <p:tav tm="0">
                                          <p:val>
                                            <p:fltVal val="0"/>
                                          </p:val>
                                        </p:tav>
                                        <p:tav tm="100000">
                                          <p:val>
                                            <p:strVal val="#ppt_h"/>
                                          </p:val>
                                        </p:tav>
                                      </p:tavLst>
                                    </p:anim>
                                    <p:animEffect transition="in" filter="fade">
                                      <p:cBhvr>
                                        <p:cTn id="13" dur="100"/>
                                        <p:tgtEl>
                                          <p:spTgt spid="4"/>
                                        </p:tgtEl>
                                      </p:cBhvr>
                                    </p:animEffect>
                                  </p:childTnLst>
                                </p:cTn>
                              </p:par>
                              <p:par>
                                <p:cTn id="14" presetID="6" presetClass="emph" presetSubtype="0" fill="hold" nodeType="withEffect">
                                  <p:stCondLst>
                                    <p:cond delay="100"/>
                                  </p:stCondLst>
                                  <p:childTnLst>
                                    <p:animScale>
                                      <p:cBhvr>
                                        <p:cTn id="15" dur="100" fill="hold"/>
                                        <p:tgtEl>
                                          <p:spTgt spid="4"/>
                                        </p:tgtEl>
                                      </p:cBhvr>
                                      <p:by x="110000" y="110000"/>
                                    </p:animScale>
                                  </p:childTnLst>
                                </p:cTn>
                              </p:par>
                              <p:par>
                                <p:cTn id="16" presetID="6" presetClass="emph" presetSubtype="0" fill="hold" nodeType="withEffect">
                                  <p:stCondLst>
                                    <p:cond delay="200"/>
                                  </p:stCondLst>
                                  <p:childTnLst>
                                    <p:animScale>
                                      <p:cBhvr>
                                        <p:cTn id="17" dur="200" fill="hold"/>
                                        <p:tgtEl>
                                          <p:spTgt spid="4"/>
                                        </p:tgtEl>
                                      </p:cBhvr>
                                      <p:by x="90000" y="90000"/>
                                    </p:animScale>
                                  </p:childTnLst>
                                </p:cTn>
                              </p:par>
                              <p:par>
                                <p:cTn id="18" presetID="6" presetClass="emph" presetSubtype="0" fill="hold" nodeType="withEffect">
                                  <p:stCondLst>
                                    <p:cond delay="400"/>
                                  </p:stCondLst>
                                  <p:childTnLst>
                                    <p:animScale>
                                      <p:cBhvr>
                                        <p:cTn id="19" dur="100" fill="hold"/>
                                        <p:tgtEl>
                                          <p:spTgt spid="4"/>
                                        </p:tgtEl>
                                      </p:cBhvr>
                                      <p:by x="105000" y="105000"/>
                                    </p:animScale>
                                  </p:childTnLst>
                                </p:cTn>
                              </p:par>
                              <p:par>
                                <p:cTn id="20" presetID="6" presetClass="emph" presetSubtype="0" fill="hold" nodeType="withEffect">
                                  <p:stCondLst>
                                    <p:cond delay="500"/>
                                  </p:stCondLst>
                                  <p:childTnLst>
                                    <p:animScale>
                                      <p:cBhvr>
                                        <p:cTn id="21" dur="200" fill="hold"/>
                                        <p:tgtEl>
                                          <p:spTgt spid="4"/>
                                        </p:tgtEl>
                                      </p:cBhvr>
                                      <p:by x="95000" y="95000"/>
                                    </p:animScale>
                                  </p:childTnLst>
                                </p:cTn>
                              </p:par>
                              <p:par>
                                <p:cTn id="22" presetID="22" presetClass="entr" presetSubtype="8" fill="hold" nodeType="withEffect">
                                  <p:stCondLst>
                                    <p:cond delay="500"/>
                                  </p:stCondLst>
                                  <p:childTnLst>
                                    <p:set>
                                      <p:cBhvr>
                                        <p:cTn id="23" dur="1" fill="hold">
                                          <p:stCondLst>
                                            <p:cond delay="0"/>
                                          </p:stCondLst>
                                        </p:cTn>
                                        <p:tgtEl>
                                          <p:spTgt spid="304"/>
                                        </p:tgtEl>
                                        <p:attrNameLst>
                                          <p:attrName>style.visibility</p:attrName>
                                        </p:attrNameLst>
                                      </p:cBhvr>
                                      <p:to>
                                        <p:strVal val="visible"/>
                                      </p:to>
                                    </p:set>
                                    <p:animEffect transition="in" filter="wipe(left)">
                                      <p:cBhvr>
                                        <p:cTn id="24" dur="500"/>
                                        <p:tgtEl>
                                          <p:spTgt spid="304"/>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315"/>
                                        </p:tgtEl>
                                        <p:attrNameLst>
                                          <p:attrName>style.visibility</p:attrName>
                                        </p:attrNameLst>
                                      </p:cBhvr>
                                      <p:to>
                                        <p:strVal val="visible"/>
                                      </p:to>
                                    </p:set>
                                    <p:animEffect transition="in" filter="wipe(up)">
                                      <p:cBhvr>
                                        <p:cTn id="28" dur="3000"/>
                                        <p:tgtEl>
                                          <p:spTgt spid="315"/>
                                        </p:tgtEl>
                                      </p:cBhvr>
                                    </p:animEffect>
                                  </p:childTnLst>
                                </p:cTn>
                              </p:par>
                              <p:par>
                                <p:cTn id="29" presetID="47" presetClass="entr" presetSubtype="0" fill="hold" grpId="0" nodeType="withEffect">
                                  <p:stCondLst>
                                    <p:cond delay="0"/>
                                  </p:stCondLst>
                                  <p:childTnLst>
                                    <p:set>
                                      <p:cBhvr>
                                        <p:cTn id="30" dur="1" fill="hold">
                                          <p:stCondLst>
                                            <p:cond delay="0"/>
                                          </p:stCondLst>
                                        </p:cTn>
                                        <p:tgtEl>
                                          <p:spTgt spid="313"/>
                                        </p:tgtEl>
                                        <p:attrNameLst>
                                          <p:attrName>style.visibility</p:attrName>
                                        </p:attrNameLst>
                                      </p:cBhvr>
                                      <p:to>
                                        <p:strVal val="visible"/>
                                      </p:to>
                                    </p:set>
                                    <p:animEffect transition="in" filter="fade">
                                      <p:cBhvr>
                                        <p:cTn id="31" dur="1000"/>
                                        <p:tgtEl>
                                          <p:spTgt spid="313"/>
                                        </p:tgtEl>
                                      </p:cBhvr>
                                    </p:animEffect>
                                    <p:anim calcmode="lin" valueType="num">
                                      <p:cBhvr>
                                        <p:cTn id="32" dur="1000" fill="hold"/>
                                        <p:tgtEl>
                                          <p:spTgt spid="313"/>
                                        </p:tgtEl>
                                        <p:attrNameLst>
                                          <p:attrName>ppt_x</p:attrName>
                                        </p:attrNameLst>
                                      </p:cBhvr>
                                      <p:tavLst>
                                        <p:tav tm="0">
                                          <p:val>
                                            <p:strVal val="#ppt_x"/>
                                          </p:val>
                                        </p:tav>
                                        <p:tav tm="100000">
                                          <p:val>
                                            <p:strVal val="#ppt_x"/>
                                          </p:val>
                                        </p:tav>
                                      </p:tavLst>
                                    </p:anim>
                                    <p:anim calcmode="lin" valueType="num">
                                      <p:cBhvr>
                                        <p:cTn id="33" dur="1000" fill="hold"/>
                                        <p:tgtEl>
                                          <p:spTgt spid="313"/>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305"/>
                                        </p:tgtEl>
                                        <p:attrNameLst>
                                          <p:attrName>style.visibility</p:attrName>
                                        </p:attrNameLst>
                                      </p:cBhvr>
                                      <p:to>
                                        <p:strVal val="visible"/>
                                      </p:to>
                                    </p:set>
                                    <p:anim calcmode="lin" valueType="num">
                                      <p:cBhvr>
                                        <p:cTn id="37" dur="100" fill="hold"/>
                                        <p:tgtEl>
                                          <p:spTgt spid="305"/>
                                        </p:tgtEl>
                                        <p:attrNameLst>
                                          <p:attrName>ppt_w</p:attrName>
                                        </p:attrNameLst>
                                      </p:cBhvr>
                                      <p:tavLst>
                                        <p:tav tm="0">
                                          <p:val>
                                            <p:fltVal val="0"/>
                                          </p:val>
                                        </p:tav>
                                        <p:tav tm="100000">
                                          <p:val>
                                            <p:strVal val="#ppt_w"/>
                                          </p:val>
                                        </p:tav>
                                      </p:tavLst>
                                    </p:anim>
                                    <p:anim calcmode="lin" valueType="num">
                                      <p:cBhvr>
                                        <p:cTn id="38" dur="100" fill="hold"/>
                                        <p:tgtEl>
                                          <p:spTgt spid="305"/>
                                        </p:tgtEl>
                                        <p:attrNameLst>
                                          <p:attrName>ppt_h</p:attrName>
                                        </p:attrNameLst>
                                      </p:cBhvr>
                                      <p:tavLst>
                                        <p:tav tm="0">
                                          <p:val>
                                            <p:fltVal val="0"/>
                                          </p:val>
                                        </p:tav>
                                        <p:tav tm="100000">
                                          <p:val>
                                            <p:strVal val="#ppt_h"/>
                                          </p:val>
                                        </p:tav>
                                      </p:tavLst>
                                    </p:anim>
                                    <p:animEffect transition="in" filter="fade">
                                      <p:cBhvr>
                                        <p:cTn id="39" dur="100"/>
                                        <p:tgtEl>
                                          <p:spTgt spid="305"/>
                                        </p:tgtEl>
                                      </p:cBhvr>
                                    </p:animEffect>
                                  </p:childTnLst>
                                </p:cTn>
                              </p:par>
                              <p:par>
                                <p:cTn id="40" presetID="6" presetClass="emph" presetSubtype="0" fill="hold" nodeType="withEffect">
                                  <p:stCondLst>
                                    <p:cond delay="100"/>
                                  </p:stCondLst>
                                  <p:childTnLst>
                                    <p:animScale>
                                      <p:cBhvr>
                                        <p:cTn id="41" dur="100" fill="hold"/>
                                        <p:tgtEl>
                                          <p:spTgt spid="305"/>
                                        </p:tgtEl>
                                      </p:cBhvr>
                                      <p:by x="110000" y="110000"/>
                                    </p:animScale>
                                  </p:childTnLst>
                                </p:cTn>
                              </p:par>
                              <p:par>
                                <p:cTn id="42" presetID="6" presetClass="emph" presetSubtype="0" fill="hold" nodeType="withEffect">
                                  <p:stCondLst>
                                    <p:cond delay="200"/>
                                  </p:stCondLst>
                                  <p:childTnLst>
                                    <p:animScale>
                                      <p:cBhvr>
                                        <p:cTn id="43" dur="200" fill="hold"/>
                                        <p:tgtEl>
                                          <p:spTgt spid="305"/>
                                        </p:tgtEl>
                                      </p:cBhvr>
                                      <p:by x="90000" y="90000"/>
                                    </p:animScale>
                                  </p:childTnLst>
                                </p:cTn>
                              </p:par>
                              <p:par>
                                <p:cTn id="44" presetID="6" presetClass="emph" presetSubtype="0" fill="hold" nodeType="withEffect">
                                  <p:stCondLst>
                                    <p:cond delay="400"/>
                                  </p:stCondLst>
                                  <p:childTnLst>
                                    <p:animScale>
                                      <p:cBhvr>
                                        <p:cTn id="45" dur="100" fill="hold"/>
                                        <p:tgtEl>
                                          <p:spTgt spid="305"/>
                                        </p:tgtEl>
                                      </p:cBhvr>
                                      <p:by x="105000" y="105000"/>
                                    </p:animScale>
                                  </p:childTnLst>
                                </p:cTn>
                              </p:par>
                              <p:par>
                                <p:cTn id="46" presetID="6" presetClass="emph" presetSubtype="0" fill="hold" nodeType="withEffect">
                                  <p:stCondLst>
                                    <p:cond delay="500"/>
                                  </p:stCondLst>
                                  <p:childTnLst>
                                    <p:animScale>
                                      <p:cBhvr>
                                        <p:cTn id="47" dur="200" fill="hold"/>
                                        <p:tgtEl>
                                          <p:spTgt spid="305"/>
                                        </p:tgtEl>
                                      </p:cBhvr>
                                      <p:by x="95000" y="95000"/>
                                    </p:animScale>
                                  </p:childTnLst>
                                </p:cTn>
                              </p:par>
                              <p:par>
                                <p:cTn id="48" presetID="22" presetClass="entr" presetSubtype="8" fill="hold" nodeType="withEffect">
                                  <p:stCondLst>
                                    <p:cond delay="500"/>
                                  </p:stCondLst>
                                  <p:childTnLst>
                                    <p:set>
                                      <p:cBhvr>
                                        <p:cTn id="49" dur="1" fill="hold">
                                          <p:stCondLst>
                                            <p:cond delay="0"/>
                                          </p:stCondLst>
                                        </p:cTn>
                                        <p:tgtEl>
                                          <p:spTgt spid="306"/>
                                        </p:tgtEl>
                                        <p:attrNameLst>
                                          <p:attrName>style.visibility</p:attrName>
                                        </p:attrNameLst>
                                      </p:cBhvr>
                                      <p:to>
                                        <p:strVal val="visible"/>
                                      </p:to>
                                    </p:set>
                                    <p:animEffect transition="in" filter="wipe(left)">
                                      <p:cBhvr>
                                        <p:cTn id="50" dur="500"/>
                                        <p:tgtEl>
                                          <p:spTgt spid="306"/>
                                        </p:tgtEl>
                                      </p:cBhvr>
                                    </p:animEffect>
                                  </p:childTnLst>
                                </p:cTn>
                              </p:par>
                            </p:childTnLst>
                          </p:cTn>
                        </p:par>
                        <p:par>
                          <p:cTn id="51" fill="hold">
                            <p:stCondLst>
                              <p:cond delay="5500"/>
                            </p:stCondLst>
                            <p:childTnLst>
                              <p:par>
                                <p:cTn id="52" presetID="22" presetClass="entr" presetSubtype="1" fill="hold" grpId="0" nodeType="afterEffect">
                                  <p:stCondLst>
                                    <p:cond delay="0"/>
                                  </p:stCondLst>
                                  <p:childTnLst>
                                    <p:set>
                                      <p:cBhvr>
                                        <p:cTn id="53" dur="1" fill="hold">
                                          <p:stCondLst>
                                            <p:cond delay="0"/>
                                          </p:stCondLst>
                                        </p:cTn>
                                        <p:tgtEl>
                                          <p:spTgt spid="316"/>
                                        </p:tgtEl>
                                        <p:attrNameLst>
                                          <p:attrName>style.visibility</p:attrName>
                                        </p:attrNameLst>
                                      </p:cBhvr>
                                      <p:to>
                                        <p:strVal val="visible"/>
                                      </p:to>
                                    </p:set>
                                    <p:animEffect transition="in" filter="wipe(up)">
                                      <p:cBhvr>
                                        <p:cTn id="54" dur="3000"/>
                                        <p:tgtEl>
                                          <p:spTgt spid="316"/>
                                        </p:tgtEl>
                                      </p:cBhvr>
                                    </p:animEffect>
                                  </p:childTnLst>
                                </p:cTn>
                              </p:par>
                              <p:par>
                                <p:cTn id="55" presetID="47" presetClass="entr" presetSubtype="0" fill="hold" grpId="0" nodeType="withEffect">
                                  <p:stCondLst>
                                    <p:cond delay="0"/>
                                  </p:stCondLst>
                                  <p:childTnLst>
                                    <p:set>
                                      <p:cBhvr>
                                        <p:cTn id="56" dur="1" fill="hold">
                                          <p:stCondLst>
                                            <p:cond delay="0"/>
                                          </p:stCondLst>
                                        </p:cTn>
                                        <p:tgtEl>
                                          <p:spTgt spid="314"/>
                                        </p:tgtEl>
                                        <p:attrNameLst>
                                          <p:attrName>style.visibility</p:attrName>
                                        </p:attrNameLst>
                                      </p:cBhvr>
                                      <p:to>
                                        <p:strVal val="visible"/>
                                      </p:to>
                                    </p:set>
                                    <p:animEffect transition="in" filter="fade">
                                      <p:cBhvr>
                                        <p:cTn id="57" dur="1000"/>
                                        <p:tgtEl>
                                          <p:spTgt spid="314"/>
                                        </p:tgtEl>
                                      </p:cBhvr>
                                    </p:animEffect>
                                    <p:anim calcmode="lin" valueType="num">
                                      <p:cBhvr>
                                        <p:cTn id="58" dur="1000" fill="hold"/>
                                        <p:tgtEl>
                                          <p:spTgt spid="314"/>
                                        </p:tgtEl>
                                        <p:attrNameLst>
                                          <p:attrName>ppt_x</p:attrName>
                                        </p:attrNameLst>
                                      </p:cBhvr>
                                      <p:tavLst>
                                        <p:tav tm="0">
                                          <p:val>
                                            <p:strVal val="#ppt_x"/>
                                          </p:val>
                                        </p:tav>
                                        <p:tav tm="100000">
                                          <p:val>
                                            <p:strVal val="#ppt_x"/>
                                          </p:val>
                                        </p:tav>
                                      </p:tavLst>
                                    </p:anim>
                                    <p:anim calcmode="lin" valueType="num">
                                      <p:cBhvr>
                                        <p:cTn id="59" dur="1000" fill="hold"/>
                                        <p:tgtEl>
                                          <p:spTgt spid="314"/>
                                        </p:tgtEl>
                                        <p:attrNameLst>
                                          <p:attrName>ppt_y</p:attrName>
                                        </p:attrNameLst>
                                      </p:cBhvr>
                                      <p:tavLst>
                                        <p:tav tm="0">
                                          <p:val>
                                            <p:strVal val="#ppt_y-.1"/>
                                          </p:val>
                                        </p:tav>
                                        <p:tav tm="100000">
                                          <p:val>
                                            <p:strVal val="#ppt_y"/>
                                          </p:val>
                                        </p:tav>
                                      </p:tavLst>
                                    </p:anim>
                                  </p:childTnLst>
                                </p:cTn>
                              </p:par>
                              <p:par>
                                <p:cTn id="60" presetID="6" presetClass="entr" presetSubtype="32" fill="hold" nodeType="withEffect">
                                  <p:stCondLst>
                                    <p:cond delay="800"/>
                                  </p:stCondLst>
                                  <p:childTnLst>
                                    <p:set>
                                      <p:cBhvr>
                                        <p:cTn id="61" dur="1" fill="hold">
                                          <p:stCondLst>
                                            <p:cond delay="0"/>
                                          </p:stCondLst>
                                        </p:cTn>
                                        <p:tgtEl>
                                          <p:spTgt spid="11"/>
                                        </p:tgtEl>
                                        <p:attrNameLst>
                                          <p:attrName>style.visibility</p:attrName>
                                        </p:attrNameLst>
                                      </p:cBhvr>
                                      <p:to>
                                        <p:strVal val="visible"/>
                                      </p:to>
                                    </p:set>
                                    <p:animEffect transition="in" filter="circle(out)">
                                      <p:cBhvr>
                                        <p:cTn id="6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 grpId="0"/>
      <p:bldP spid="314" grpId="0"/>
      <p:bldP spid="315" grpId="0"/>
      <p:bldP spid="316" grpId="0"/>
      <p:bldP spid="30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402763"/>
            <a:ext cx="4452877" cy="3551631"/>
          </a:xfrm>
          <a:prstGeom prst="rect">
            <a:avLst/>
          </a:prstGeom>
          <a:effectLst>
            <a:softEdge rad="635000"/>
          </a:effectLst>
        </p:spPr>
      </p:pic>
      <p:sp>
        <p:nvSpPr>
          <p:cNvPr id="313" name="TextBox 3"/>
          <p:cNvSpPr txBox="1">
            <a:spLocks noChangeArrowheads="1"/>
          </p:cNvSpPr>
          <p:nvPr/>
        </p:nvSpPr>
        <p:spPr bwMode="auto">
          <a:xfrm>
            <a:off x="3604419" y="2123026"/>
            <a:ext cx="2290859" cy="9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defTabSz="914296" eaLnBrk="1" hangingPunct="1"/>
            <a:r>
              <a:rPr lang="zh-CN" altLang="en-US" sz="5500" kern="0" dirty="0">
                <a:solidFill>
                  <a:srgbClr val="FF0000"/>
                </a:solidFill>
                <a:latin typeface="叶根友毛笔行书简体" pitchFamily="2" charset="-122"/>
                <a:ea typeface="叶根友毛笔行书简体" pitchFamily="2" charset="-122"/>
              </a:rPr>
              <a:t>分类</a:t>
            </a:r>
          </a:p>
        </p:txBody>
      </p:sp>
      <p:sp>
        <p:nvSpPr>
          <p:cNvPr id="314" name="TextBox 3"/>
          <p:cNvSpPr txBox="1">
            <a:spLocks noChangeArrowheads="1"/>
          </p:cNvSpPr>
          <p:nvPr/>
        </p:nvSpPr>
        <p:spPr bwMode="auto">
          <a:xfrm>
            <a:off x="8182424" y="2127835"/>
            <a:ext cx="2290859" cy="938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defTabSz="914296" eaLnBrk="1" hangingPunct="1"/>
            <a:r>
              <a:rPr lang="zh-CN" altLang="en-US" sz="5500" kern="0" dirty="0">
                <a:solidFill>
                  <a:srgbClr val="FF0000"/>
                </a:solidFill>
                <a:latin typeface="叶根友毛笔行书简体" pitchFamily="2" charset="-122"/>
                <a:ea typeface="叶根友毛笔行书简体" pitchFamily="2" charset="-122"/>
              </a:rPr>
              <a:t>书目</a:t>
            </a:r>
          </a:p>
        </p:txBody>
      </p:sp>
      <p:sp>
        <p:nvSpPr>
          <p:cNvPr id="315" name="矩形 314"/>
          <p:cNvSpPr/>
          <p:nvPr/>
        </p:nvSpPr>
        <p:spPr>
          <a:xfrm>
            <a:off x="2858570" y="3737443"/>
            <a:ext cx="3653425" cy="700528"/>
          </a:xfrm>
          <a:prstGeom prst="rect">
            <a:avLst/>
          </a:prstGeom>
        </p:spPr>
        <p:txBody>
          <a:bodyPr wrap="square" lIns="91394" tIns="45696" rIns="91394" bIns="45696">
            <a:spAutoFit/>
          </a:bodyPr>
          <a:lstStyle/>
          <a:p>
            <a:pPr>
              <a:lnSpc>
                <a:spcPct val="150000"/>
              </a:lnSpc>
            </a:pPr>
            <a:r>
              <a:rPr lang="zh-CN" altLang="en-US" sz="1400" dirty="0">
                <a:solidFill>
                  <a:prstClr val="black"/>
                </a:solidFill>
                <a:latin typeface="微软雅黑" pitchFamily="34" charset="-122"/>
                <a:ea typeface="微软雅黑" pitchFamily="34" charset="-122"/>
              </a:rPr>
              <a:t>       集部分为“楚辞类”、“别集类”、“总集类”、“词曲类”、“闺阁类”</a:t>
            </a:r>
          </a:p>
        </p:txBody>
      </p:sp>
      <p:sp>
        <p:nvSpPr>
          <p:cNvPr id="316" name="矩形 315"/>
          <p:cNvSpPr/>
          <p:nvPr/>
        </p:nvSpPr>
        <p:spPr>
          <a:xfrm>
            <a:off x="7548925" y="3815938"/>
            <a:ext cx="3578865" cy="1346859"/>
          </a:xfrm>
          <a:prstGeom prst="rect">
            <a:avLst/>
          </a:prstGeom>
        </p:spPr>
        <p:txBody>
          <a:bodyPr wrap="square" lIns="91394" tIns="45696" rIns="91394" bIns="45696">
            <a:spAutoFit/>
          </a:bodyPr>
          <a:lstStyle/>
          <a:p>
            <a:pPr>
              <a:lnSpc>
                <a:spcPct val="150000"/>
              </a:lnSpc>
            </a:pPr>
            <a:r>
              <a:rPr lang="zh-CN" altLang="en-US" sz="1400" dirty="0">
                <a:solidFill>
                  <a:prstClr val="black"/>
                </a:solidFill>
                <a:latin typeface="微软雅黑" pitchFamily="34" charset="-122"/>
                <a:ea typeface="微软雅黑" pitchFamily="34" charset="-122"/>
              </a:rPr>
              <a:t>       重要书目如：</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楚辞</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全唐诗</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全宋词</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乐府诗集</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文选</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李太白集</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杜工部集</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韩昌黎集</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柳河东集</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白香山集</a:t>
            </a:r>
            <a:r>
              <a:rPr lang="en-US" altLang="zh-CN" sz="1400" dirty="0">
                <a:solidFill>
                  <a:prstClr val="black"/>
                </a:solidFill>
                <a:latin typeface="微软雅黑" pitchFamily="34" charset="-122"/>
                <a:ea typeface="微软雅黑" pitchFamily="34" charset="-122"/>
              </a:rPr>
              <a:t>》</a:t>
            </a:r>
            <a:r>
              <a:rPr lang="zh-CN" altLang="en-US" sz="1400" dirty="0">
                <a:solidFill>
                  <a:prstClr val="black"/>
                </a:solidFill>
                <a:latin typeface="微软雅黑" pitchFamily="34" charset="-122"/>
                <a:ea typeface="微软雅黑" pitchFamily="34" charset="-122"/>
              </a:rPr>
              <a:t>等等。</a:t>
            </a:r>
          </a:p>
        </p:txBody>
      </p:sp>
      <p:sp>
        <p:nvSpPr>
          <p:cNvPr id="303" name="TextBox 2"/>
          <p:cNvSpPr txBox="1">
            <a:spLocks noChangeArrowheads="1"/>
          </p:cNvSpPr>
          <p:nvPr/>
        </p:nvSpPr>
        <p:spPr bwMode="auto">
          <a:xfrm>
            <a:off x="2104248" y="987196"/>
            <a:ext cx="7447342" cy="70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4296">
              <a:defRPr/>
            </a:pPr>
            <a:r>
              <a:rPr lang="zh-CN" altLang="en-US" sz="4000" kern="0" spc="-300" dirty="0">
                <a:solidFill>
                  <a:srgbClr val="FF0000"/>
                </a:solidFill>
                <a:latin typeface="华文行楷" pitchFamily="2" charset="-122"/>
                <a:ea typeface="华文行楷" pitchFamily="2" charset="-122"/>
              </a:rPr>
              <a:t>集部</a:t>
            </a:r>
            <a:r>
              <a:rPr lang="en-US" altLang="zh-CN" sz="4000" kern="0" spc="-300" dirty="0">
                <a:solidFill>
                  <a:srgbClr val="FF0000"/>
                </a:solidFill>
                <a:latin typeface="华文行楷" pitchFamily="2" charset="-122"/>
                <a:ea typeface="华文行楷" pitchFamily="2" charset="-122"/>
              </a:rPr>
              <a:t>—</a:t>
            </a:r>
            <a:r>
              <a:rPr lang="zh-CN" altLang="en-US" sz="4000" kern="0" spc="-300" dirty="0">
                <a:solidFill>
                  <a:srgbClr val="FF0000"/>
                </a:solidFill>
                <a:latin typeface="华文行楷" pitchFamily="2" charset="-122"/>
                <a:ea typeface="华文行楷" pitchFamily="2" charset="-122"/>
              </a:rPr>
              <a:t>诸子百家及艺术、谱录</a:t>
            </a:r>
          </a:p>
        </p:txBody>
      </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82838" y="2127277"/>
            <a:ext cx="993566" cy="1237386"/>
          </a:xfrm>
          <a:prstGeom prst="rect">
            <a:avLst/>
          </a:prstGeom>
        </p:spPr>
      </p:pic>
      <p:pic>
        <p:nvPicPr>
          <p:cNvPr id="304" name="Picture 3" descr="image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2838" y="3326563"/>
            <a:ext cx="3317875" cy="76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5" name="图片 30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1350" y="2117616"/>
            <a:ext cx="993566" cy="1237386"/>
          </a:xfrm>
          <a:prstGeom prst="rect">
            <a:avLst/>
          </a:prstGeom>
        </p:spPr>
      </p:pic>
      <p:pic>
        <p:nvPicPr>
          <p:cNvPr id="306" name="Picture 3" descr="image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1350" y="3316902"/>
            <a:ext cx="3317875" cy="76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879247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03"/>
                                        </p:tgtEl>
                                        <p:attrNameLst>
                                          <p:attrName>style.visibility</p:attrName>
                                        </p:attrNameLst>
                                      </p:cBhvr>
                                      <p:to>
                                        <p:strVal val="visible"/>
                                      </p:to>
                                    </p:set>
                                    <p:animEffect transition="in" filter="randombar(horizontal)">
                                      <p:cBhvr>
                                        <p:cTn id="7" dur="500"/>
                                        <p:tgtEl>
                                          <p:spTgt spid="30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100" fill="hold"/>
                                        <p:tgtEl>
                                          <p:spTgt spid="4"/>
                                        </p:tgtEl>
                                        <p:attrNameLst>
                                          <p:attrName>ppt_w</p:attrName>
                                        </p:attrNameLst>
                                      </p:cBhvr>
                                      <p:tavLst>
                                        <p:tav tm="0">
                                          <p:val>
                                            <p:fltVal val="0"/>
                                          </p:val>
                                        </p:tav>
                                        <p:tav tm="100000">
                                          <p:val>
                                            <p:strVal val="#ppt_w"/>
                                          </p:val>
                                        </p:tav>
                                      </p:tavLst>
                                    </p:anim>
                                    <p:anim calcmode="lin" valueType="num">
                                      <p:cBhvr>
                                        <p:cTn id="12" dur="100" fill="hold"/>
                                        <p:tgtEl>
                                          <p:spTgt spid="4"/>
                                        </p:tgtEl>
                                        <p:attrNameLst>
                                          <p:attrName>ppt_h</p:attrName>
                                        </p:attrNameLst>
                                      </p:cBhvr>
                                      <p:tavLst>
                                        <p:tav tm="0">
                                          <p:val>
                                            <p:fltVal val="0"/>
                                          </p:val>
                                        </p:tav>
                                        <p:tav tm="100000">
                                          <p:val>
                                            <p:strVal val="#ppt_h"/>
                                          </p:val>
                                        </p:tav>
                                      </p:tavLst>
                                    </p:anim>
                                    <p:animEffect transition="in" filter="fade">
                                      <p:cBhvr>
                                        <p:cTn id="13" dur="100"/>
                                        <p:tgtEl>
                                          <p:spTgt spid="4"/>
                                        </p:tgtEl>
                                      </p:cBhvr>
                                    </p:animEffect>
                                  </p:childTnLst>
                                </p:cTn>
                              </p:par>
                              <p:par>
                                <p:cTn id="14" presetID="6" presetClass="emph" presetSubtype="0" fill="hold" nodeType="withEffect">
                                  <p:stCondLst>
                                    <p:cond delay="100"/>
                                  </p:stCondLst>
                                  <p:childTnLst>
                                    <p:animScale>
                                      <p:cBhvr>
                                        <p:cTn id="15" dur="100" fill="hold"/>
                                        <p:tgtEl>
                                          <p:spTgt spid="4"/>
                                        </p:tgtEl>
                                      </p:cBhvr>
                                      <p:by x="110000" y="110000"/>
                                    </p:animScale>
                                  </p:childTnLst>
                                </p:cTn>
                              </p:par>
                              <p:par>
                                <p:cTn id="16" presetID="6" presetClass="emph" presetSubtype="0" fill="hold" nodeType="withEffect">
                                  <p:stCondLst>
                                    <p:cond delay="200"/>
                                  </p:stCondLst>
                                  <p:childTnLst>
                                    <p:animScale>
                                      <p:cBhvr>
                                        <p:cTn id="17" dur="200" fill="hold"/>
                                        <p:tgtEl>
                                          <p:spTgt spid="4"/>
                                        </p:tgtEl>
                                      </p:cBhvr>
                                      <p:by x="90000" y="90000"/>
                                    </p:animScale>
                                  </p:childTnLst>
                                </p:cTn>
                              </p:par>
                              <p:par>
                                <p:cTn id="18" presetID="6" presetClass="emph" presetSubtype="0" fill="hold" nodeType="withEffect">
                                  <p:stCondLst>
                                    <p:cond delay="400"/>
                                  </p:stCondLst>
                                  <p:childTnLst>
                                    <p:animScale>
                                      <p:cBhvr>
                                        <p:cTn id="19" dur="100" fill="hold"/>
                                        <p:tgtEl>
                                          <p:spTgt spid="4"/>
                                        </p:tgtEl>
                                      </p:cBhvr>
                                      <p:by x="105000" y="105000"/>
                                    </p:animScale>
                                  </p:childTnLst>
                                </p:cTn>
                              </p:par>
                              <p:par>
                                <p:cTn id="20" presetID="6" presetClass="emph" presetSubtype="0" fill="hold" nodeType="withEffect">
                                  <p:stCondLst>
                                    <p:cond delay="500"/>
                                  </p:stCondLst>
                                  <p:childTnLst>
                                    <p:animScale>
                                      <p:cBhvr>
                                        <p:cTn id="21" dur="200" fill="hold"/>
                                        <p:tgtEl>
                                          <p:spTgt spid="4"/>
                                        </p:tgtEl>
                                      </p:cBhvr>
                                      <p:by x="95000" y="95000"/>
                                    </p:animScale>
                                  </p:childTnLst>
                                </p:cTn>
                              </p:par>
                              <p:par>
                                <p:cTn id="22" presetID="22" presetClass="entr" presetSubtype="8" fill="hold" nodeType="withEffect">
                                  <p:stCondLst>
                                    <p:cond delay="500"/>
                                  </p:stCondLst>
                                  <p:childTnLst>
                                    <p:set>
                                      <p:cBhvr>
                                        <p:cTn id="23" dur="1" fill="hold">
                                          <p:stCondLst>
                                            <p:cond delay="0"/>
                                          </p:stCondLst>
                                        </p:cTn>
                                        <p:tgtEl>
                                          <p:spTgt spid="304"/>
                                        </p:tgtEl>
                                        <p:attrNameLst>
                                          <p:attrName>style.visibility</p:attrName>
                                        </p:attrNameLst>
                                      </p:cBhvr>
                                      <p:to>
                                        <p:strVal val="visible"/>
                                      </p:to>
                                    </p:set>
                                    <p:animEffect transition="in" filter="wipe(left)">
                                      <p:cBhvr>
                                        <p:cTn id="24" dur="500"/>
                                        <p:tgtEl>
                                          <p:spTgt spid="304"/>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315"/>
                                        </p:tgtEl>
                                        <p:attrNameLst>
                                          <p:attrName>style.visibility</p:attrName>
                                        </p:attrNameLst>
                                      </p:cBhvr>
                                      <p:to>
                                        <p:strVal val="visible"/>
                                      </p:to>
                                    </p:set>
                                    <p:animEffect transition="in" filter="wipe(up)">
                                      <p:cBhvr>
                                        <p:cTn id="28" dur="3000"/>
                                        <p:tgtEl>
                                          <p:spTgt spid="315"/>
                                        </p:tgtEl>
                                      </p:cBhvr>
                                    </p:animEffect>
                                  </p:childTnLst>
                                </p:cTn>
                              </p:par>
                              <p:par>
                                <p:cTn id="29" presetID="47" presetClass="entr" presetSubtype="0" fill="hold" grpId="0" nodeType="withEffect">
                                  <p:stCondLst>
                                    <p:cond delay="0"/>
                                  </p:stCondLst>
                                  <p:childTnLst>
                                    <p:set>
                                      <p:cBhvr>
                                        <p:cTn id="30" dur="1" fill="hold">
                                          <p:stCondLst>
                                            <p:cond delay="0"/>
                                          </p:stCondLst>
                                        </p:cTn>
                                        <p:tgtEl>
                                          <p:spTgt spid="313"/>
                                        </p:tgtEl>
                                        <p:attrNameLst>
                                          <p:attrName>style.visibility</p:attrName>
                                        </p:attrNameLst>
                                      </p:cBhvr>
                                      <p:to>
                                        <p:strVal val="visible"/>
                                      </p:to>
                                    </p:set>
                                    <p:animEffect transition="in" filter="fade">
                                      <p:cBhvr>
                                        <p:cTn id="31" dur="1000"/>
                                        <p:tgtEl>
                                          <p:spTgt spid="313"/>
                                        </p:tgtEl>
                                      </p:cBhvr>
                                    </p:animEffect>
                                    <p:anim calcmode="lin" valueType="num">
                                      <p:cBhvr>
                                        <p:cTn id="32" dur="1000" fill="hold"/>
                                        <p:tgtEl>
                                          <p:spTgt spid="313"/>
                                        </p:tgtEl>
                                        <p:attrNameLst>
                                          <p:attrName>ppt_x</p:attrName>
                                        </p:attrNameLst>
                                      </p:cBhvr>
                                      <p:tavLst>
                                        <p:tav tm="0">
                                          <p:val>
                                            <p:strVal val="#ppt_x"/>
                                          </p:val>
                                        </p:tav>
                                        <p:tav tm="100000">
                                          <p:val>
                                            <p:strVal val="#ppt_x"/>
                                          </p:val>
                                        </p:tav>
                                      </p:tavLst>
                                    </p:anim>
                                    <p:anim calcmode="lin" valueType="num">
                                      <p:cBhvr>
                                        <p:cTn id="33" dur="1000" fill="hold"/>
                                        <p:tgtEl>
                                          <p:spTgt spid="313"/>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305"/>
                                        </p:tgtEl>
                                        <p:attrNameLst>
                                          <p:attrName>style.visibility</p:attrName>
                                        </p:attrNameLst>
                                      </p:cBhvr>
                                      <p:to>
                                        <p:strVal val="visible"/>
                                      </p:to>
                                    </p:set>
                                    <p:anim calcmode="lin" valueType="num">
                                      <p:cBhvr>
                                        <p:cTn id="37" dur="100" fill="hold"/>
                                        <p:tgtEl>
                                          <p:spTgt spid="305"/>
                                        </p:tgtEl>
                                        <p:attrNameLst>
                                          <p:attrName>ppt_w</p:attrName>
                                        </p:attrNameLst>
                                      </p:cBhvr>
                                      <p:tavLst>
                                        <p:tav tm="0">
                                          <p:val>
                                            <p:fltVal val="0"/>
                                          </p:val>
                                        </p:tav>
                                        <p:tav tm="100000">
                                          <p:val>
                                            <p:strVal val="#ppt_w"/>
                                          </p:val>
                                        </p:tav>
                                      </p:tavLst>
                                    </p:anim>
                                    <p:anim calcmode="lin" valueType="num">
                                      <p:cBhvr>
                                        <p:cTn id="38" dur="100" fill="hold"/>
                                        <p:tgtEl>
                                          <p:spTgt spid="305"/>
                                        </p:tgtEl>
                                        <p:attrNameLst>
                                          <p:attrName>ppt_h</p:attrName>
                                        </p:attrNameLst>
                                      </p:cBhvr>
                                      <p:tavLst>
                                        <p:tav tm="0">
                                          <p:val>
                                            <p:fltVal val="0"/>
                                          </p:val>
                                        </p:tav>
                                        <p:tav tm="100000">
                                          <p:val>
                                            <p:strVal val="#ppt_h"/>
                                          </p:val>
                                        </p:tav>
                                      </p:tavLst>
                                    </p:anim>
                                    <p:animEffect transition="in" filter="fade">
                                      <p:cBhvr>
                                        <p:cTn id="39" dur="100"/>
                                        <p:tgtEl>
                                          <p:spTgt spid="305"/>
                                        </p:tgtEl>
                                      </p:cBhvr>
                                    </p:animEffect>
                                  </p:childTnLst>
                                </p:cTn>
                              </p:par>
                              <p:par>
                                <p:cTn id="40" presetID="6" presetClass="emph" presetSubtype="0" fill="hold" nodeType="withEffect">
                                  <p:stCondLst>
                                    <p:cond delay="100"/>
                                  </p:stCondLst>
                                  <p:childTnLst>
                                    <p:animScale>
                                      <p:cBhvr>
                                        <p:cTn id="41" dur="100" fill="hold"/>
                                        <p:tgtEl>
                                          <p:spTgt spid="305"/>
                                        </p:tgtEl>
                                      </p:cBhvr>
                                      <p:by x="110000" y="110000"/>
                                    </p:animScale>
                                  </p:childTnLst>
                                </p:cTn>
                              </p:par>
                              <p:par>
                                <p:cTn id="42" presetID="6" presetClass="emph" presetSubtype="0" fill="hold" nodeType="withEffect">
                                  <p:stCondLst>
                                    <p:cond delay="200"/>
                                  </p:stCondLst>
                                  <p:childTnLst>
                                    <p:animScale>
                                      <p:cBhvr>
                                        <p:cTn id="43" dur="200" fill="hold"/>
                                        <p:tgtEl>
                                          <p:spTgt spid="305"/>
                                        </p:tgtEl>
                                      </p:cBhvr>
                                      <p:by x="90000" y="90000"/>
                                    </p:animScale>
                                  </p:childTnLst>
                                </p:cTn>
                              </p:par>
                              <p:par>
                                <p:cTn id="44" presetID="6" presetClass="emph" presetSubtype="0" fill="hold" nodeType="withEffect">
                                  <p:stCondLst>
                                    <p:cond delay="400"/>
                                  </p:stCondLst>
                                  <p:childTnLst>
                                    <p:animScale>
                                      <p:cBhvr>
                                        <p:cTn id="45" dur="100" fill="hold"/>
                                        <p:tgtEl>
                                          <p:spTgt spid="305"/>
                                        </p:tgtEl>
                                      </p:cBhvr>
                                      <p:by x="105000" y="105000"/>
                                    </p:animScale>
                                  </p:childTnLst>
                                </p:cTn>
                              </p:par>
                              <p:par>
                                <p:cTn id="46" presetID="6" presetClass="emph" presetSubtype="0" fill="hold" nodeType="withEffect">
                                  <p:stCondLst>
                                    <p:cond delay="500"/>
                                  </p:stCondLst>
                                  <p:childTnLst>
                                    <p:animScale>
                                      <p:cBhvr>
                                        <p:cTn id="47" dur="200" fill="hold"/>
                                        <p:tgtEl>
                                          <p:spTgt spid="305"/>
                                        </p:tgtEl>
                                      </p:cBhvr>
                                      <p:by x="95000" y="95000"/>
                                    </p:animScale>
                                  </p:childTnLst>
                                </p:cTn>
                              </p:par>
                              <p:par>
                                <p:cTn id="48" presetID="22" presetClass="entr" presetSubtype="8" fill="hold" nodeType="withEffect">
                                  <p:stCondLst>
                                    <p:cond delay="500"/>
                                  </p:stCondLst>
                                  <p:childTnLst>
                                    <p:set>
                                      <p:cBhvr>
                                        <p:cTn id="49" dur="1" fill="hold">
                                          <p:stCondLst>
                                            <p:cond delay="0"/>
                                          </p:stCondLst>
                                        </p:cTn>
                                        <p:tgtEl>
                                          <p:spTgt spid="306"/>
                                        </p:tgtEl>
                                        <p:attrNameLst>
                                          <p:attrName>style.visibility</p:attrName>
                                        </p:attrNameLst>
                                      </p:cBhvr>
                                      <p:to>
                                        <p:strVal val="visible"/>
                                      </p:to>
                                    </p:set>
                                    <p:animEffect transition="in" filter="wipe(left)">
                                      <p:cBhvr>
                                        <p:cTn id="50" dur="500"/>
                                        <p:tgtEl>
                                          <p:spTgt spid="306"/>
                                        </p:tgtEl>
                                      </p:cBhvr>
                                    </p:animEffect>
                                  </p:childTnLst>
                                </p:cTn>
                              </p:par>
                            </p:childTnLst>
                          </p:cTn>
                        </p:par>
                        <p:par>
                          <p:cTn id="51" fill="hold">
                            <p:stCondLst>
                              <p:cond delay="5500"/>
                            </p:stCondLst>
                            <p:childTnLst>
                              <p:par>
                                <p:cTn id="52" presetID="22" presetClass="entr" presetSubtype="1" fill="hold" grpId="0" nodeType="afterEffect">
                                  <p:stCondLst>
                                    <p:cond delay="0"/>
                                  </p:stCondLst>
                                  <p:childTnLst>
                                    <p:set>
                                      <p:cBhvr>
                                        <p:cTn id="53" dur="1" fill="hold">
                                          <p:stCondLst>
                                            <p:cond delay="0"/>
                                          </p:stCondLst>
                                        </p:cTn>
                                        <p:tgtEl>
                                          <p:spTgt spid="316"/>
                                        </p:tgtEl>
                                        <p:attrNameLst>
                                          <p:attrName>style.visibility</p:attrName>
                                        </p:attrNameLst>
                                      </p:cBhvr>
                                      <p:to>
                                        <p:strVal val="visible"/>
                                      </p:to>
                                    </p:set>
                                    <p:animEffect transition="in" filter="wipe(up)">
                                      <p:cBhvr>
                                        <p:cTn id="54" dur="3000"/>
                                        <p:tgtEl>
                                          <p:spTgt spid="316"/>
                                        </p:tgtEl>
                                      </p:cBhvr>
                                    </p:animEffect>
                                  </p:childTnLst>
                                </p:cTn>
                              </p:par>
                              <p:par>
                                <p:cTn id="55" presetID="47" presetClass="entr" presetSubtype="0" fill="hold" grpId="0" nodeType="withEffect">
                                  <p:stCondLst>
                                    <p:cond delay="0"/>
                                  </p:stCondLst>
                                  <p:childTnLst>
                                    <p:set>
                                      <p:cBhvr>
                                        <p:cTn id="56" dur="1" fill="hold">
                                          <p:stCondLst>
                                            <p:cond delay="0"/>
                                          </p:stCondLst>
                                        </p:cTn>
                                        <p:tgtEl>
                                          <p:spTgt spid="314"/>
                                        </p:tgtEl>
                                        <p:attrNameLst>
                                          <p:attrName>style.visibility</p:attrName>
                                        </p:attrNameLst>
                                      </p:cBhvr>
                                      <p:to>
                                        <p:strVal val="visible"/>
                                      </p:to>
                                    </p:set>
                                    <p:animEffect transition="in" filter="fade">
                                      <p:cBhvr>
                                        <p:cTn id="57" dur="1000"/>
                                        <p:tgtEl>
                                          <p:spTgt spid="314"/>
                                        </p:tgtEl>
                                      </p:cBhvr>
                                    </p:animEffect>
                                    <p:anim calcmode="lin" valueType="num">
                                      <p:cBhvr>
                                        <p:cTn id="58" dur="1000" fill="hold"/>
                                        <p:tgtEl>
                                          <p:spTgt spid="314"/>
                                        </p:tgtEl>
                                        <p:attrNameLst>
                                          <p:attrName>ppt_x</p:attrName>
                                        </p:attrNameLst>
                                      </p:cBhvr>
                                      <p:tavLst>
                                        <p:tav tm="0">
                                          <p:val>
                                            <p:strVal val="#ppt_x"/>
                                          </p:val>
                                        </p:tav>
                                        <p:tav tm="100000">
                                          <p:val>
                                            <p:strVal val="#ppt_x"/>
                                          </p:val>
                                        </p:tav>
                                      </p:tavLst>
                                    </p:anim>
                                    <p:anim calcmode="lin" valueType="num">
                                      <p:cBhvr>
                                        <p:cTn id="59" dur="1000" fill="hold"/>
                                        <p:tgtEl>
                                          <p:spTgt spid="314"/>
                                        </p:tgtEl>
                                        <p:attrNameLst>
                                          <p:attrName>ppt_y</p:attrName>
                                        </p:attrNameLst>
                                      </p:cBhvr>
                                      <p:tavLst>
                                        <p:tav tm="0">
                                          <p:val>
                                            <p:strVal val="#ppt_y-.1"/>
                                          </p:val>
                                        </p:tav>
                                        <p:tav tm="100000">
                                          <p:val>
                                            <p:strVal val="#ppt_y"/>
                                          </p:val>
                                        </p:tav>
                                      </p:tavLst>
                                    </p:anim>
                                  </p:childTnLst>
                                </p:cTn>
                              </p:par>
                              <p:par>
                                <p:cTn id="60" presetID="6" presetClass="entr" presetSubtype="32" fill="hold" nodeType="withEffect">
                                  <p:stCondLst>
                                    <p:cond delay="800"/>
                                  </p:stCondLst>
                                  <p:childTnLst>
                                    <p:set>
                                      <p:cBhvr>
                                        <p:cTn id="61" dur="1" fill="hold">
                                          <p:stCondLst>
                                            <p:cond delay="0"/>
                                          </p:stCondLst>
                                        </p:cTn>
                                        <p:tgtEl>
                                          <p:spTgt spid="12"/>
                                        </p:tgtEl>
                                        <p:attrNameLst>
                                          <p:attrName>style.visibility</p:attrName>
                                        </p:attrNameLst>
                                      </p:cBhvr>
                                      <p:to>
                                        <p:strVal val="visible"/>
                                      </p:to>
                                    </p:set>
                                    <p:animEffect transition="in" filter="circle(out)">
                                      <p:cBhvr>
                                        <p:cTn id="6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 grpId="0"/>
      <p:bldP spid="314" grpId="0"/>
      <p:bldP spid="315" grpId="0"/>
      <p:bldP spid="316" grpId="0"/>
      <p:bldP spid="30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
          <p:cNvSpPr txBox="1">
            <a:spLocks noChangeArrowheads="1"/>
          </p:cNvSpPr>
          <p:nvPr/>
        </p:nvSpPr>
        <p:spPr bwMode="auto">
          <a:xfrm>
            <a:off x="1036360" y="2958631"/>
            <a:ext cx="4055177" cy="9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defTabSz="914296" eaLnBrk="1" hangingPunct="1"/>
            <a:r>
              <a:rPr lang="zh-CN" altLang="en-US" sz="5500" kern="0" dirty="0">
                <a:solidFill>
                  <a:prstClr val="black"/>
                </a:solidFill>
                <a:latin typeface="叶根友毛笔行书简体" pitchFamily="2" charset="-122"/>
                <a:ea typeface="叶根友毛笔行书简体" pitchFamily="2" charset="-122"/>
              </a:rPr>
              <a:t>国学教育</a:t>
            </a:r>
          </a:p>
        </p:txBody>
      </p:sp>
      <p:pic>
        <p:nvPicPr>
          <p:cNvPr id="7" name="图片 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0829" y="4164117"/>
            <a:ext cx="662700" cy="342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组合 7"/>
          <p:cNvGrpSpPr/>
          <p:nvPr/>
        </p:nvGrpSpPr>
        <p:grpSpPr>
          <a:xfrm>
            <a:off x="1900002" y="4044645"/>
            <a:ext cx="3702005" cy="461665"/>
            <a:chOff x="2609225" y="4152581"/>
            <a:chExt cx="3702005" cy="461664"/>
          </a:xfrm>
        </p:grpSpPr>
        <p:sp>
          <p:nvSpPr>
            <p:cNvPr id="9" name="TextBox 2"/>
            <p:cNvSpPr txBox="1">
              <a:spLocks noChangeArrowheads="1"/>
            </p:cNvSpPr>
            <p:nvPr/>
          </p:nvSpPr>
          <p:spPr bwMode="auto">
            <a:xfrm>
              <a:off x="3329551" y="4152581"/>
              <a:ext cx="2981679"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defTabSz="914354" eaLnBrk="1" hangingPunct="1"/>
              <a:r>
                <a:rPr lang="zh-CN" altLang="en-US" sz="2400" b="1" kern="0" dirty="0">
                  <a:solidFill>
                    <a:srgbClr val="000000"/>
                  </a:solidFill>
                  <a:latin typeface="楷体" pitchFamily="49" charset="-122"/>
                  <a:ea typeface="楷体" pitchFamily="49" charset="-122"/>
                </a:rPr>
                <a:t>国学教育</a:t>
              </a:r>
            </a:p>
          </p:txBody>
        </p:sp>
        <p:sp>
          <p:nvSpPr>
            <p:cNvPr id="10" name="文本框 20"/>
            <p:cNvSpPr txBox="1">
              <a:spLocks noChangeArrowheads="1"/>
            </p:cNvSpPr>
            <p:nvPr/>
          </p:nvSpPr>
          <p:spPr bwMode="auto">
            <a:xfrm>
              <a:off x="2609225" y="4152581"/>
              <a:ext cx="720326"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914354" eaLnBrk="1" hangingPunct="1"/>
              <a:r>
                <a:rPr lang="zh-CN" altLang="en-US" sz="2400" b="1" kern="0" dirty="0">
                  <a:solidFill>
                    <a:srgbClr val="2F2F2F"/>
                  </a:solidFill>
                  <a:latin typeface="楷体" pitchFamily="49" charset="-122"/>
                  <a:ea typeface="楷体" pitchFamily="49" charset="-122"/>
                </a:rPr>
                <a:t>壹</a:t>
              </a:r>
            </a:p>
          </p:txBody>
        </p:sp>
        <p:sp>
          <p:nvSpPr>
            <p:cNvPr id="11" name="流程图: 联系 22"/>
            <p:cNvSpPr>
              <a:spLocks noChangeArrowheads="1"/>
            </p:cNvSpPr>
            <p:nvPr/>
          </p:nvSpPr>
          <p:spPr bwMode="auto">
            <a:xfrm>
              <a:off x="3223248" y="4330381"/>
              <a:ext cx="106304" cy="106362"/>
            </a:xfrm>
            <a:prstGeom prst="flowChartConnector">
              <a:avLst/>
            </a:prstGeom>
            <a:solidFill>
              <a:srgbClr val="2F2F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354"/>
              <a:endParaRPr lang="zh-CN" altLang="en-US" sz="1900" kern="0">
                <a:solidFill>
                  <a:srgbClr val="FFFFFF"/>
                </a:solidFill>
              </a:endParaRPr>
            </a:p>
          </p:txBody>
        </p:sp>
      </p:grpSp>
      <p:pic>
        <p:nvPicPr>
          <p:cNvPr id="12" name="图片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0829" y="4585161"/>
            <a:ext cx="662700" cy="342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 name="组合 12"/>
          <p:cNvGrpSpPr/>
          <p:nvPr/>
        </p:nvGrpSpPr>
        <p:grpSpPr>
          <a:xfrm>
            <a:off x="1900002" y="4465694"/>
            <a:ext cx="4793486" cy="461665"/>
            <a:chOff x="2609225" y="4573627"/>
            <a:chExt cx="4793486" cy="461664"/>
          </a:xfrm>
        </p:grpSpPr>
        <p:sp>
          <p:nvSpPr>
            <p:cNvPr id="14" name="TextBox 2"/>
            <p:cNvSpPr txBox="1">
              <a:spLocks noChangeArrowheads="1"/>
            </p:cNvSpPr>
            <p:nvPr/>
          </p:nvSpPr>
          <p:spPr bwMode="auto">
            <a:xfrm>
              <a:off x="3329551" y="4573627"/>
              <a:ext cx="4073160"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defTabSz="914354" eaLnBrk="1" hangingPunct="1"/>
              <a:r>
                <a:rPr lang="zh-CN" altLang="en-US" sz="2400" b="1" kern="0" dirty="0">
                  <a:solidFill>
                    <a:srgbClr val="000000"/>
                  </a:solidFill>
                  <a:latin typeface="楷体" pitchFamily="49" charset="-122"/>
                  <a:ea typeface="楷体" pitchFamily="49" charset="-122"/>
                </a:rPr>
                <a:t>国学教育的意义</a:t>
              </a:r>
            </a:p>
          </p:txBody>
        </p:sp>
        <p:sp>
          <p:nvSpPr>
            <p:cNvPr id="15" name="文本框 25"/>
            <p:cNvSpPr txBox="1">
              <a:spLocks noChangeArrowheads="1"/>
            </p:cNvSpPr>
            <p:nvPr/>
          </p:nvSpPr>
          <p:spPr bwMode="auto">
            <a:xfrm>
              <a:off x="2609225" y="4573627"/>
              <a:ext cx="720326"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914354" eaLnBrk="1" hangingPunct="1"/>
              <a:r>
                <a:rPr lang="zh-CN" altLang="en-US" sz="2400" b="1" kern="0" dirty="0">
                  <a:solidFill>
                    <a:srgbClr val="2F2F2F"/>
                  </a:solidFill>
                  <a:latin typeface="楷体" pitchFamily="49" charset="-122"/>
                  <a:ea typeface="楷体" pitchFamily="49" charset="-122"/>
                </a:rPr>
                <a:t>贰</a:t>
              </a:r>
            </a:p>
          </p:txBody>
        </p:sp>
        <p:sp>
          <p:nvSpPr>
            <p:cNvPr id="16" name="流程图: 联系 27"/>
            <p:cNvSpPr>
              <a:spLocks noChangeArrowheads="1"/>
            </p:cNvSpPr>
            <p:nvPr/>
          </p:nvSpPr>
          <p:spPr bwMode="auto">
            <a:xfrm>
              <a:off x="3223248" y="4751426"/>
              <a:ext cx="106304" cy="106361"/>
            </a:xfrm>
            <a:prstGeom prst="flowChartConnector">
              <a:avLst/>
            </a:prstGeom>
            <a:solidFill>
              <a:srgbClr val="2F2F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354"/>
              <a:endParaRPr lang="zh-CN" altLang="en-US" sz="1900" kern="0">
                <a:solidFill>
                  <a:srgbClr val="FFFFFF"/>
                </a:solidFill>
              </a:endParaRPr>
            </a:p>
          </p:txBody>
        </p:sp>
      </p:grpSp>
      <p:pic>
        <p:nvPicPr>
          <p:cNvPr id="17" name="图片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0829" y="5067598"/>
            <a:ext cx="662700" cy="342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组合 17"/>
          <p:cNvGrpSpPr/>
          <p:nvPr/>
        </p:nvGrpSpPr>
        <p:grpSpPr>
          <a:xfrm>
            <a:off x="1900002" y="4948131"/>
            <a:ext cx="5945614" cy="461665"/>
            <a:chOff x="2609225" y="5056064"/>
            <a:chExt cx="5945614" cy="461664"/>
          </a:xfrm>
        </p:grpSpPr>
        <p:sp>
          <p:nvSpPr>
            <p:cNvPr id="19" name="TextBox 2"/>
            <p:cNvSpPr txBox="1">
              <a:spLocks noChangeArrowheads="1"/>
            </p:cNvSpPr>
            <p:nvPr/>
          </p:nvSpPr>
          <p:spPr bwMode="auto">
            <a:xfrm>
              <a:off x="3329551" y="5056064"/>
              <a:ext cx="5225288"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defTabSz="914354" eaLnBrk="1" hangingPunct="1"/>
              <a:r>
                <a:rPr lang="zh-CN" altLang="en-US" sz="2400" b="1" kern="0" dirty="0">
                  <a:solidFill>
                    <a:srgbClr val="000000"/>
                  </a:solidFill>
                  <a:latin typeface="楷体" pitchFamily="49" charset="-122"/>
                  <a:ea typeface="楷体" pitchFamily="49" charset="-122"/>
                </a:rPr>
                <a:t>开展国学教育</a:t>
              </a:r>
            </a:p>
          </p:txBody>
        </p:sp>
        <p:sp>
          <p:nvSpPr>
            <p:cNvPr id="20" name="文本框 30"/>
            <p:cNvSpPr txBox="1">
              <a:spLocks noChangeArrowheads="1"/>
            </p:cNvSpPr>
            <p:nvPr/>
          </p:nvSpPr>
          <p:spPr bwMode="auto">
            <a:xfrm>
              <a:off x="2609225" y="5056064"/>
              <a:ext cx="720326"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914354" eaLnBrk="1" hangingPunct="1"/>
              <a:r>
                <a:rPr lang="zh-CN" altLang="en-US" sz="2400" b="1" kern="0">
                  <a:solidFill>
                    <a:srgbClr val="2F2F2F"/>
                  </a:solidFill>
                  <a:latin typeface="楷体" pitchFamily="49" charset="-122"/>
                  <a:ea typeface="楷体" pitchFamily="49" charset="-122"/>
                </a:rPr>
                <a:t>叁</a:t>
              </a:r>
            </a:p>
          </p:txBody>
        </p:sp>
        <p:sp>
          <p:nvSpPr>
            <p:cNvPr id="21" name="流程图: 联系 32"/>
            <p:cNvSpPr>
              <a:spLocks noChangeArrowheads="1"/>
            </p:cNvSpPr>
            <p:nvPr/>
          </p:nvSpPr>
          <p:spPr bwMode="auto">
            <a:xfrm>
              <a:off x="3223248" y="5233863"/>
              <a:ext cx="106304" cy="106361"/>
            </a:xfrm>
            <a:prstGeom prst="flowChartConnector">
              <a:avLst/>
            </a:prstGeom>
            <a:solidFill>
              <a:srgbClr val="2F2F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354"/>
              <a:endParaRPr lang="zh-CN" altLang="en-US" sz="1900" kern="0">
                <a:solidFill>
                  <a:srgbClr val="FFFFFF"/>
                </a:solidFill>
              </a:endParaRPr>
            </a:p>
          </p:txBody>
        </p:sp>
      </p:grpSp>
      <p:pic>
        <p:nvPicPr>
          <p:cNvPr id="22" name="Picture 3" descr="image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5007" y="3881943"/>
            <a:ext cx="3317875" cy="76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3" name="图片 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0829" y="5529558"/>
            <a:ext cx="662700" cy="342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组合 23"/>
          <p:cNvGrpSpPr/>
          <p:nvPr/>
        </p:nvGrpSpPr>
        <p:grpSpPr>
          <a:xfrm>
            <a:off x="1900002" y="5410091"/>
            <a:ext cx="5081518" cy="461665"/>
            <a:chOff x="2609225" y="5056064"/>
            <a:chExt cx="5081518" cy="461664"/>
          </a:xfrm>
        </p:grpSpPr>
        <p:sp>
          <p:nvSpPr>
            <p:cNvPr id="25" name="TextBox 2"/>
            <p:cNvSpPr txBox="1">
              <a:spLocks noChangeArrowheads="1"/>
            </p:cNvSpPr>
            <p:nvPr/>
          </p:nvSpPr>
          <p:spPr bwMode="auto">
            <a:xfrm>
              <a:off x="3329551" y="5056064"/>
              <a:ext cx="4361192"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defTabSz="914354" eaLnBrk="1" hangingPunct="1"/>
              <a:r>
                <a:rPr lang="zh-CN" altLang="en-US" sz="2400" b="1" kern="0" dirty="0">
                  <a:solidFill>
                    <a:srgbClr val="000000"/>
                  </a:solidFill>
                  <a:latin typeface="楷体" pitchFamily="49" charset="-122"/>
                  <a:ea typeface="楷体" pitchFamily="49" charset="-122"/>
                </a:rPr>
                <a:t>当代价值</a:t>
              </a:r>
            </a:p>
          </p:txBody>
        </p:sp>
        <p:sp>
          <p:nvSpPr>
            <p:cNvPr id="26" name="文本框 30"/>
            <p:cNvSpPr txBox="1">
              <a:spLocks noChangeArrowheads="1"/>
            </p:cNvSpPr>
            <p:nvPr/>
          </p:nvSpPr>
          <p:spPr bwMode="auto">
            <a:xfrm>
              <a:off x="2609225" y="5056064"/>
              <a:ext cx="720326"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defTabSz="914354" eaLnBrk="1" hangingPunct="1"/>
              <a:r>
                <a:rPr lang="zh-CN" altLang="en-US" sz="2400" b="1" kern="0" dirty="0">
                  <a:solidFill>
                    <a:srgbClr val="2F2F2F"/>
                  </a:solidFill>
                  <a:latin typeface="楷体" pitchFamily="49" charset="-122"/>
                  <a:ea typeface="楷体" pitchFamily="49" charset="-122"/>
                </a:rPr>
                <a:t>肆</a:t>
              </a:r>
            </a:p>
          </p:txBody>
        </p:sp>
        <p:sp>
          <p:nvSpPr>
            <p:cNvPr id="27" name="流程图: 联系 32"/>
            <p:cNvSpPr>
              <a:spLocks noChangeArrowheads="1"/>
            </p:cNvSpPr>
            <p:nvPr/>
          </p:nvSpPr>
          <p:spPr bwMode="auto">
            <a:xfrm>
              <a:off x="3223248" y="5233863"/>
              <a:ext cx="106304" cy="106361"/>
            </a:xfrm>
            <a:prstGeom prst="flowChartConnector">
              <a:avLst/>
            </a:prstGeom>
            <a:solidFill>
              <a:srgbClr val="2F2F2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4354"/>
              <a:endParaRPr lang="zh-CN" altLang="en-US" sz="1900" kern="0">
                <a:solidFill>
                  <a:srgbClr val="FFFFFF"/>
                </a:solidFill>
              </a:endParaRPr>
            </a:p>
          </p:txBody>
        </p:sp>
      </p:grpSp>
      <p:pic>
        <p:nvPicPr>
          <p:cNvPr id="29" name="图片 6" descr=" er.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45018" y="1032608"/>
            <a:ext cx="927100"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10018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2000" fill="hold"/>
                                            <p:tgtEl>
                                              <p:spTgt spid="29"/>
                                            </p:tgtEl>
                                            <p:attrNameLst>
                                              <p:attrName>ppt_w</p:attrName>
                                            </p:attrNameLst>
                                          </p:cBhvr>
                                          <p:tavLst>
                                            <p:tav tm="0">
                                              <p:val>
                                                <p:fltVal val="0"/>
                                              </p:val>
                                            </p:tav>
                                            <p:tav tm="100000">
                                              <p:val>
                                                <p:strVal val="#ppt_w"/>
                                              </p:val>
                                            </p:tav>
                                          </p:tavLst>
                                        </p:anim>
                                        <p:anim calcmode="lin" valueType="num">
                                          <p:cBhvr>
                                            <p:cTn id="8" dur="2000" fill="hold"/>
                                            <p:tgtEl>
                                              <p:spTgt spid="29"/>
                                            </p:tgtEl>
                                            <p:attrNameLst>
                                              <p:attrName>ppt_h</p:attrName>
                                            </p:attrNameLst>
                                          </p:cBhvr>
                                          <p:tavLst>
                                            <p:tav tm="0">
                                              <p:val>
                                                <p:fltVal val="0"/>
                                              </p:val>
                                            </p:tav>
                                            <p:tav tm="100000">
                                              <p:val>
                                                <p:strVal val="#ppt_h"/>
                                              </p:val>
                                            </p:tav>
                                          </p:tavLst>
                                        </p:anim>
                                      </p:childTnLst>
                                    </p:cTn>
                                  </p:par>
                                  <p:par>
                                    <p:cTn id="9" presetID="47"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par>
                                    <p:cTn id="14" presetID="22" presetClass="entr" presetSubtype="8" fill="hold" nodeType="withEffect">
                                      <p:stCondLst>
                                        <p:cond delay="50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par>
                              <p:cTn id="17" fill="hold">
                                <p:stCondLst>
                                  <p:cond delay="2000"/>
                                </p:stCondLst>
                                <p:childTnLst>
                                  <p:par>
                                    <p:cTn id="18" presetID="2" presetClass="entr" presetSubtype="8" fill="hold" nodeType="afterEffect" p14:presetBounceEnd="66000">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14:bounceEnd="66000">
                                          <p:cBhvr additive="base">
                                            <p:cTn id="20" dur="2000" fill="hold"/>
                                            <p:tgtEl>
                                              <p:spTgt spid="7"/>
                                            </p:tgtEl>
                                            <p:attrNameLst>
                                              <p:attrName>ppt_x</p:attrName>
                                            </p:attrNameLst>
                                          </p:cBhvr>
                                          <p:tavLst>
                                            <p:tav tm="0">
                                              <p:val>
                                                <p:strVal val="0-#ppt_w/2"/>
                                              </p:val>
                                            </p:tav>
                                            <p:tav tm="100000">
                                              <p:val>
                                                <p:strVal val="#ppt_x"/>
                                              </p:val>
                                            </p:tav>
                                          </p:tavLst>
                                        </p:anim>
                                        <p:anim calcmode="lin" valueType="num" p14:bounceEnd="66000">
                                          <p:cBhvr additive="base">
                                            <p:cTn id="21" dur="2000" fill="hold"/>
                                            <p:tgtEl>
                                              <p:spTgt spid="7"/>
                                            </p:tgtEl>
                                            <p:attrNameLst>
                                              <p:attrName>ppt_y</p:attrName>
                                            </p:attrNameLst>
                                          </p:cBhvr>
                                          <p:tavLst>
                                            <p:tav tm="0">
                                              <p:val>
                                                <p:strVal val="#ppt_y"/>
                                              </p:val>
                                            </p:tav>
                                            <p:tav tm="100000">
                                              <p:val>
                                                <p:strVal val="#ppt_y"/>
                                              </p:val>
                                            </p:tav>
                                          </p:tavLst>
                                        </p:anim>
                                      </p:childTnLst>
                                    </p:cTn>
                                  </p:par>
                                  <p:par>
                                    <p:cTn id="22" presetID="14" presetClass="entr" presetSubtype="1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par>
                                    <p:cTn id="25" presetID="2" presetClass="entr" presetSubtype="8" fill="hold" nodeType="withEffect" p14:presetBounceEnd="66000">
                                      <p:stCondLst>
                                        <p:cond delay="1000"/>
                                      </p:stCondLst>
                                      <p:childTnLst>
                                        <p:set>
                                          <p:cBhvr>
                                            <p:cTn id="26" dur="1" fill="hold">
                                              <p:stCondLst>
                                                <p:cond delay="0"/>
                                              </p:stCondLst>
                                            </p:cTn>
                                            <p:tgtEl>
                                              <p:spTgt spid="12"/>
                                            </p:tgtEl>
                                            <p:attrNameLst>
                                              <p:attrName>style.visibility</p:attrName>
                                            </p:attrNameLst>
                                          </p:cBhvr>
                                          <p:to>
                                            <p:strVal val="visible"/>
                                          </p:to>
                                        </p:set>
                                        <p:anim calcmode="lin" valueType="num" p14:bounceEnd="66000">
                                          <p:cBhvr additive="base">
                                            <p:cTn id="27" dur="2000" fill="hold"/>
                                            <p:tgtEl>
                                              <p:spTgt spid="12"/>
                                            </p:tgtEl>
                                            <p:attrNameLst>
                                              <p:attrName>ppt_x</p:attrName>
                                            </p:attrNameLst>
                                          </p:cBhvr>
                                          <p:tavLst>
                                            <p:tav tm="0">
                                              <p:val>
                                                <p:strVal val="0-#ppt_w/2"/>
                                              </p:val>
                                            </p:tav>
                                            <p:tav tm="100000">
                                              <p:val>
                                                <p:strVal val="#ppt_x"/>
                                              </p:val>
                                            </p:tav>
                                          </p:tavLst>
                                        </p:anim>
                                        <p:anim calcmode="lin" valueType="num" p14:bounceEnd="66000">
                                          <p:cBhvr additive="base">
                                            <p:cTn id="28" dur="2000" fill="hold"/>
                                            <p:tgtEl>
                                              <p:spTgt spid="12"/>
                                            </p:tgtEl>
                                            <p:attrNameLst>
                                              <p:attrName>ppt_y</p:attrName>
                                            </p:attrNameLst>
                                          </p:cBhvr>
                                          <p:tavLst>
                                            <p:tav tm="0">
                                              <p:val>
                                                <p:strVal val="#ppt_y"/>
                                              </p:val>
                                            </p:tav>
                                            <p:tav tm="100000">
                                              <p:val>
                                                <p:strVal val="#ppt_y"/>
                                              </p:val>
                                            </p:tav>
                                          </p:tavLst>
                                        </p:anim>
                                      </p:childTnLst>
                                    </p:cTn>
                                  </p:par>
                                  <p:par>
                                    <p:cTn id="29" presetID="14" presetClass="entr" presetSubtype="10" fill="hold" nodeType="withEffect">
                                      <p:stCondLst>
                                        <p:cond delay="1000"/>
                                      </p:stCondLst>
                                      <p:childTnLst>
                                        <p:set>
                                          <p:cBhvr>
                                            <p:cTn id="30" dur="1" fill="hold">
                                              <p:stCondLst>
                                                <p:cond delay="0"/>
                                              </p:stCondLst>
                                            </p:cTn>
                                            <p:tgtEl>
                                              <p:spTgt spid="13"/>
                                            </p:tgtEl>
                                            <p:attrNameLst>
                                              <p:attrName>style.visibility</p:attrName>
                                            </p:attrNameLst>
                                          </p:cBhvr>
                                          <p:to>
                                            <p:strVal val="visible"/>
                                          </p:to>
                                        </p:set>
                                        <p:animEffect transition="in" filter="randombar(horizontal)">
                                          <p:cBhvr>
                                            <p:cTn id="31" dur="500"/>
                                            <p:tgtEl>
                                              <p:spTgt spid="13"/>
                                            </p:tgtEl>
                                          </p:cBhvr>
                                        </p:animEffect>
                                      </p:childTnLst>
                                    </p:cTn>
                                  </p:par>
                                  <p:par>
                                    <p:cTn id="32" presetID="2" presetClass="entr" presetSubtype="8" fill="hold" nodeType="withEffect" p14:presetBounceEnd="66000">
                                      <p:stCondLst>
                                        <p:cond delay="2000"/>
                                      </p:stCondLst>
                                      <p:childTnLst>
                                        <p:set>
                                          <p:cBhvr>
                                            <p:cTn id="33" dur="1" fill="hold">
                                              <p:stCondLst>
                                                <p:cond delay="0"/>
                                              </p:stCondLst>
                                            </p:cTn>
                                            <p:tgtEl>
                                              <p:spTgt spid="17"/>
                                            </p:tgtEl>
                                            <p:attrNameLst>
                                              <p:attrName>style.visibility</p:attrName>
                                            </p:attrNameLst>
                                          </p:cBhvr>
                                          <p:to>
                                            <p:strVal val="visible"/>
                                          </p:to>
                                        </p:set>
                                        <p:anim calcmode="lin" valueType="num" p14:bounceEnd="66000">
                                          <p:cBhvr additive="base">
                                            <p:cTn id="34" dur="2000" fill="hold"/>
                                            <p:tgtEl>
                                              <p:spTgt spid="17"/>
                                            </p:tgtEl>
                                            <p:attrNameLst>
                                              <p:attrName>ppt_x</p:attrName>
                                            </p:attrNameLst>
                                          </p:cBhvr>
                                          <p:tavLst>
                                            <p:tav tm="0">
                                              <p:val>
                                                <p:strVal val="0-#ppt_w/2"/>
                                              </p:val>
                                            </p:tav>
                                            <p:tav tm="100000">
                                              <p:val>
                                                <p:strVal val="#ppt_x"/>
                                              </p:val>
                                            </p:tav>
                                          </p:tavLst>
                                        </p:anim>
                                        <p:anim calcmode="lin" valueType="num" p14:bounceEnd="66000">
                                          <p:cBhvr additive="base">
                                            <p:cTn id="35" dur="2000" fill="hold"/>
                                            <p:tgtEl>
                                              <p:spTgt spid="17"/>
                                            </p:tgtEl>
                                            <p:attrNameLst>
                                              <p:attrName>ppt_y</p:attrName>
                                            </p:attrNameLst>
                                          </p:cBhvr>
                                          <p:tavLst>
                                            <p:tav tm="0">
                                              <p:val>
                                                <p:strVal val="#ppt_y"/>
                                              </p:val>
                                            </p:tav>
                                            <p:tav tm="100000">
                                              <p:val>
                                                <p:strVal val="#ppt_y"/>
                                              </p:val>
                                            </p:tav>
                                          </p:tavLst>
                                        </p:anim>
                                      </p:childTnLst>
                                    </p:cTn>
                                  </p:par>
                                  <p:par>
                                    <p:cTn id="36" presetID="14" presetClass="entr" presetSubtype="10" fill="hold" nodeType="withEffect">
                                      <p:stCondLst>
                                        <p:cond delay="2000"/>
                                      </p:stCondLst>
                                      <p:childTnLst>
                                        <p:set>
                                          <p:cBhvr>
                                            <p:cTn id="37" dur="1" fill="hold">
                                              <p:stCondLst>
                                                <p:cond delay="0"/>
                                              </p:stCondLst>
                                            </p:cTn>
                                            <p:tgtEl>
                                              <p:spTgt spid="18"/>
                                            </p:tgtEl>
                                            <p:attrNameLst>
                                              <p:attrName>style.visibility</p:attrName>
                                            </p:attrNameLst>
                                          </p:cBhvr>
                                          <p:to>
                                            <p:strVal val="visible"/>
                                          </p:to>
                                        </p:set>
                                        <p:animEffect transition="in" filter="randombar(horizontal)">
                                          <p:cBhvr>
                                            <p:cTn id="38" dur="500"/>
                                            <p:tgtEl>
                                              <p:spTgt spid="18"/>
                                            </p:tgtEl>
                                          </p:cBhvr>
                                        </p:animEffect>
                                      </p:childTnLst>
                                    </p:cTn>
                                  </p:par>
                                  <p:par>
                                    <p:cTn id="39" presetID="2" presetClass="entr" presetSubtype="8" fill="hold" nodeType="withEffect" p14:presetBounceEnd="66000">
                                      <p:stCondLst>
                                        <p:cond delay="3000"/>
                                      </p:stCondLst>
                                      <p:childTnLst>
                                        <p:set>
                                          <p:cBhvr>
                                            <p:cTn id="40" dur="1" fill="hold">
                                              <p:stCondLst>
                                                <p:cond delay="0"/>
                                              </p:stCondLst>
                                            </p:cTn>
                                            <p:tgtEl>
                                              <p:spTgt spid="23"/>
                                            </p:tgtEl>
                                            <p:attrNameLst>
                                              <p:attrName>style.visibility</p:attrName>
                                            </p:attrNameLst>
                                          </p:cBhvr>
                                          <p:to>
                                            <p:strVal val="visible"/>
                                          </p:to>
                                        </p:set>
                                        <p:anim calcmode="lin" valueType="num" p14:bounceEnd="66000">
                                          <p:cBhvr additive="base">
                                            <p:cTn id="41" dur="2000" fill="hold"/>
                                            <p:tgtEl>
                                              <p:spTgt spid="23"/>
                                            </p:tgtEl>
                                            <p:attrNameLst>
                                              <p:attrName>ppt_x</p:attrName>
                                            </p:attrNameLst>
                                          </p:cBhvr>
                                          <p:tavLst>
                                            <p:tav tm="0">
                                              <p:val>
                                                <p:strVal val="0-#ppt_w/2"/>
                                              </p:val>
                                            </p:tav>
                                            <p:tav tm="100000">
                                              <p:val>
                                                <p:strVal val="#ppt_x"/>
                                              </p:val>
                                            </p:tav>
                                          </p:tavLst>
                                        </p:anim>
                                        <p:anim calcmode="lin" valueType="num" p14:bounceEnd="66000">
                                          <p:cBhvr additive="base">
                                            <p:cTn id="42" dur="2000" fill="hold"/>
                                            <p:tgtEl>
                                              <p:spTgt spid="23"/>
                                            </p:tgtEl>
                                            <p:attrNameLst>
                                              <p:attrName>ppt_y</p:attrName>
                                            </p:attrNameLst>
                                          </p:cBhvr>
                                          <p:tavLst>
                                            <p:tav tm="0">
                                              <p:val>
                                                <p:strVal val="#ppt_y"/>
                                              </p:val>
                                            </p:tav>
                                            <p:tav tm="100000">
                                              <p:val>
                                                <p:strVal val="#ppt_y"/>
                                              </p:val>
                                            </p:tav>
                                          </p:tavLst>
                                        </p:anim>
                                      </p:childTnLst>
                                    </p:cTn>
                                  </p:par>
                                  <p:par>
                                    <p:cTn id="43" presetID="14" presetClass="entr" presetSubtype="10" fill="hold" nodeType="withEffect">
                                      <p:stCondLst>
                                        <p:cond delay="3000"/>
                                      </p:stCondLst>
                                      <p:childTnLst>
                                        <p:set>
                                          <p:cBhvr>
                                            <p:cTn id="44" dur="1" fill="hold">
                                              <p:stCondLst>
                                                <p:cond delay="0"/>
                                              </p:stCondLst>
                                            </p:cTn>
                                            <p:tgtEl>
                                              <p:spTgt spid="24"/>
                                            </p:tgtEl>
                                            <p:attrNameLst>
                                              <p:attrName>style.visibility</p:attrName>
                                            </p:attrNameLst>
                                          </p:cBhvr>
                                          <p:to>
                                            <p:strVal val="visible"/>
                                          </p:to>
                                        </p:set>
                                        <p:animEffect transition="in" filter="randombar(horizontal)">
                                          <p:cBhvr>
                                            <p:cTn id="4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2000" fill="hold"/>
                                            <p:tgtEl>
                                              <p:spTgt spid="29"/>
                                            </p:tgtEl>
                                            <p:attrNameLst>
                                              <p:attrName>ppt_w</p:attrName>
                                            </p:attrNameLst>
                                          </p:cBhvr>
                                          <p:tavLst>
                                            <p:tav tm="0">
                                              <p:val>
                                                <p:fltVal val="0"/>
                                              </p:val>
                                            </p:tav>
                                            <p:tav tm="100000">
                                              <p:val>
                                                <p:strVal val="#ppt_w"/>
                                              </p:val>
                                            </p:tav>
                                          </p:tavLst>
                                        </p:anim>
                                        <p:anim calcmode="lin" valueType="num">
                                          <p:cBhvr>
                                            <p:cTn id="8" dur="2000" fill="hold"/>
                                            <p:tgtEl>
                                              <p:spTgt spid="29"/>
                                            </p:tgtEl>
                                            <p:attrNameLst>
                                              <p:attrName>ppt_h</p:attrName>
                                            </p:attrNameLst>
                                          </p:cBhvr>
                                          <p:tavLst>
                                            <p:tav tm="0">
                                              <p:val>
                                                <p:fltVal val="0"/>
                                              </p:val>
                                            </p:tav>
                                            <p:tav tm="100000">
                                              <p:val>
                                                <p:strVal val="#ppt_h"/>
                                              </p:val>
                                            </p:tav>
                                          </p:tavLst>
                                        </p:anim>
                                      </p:childTnLst>
                                    </p:cTn>
                                  </p:par>
                                  <p:par>
                                    <p:cTn id="9" presetID="47"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par>
                                    <p:cTn id="14" presetID="22" presetClass="entr" presetSubtype="8" fill="hold" nodeType="withEffect">
                                      <p:stCondLst>
                                        <p:cond delay="50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childTnLst>
                              </p:cTn>
                            </p:par>
                            <p:par>
                              <p:cTn id="17" fill="hold">
                                <p:stCondLst>
                                  <p:cond delay="2000"/>
                                </p:stCondLst>
                                <p:childTnLst>
                                  <p:par>
                                    <p:cTn id="18" presetID="2" presetClass="entr" presetSubtype="8"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2000" fill="hold"/>
                                            <p:tgtEl>
                                              <p:spTgt spid="7"/>
                                            </p:tgtEl>
                                            <p:attrNameLst>
                                              <p:attrName>ppt_x</p:attrName>
                                            </p:attrNameLst>
                                          </p:cBhvr>
                                          <p:tavLst>
                                            <p:tav tm="0">
                                              <p:val>
                                                <p:strVal val="0-#ppt_w/2"/>
                                              </p:val>
                                            </p:tav>
                                            <p:tav tm="100000">
                                              <p:val>
                                                <p:strVal val="#ppt_x"/>
                                              </p:val>
                                            </p:tav>
                                          </p:tavLst>
                                        </p:anim>
                                        <p:anim calcmode="lin" valueType="num">
                                          <p:cBhvr additive="base">
                                            <p:cTn id="21" dur="2000" fill="hold"/>
                                            <p:tgtEl>
                                              <p:spTgt spid="7"/>
                                            </p:tgtEl>
                                            <p:attrNameLst>
                                              <p:attrName>ppt_y</p:attrName>
                                            </p:attrNameLst>
                                          </p:cBhvr>
                                          <p:tavLst>
                                            <p:tav tm="0">
                                              <p:val>
                                                <p:strVal val="#ppt_y"/>
                                              </p:val>
                                            </p:tav>
                                            <p:tav tm="100000">
                                              <p:val>
                                                <p:strVal val="#ppt_y"/>
                                              </p:val>
                                            </p:tav>
                                          </p:tavLst>
                                        </p:anim>
                                      </p:childTnLst>
                                    </p:cTn>
                                  </p:par>
                                  <p:par>
                                    <p:cTn id="22" presetID="14" presetClass="entr" presetSubtype="1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par>
                                    <p:cTn id="25" presetID="2" presetClass="entr" presetSubtype="8" fill="hold" nodeType="withEffect">
                                      <p:stCondLst>
                                        <p:cond delay="10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2000" fill="hold"/>
                                            <p:tgtEl>
                                              <p:spTgt spid="12"/>
                                            </p:tgtEl>
                                            <p:attrNameLst>
                                              <p:attrName>ppt_x</p:attrName>
                                            </p:attrNameLst>
                                          </p:cBhvr>
                                          <p:tavLst>
                                            <p:tav tm="0">
                                              <p:val>
                                                <p:strVal val="0-#ppt_w/2"/>
                                              </p:val>
                                            </p:tav>
                                            <p:tav tm="100000">
                                              <p:val>
                                                <p:strVal val="#ppt_x"/>
                                              </p:val>
                                            </p:tav>
                                          </p:tavLst>
                                        </p:anim>
                                        <p:anim calcmode="lin" valueType="num">
                                          <p:cBhvr additive="base">
                                            <p:cTn id="28" dur="2000" fill="hold"/>
                                            <p:tgtEl>
                                              <p:spTgt spid="12"/>
                                            </p:tgtEl>
                                            <p:attrNameLst>
                                              <p:attrName>ppt_y</p:attrName>
                                            </p:attrNameLst>
                                          </p:cBhvr>
                                          <p:tavLst>
                                            <p:tav tm="0">
                                              <p:val>
                                                <p:strVal val="#ppt_y"/>
                                              </p:val>
                                            </p:tav>
                                            <p:tav tm="100000">
                                              <p:val>
                                                <p:strVal val="#ppt_y"/>
                                              </p:val>
                                            </p:tav>
                                          </p:tavLst>
                                        </p:anim>
                                      </p:childTnLst>
                                    </p:cTn>
                                  </p:par>
                                  <p:par>
                                    <p:cTn id="29" presetID="14" presetClass="entr" presetSubtype="10" fill="hold" nodeType="withEffect">
                                      <p:stCondLst>
                                        <p:cond delay="1000"/>
                                      </p:stCondLst>
                                      <p:childTnLst>
                                        <p:set>
                                          <p:cBhvr>
                                            <p:cTn id="30" dur="1" fill="hold">
                                              <p:stCondLst>
                                                <p:cond delay="0"/>
                                              </p:stCondLst>
                                            </p:cTn>
                                            <p:tgtEl>
                                              <p:spTgt spid="13"/>
                                            </p:tgtEl>
                                            <p:attrNameLst>
                                              <p:attrName>style.visibility</p:attrName>
                                            </p:attrNameLst>
                                          </p:cBhvr>
                                          <p:to>
                                            <p:strVal val="visible"/>
                                          </p:to>
                                        </p:set>
                                        <p:animEffect transition="in" filter="randombar(horizontal)">
                                          <p:cBhvr>
                                            <p:cTn id="31" dur="500"/>
                                            <p:tgtEl>
                                              <p:spTgt spid="13"/>
                                            </p:tgtEl>
                                          </p:cBhvr>
                                        </p:animEffect>
                                      </p:childTnLst>
                                    </p:cTn>
                                  </p:par>
                                  <p:par>
                                    <p:cTn id="32" presetID="2" presetClass="entr" presetSubtype="8" fill="hold" nodeType="withEffect">
                                      <p:stCondLst>
                                        <p:cond delay="200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2000" fill="hold"/>
                                            <p:tgtEl>
                                              <p:spTgt spid="17"/>
                                            </p:tgtEl>
                                            <p:attrNameLst>
                                              <p:attrName>ppt_x</p:attrName>
                                            </p:attrNameLst>
                                          </p:cBhvr>
                                          <p:tavLst>
                                            <p:tav tm="0">
                                              <p:val>
                                                <p:strVal val="0-#ppt_w/2"/>
                                              </p:val>
                                            </p:tav>
                                            <p:tav tm="100000">
                                              <p:val>
                                                <p:strVal val="#ppt_x"/>
                                              </p:val>
                                            </p:tav>
                                          </p:tavLst>
                                        </p:anim>
                                        <p:anim calcmode="lin" valueType="num">
                                          <p:cBhvr additive="base">
                                            <p:cTn id="35" dur="2000" fill="hold"/>
                                            <p:tgtEl>
                                              <p:spTgt spid="17"/>
                                            </p:tgtEl>
                                            <p:attrNameLst>
                                              <p:attrName>ppt_y</p:attrName>
                                            </p:attrNameLst>
                                          </p:cBhvr>
                                          <p:tavLst>
                                            <p:tav tm="0">
                                              <p:val>
                                                <p:strVal val="#ppt_y"/>
                                              </p:val>
                                            </p:tav>
                                            <p:tav tm="100000">
                                              <p:val>
                                                <p:strVal val="#ppt_y"/>
                                              </p:val>
                                            </p:tav>
                                          </p:tavLst>
                                        </p:anim>
                                      </p:childTnLst>
                                    </p:cTn>
                                  </p:par>
                                  <p:par>
                                    <p:cTn id="36" presetID="14" presetClass="entr" presetSubtype="10" fill="hold" nodeType="withEffect">
                                      <p:stCondLst>
                                        <p:cond delay="2000"/>
                                      </p:stCondLst>
                                      <p:childTnLst>
                                        <p:set>
                                          <p:cBhvr>
                                            <p:cTn id="37" dur="1" fill="hold">
                                              <p:stCondLst>
                                                <p:cond delay="0"/>
                                              </p:stCondLst>
                                            </p:cTn>
                                            <p:tgtEl>
                                              <p:spTgt spid="18"/>
                                            </p:tgtEl>
                                            <p:attrNameLst>
                                              <p:attrName>style.visibility</p:attrName>
                                            </p:attrNameLst>
                                          </p:cBhvr>
                                          <p:to>
                                            <p:strVal val="visible"/>
                                          </p:to>
                                        </p:set>
                                        <p:animEffect transition="in" filter="randombar(horizontal)">
                                          <p:cBhvr>
                                            <p:cTn id="38" dur="500"/>
                                            <p:tgtEl>
                                              <p:spTgt spid="18"/>
                                            </p:tgtEl>
                                          </p:cBhvr>
                                        </p:animEffect>
                                      </p:childTnLst>
                                    </p:cTn>
                                  </p:par>
                                  <p:par>
                                    <p:cTn id="39" presetID="2" presetClass="entr" presetSubtype="8" fill="hold" nodeType="withEffect">
                                      <p:stCondLst>
                                        <p:cond delay="300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2000" fill="hold"/>
                                            <p:tgtEl>
                                              <p:spTgt spid="23"/>
                                            </p:tgtEl>
                                            <p:attrNameLst>
                                              <p:attrName>ppt_x</p:attrName>
                                            </p:attrNameLst>
                                          </p:cBhvr>
                                          <p:tavLst>
                                            <p:tav tm="0">
                                              <p:val>
                                                <p:strVal val="0-#ppt_w/2"/>
                                              </p:val>
                                            </p:tav>
                                            <p:tav tm="100000">
                                              <p:val>
                                                <p:strVal val="#ppt_x"/>
                                              </p:val>
                                            </p:tav>
                                          </p:tavLst>
                                        </p:anim>
                                        <p:anim calcmode="lin" valueType="num">
                                          <p:cBhvr additive="base">
                                            <p:cTn id="42" dur="2000" fill="hold"/>
                                            <p:tgtEl>
                                              <p:spTgt spid="23"/>
                                            </p:tgtEl>
                                            <p:attrNameLst>
                                              <p:attrName>ppt_y</p:attrName>
                                            </p:attrNameLst>
                                          </p:cBhvr>
                                          <p:tavLst>
                                            <p:tav tm="0">
                                              <p:val>
                                                <p:strVal val="#ppt_y"/>
                                              </p:val>
                                            </p:tav>
                                            <p:tav tm="100000">
                                              <p:val>
                                                <p:strVal val="#ppt_y"/>
                                              </p:val>
                                            </p:tav>
                                          </p:tavLst>
                                        </p:anim>
                                      </p:childTnLst>
                                    </p:cTn>
                                  </p:par>
                                  <p:par>
                                    <p:cTn id="43" presetID="14" presetClass="entr" presetSubtype="10" fill="hold" nodeType="withEffect">
                                      <p:stCondLst>
                                        <p:cond delay="3000"/>
                                      </p:stCondLst>
                                      <p:childTnLst>
                                        <p:set>
                                          <p:cBhvr>
                                            <p:cTn id="44" dur="1" fill="hold">
                                              <p:stCondLst>
                                                <p:cond delay="0"/>
                                              </p:stCondLst>
                                            </p:cTn>
                                            <p:tgtEl>
                                              <p:spTgt spid="24"/>
                                            </p:tgtEl>
                                            <p:attrNameLst>
                                              <p:attrName>style.visibility</p:attrName>
                                            </p:attrNameLst>
                                          </p:cBhvr>
                                          <p:to>
                                            <p:strVal val="visible"/>
                                          </p:to>
                                        </p:set>
                                        <p:animEffect transition="in" filter="randombar(horizontal)">
                                          <p:cBhvr>
                                            <p:cTn id="4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243166" y="2349674"/>
            <a:ext cx="4636016" cy="3647104"/>
          </a:xfrm>
          <a:prstGeom prst="rect">
            <a:avLst/>
          </a:prstGeom>
        </p:spPr>
        <p:txBody>
          <a:bodyPr wrap="square" lIns="91394" tIns="45696" rIns="91394" bIns="45696">
            <a:spAutoFit/>
          </a:bodyPr>
          <a:lstStyle/>
          <a:p>
            <a:pPr>
              <a:lnSpc>
                <a:spcPct val="150000"/>
              </a:lnSpc>
            </a:pPr>
            <a:r>
              <a:rPr lang="zh-CN" altLang="en-US" sz="1400" dirty="0">
                <a:solidFill>
                  <a:prstClr val="black"/>
                </a:solidFill>
                <a:latin typeface="微软雅黑" pitchFamily="34" charset="-122"/>
                <a:ea typeface="微软雅黑" pitchFamily="34" charset="-122"/>
              </a:rPr>
              <a:t>       在大学里设立国学学位，有人说“国学学位”的定位本身就十分模糊，其实，国学包括哪些领域和范围本身并不模糊。国学分为小国学圈与大国学圈，小国学圈仅仅限于经部、史部、子部、集部，大国学圈则囊括五术、六艺、诸子百家之说。国学随着西学渐淫东学式微之际经波澜起伏而日渐风起云涌，走到今日实属不易，国学是伴随中国传统文化而生长的、伴随中国历史而发展的。在</a:t>
            </a:r>
            <a:r>
              <a:rPr lang="en-US" altLang="zh-CN" sz="1400" dirty="0">
                <a:solidFill>
                  <a:prstClr val="black"/>
                </a:solidFill>
                <a:latin typeface="微软雅黑" pitchFamily="34" charset="-122"/>
                <a:ea typeface="微软雅黑" pitchFamily="34" charset="-122"/>
              </a:rPr>
              <a:t>21</a:t>
            </a:r>
            <a:r>
              <a:rPr lang="zh-CN" altLang="en-US" sz="1400" dirty="0">
                <a:solidFill>
                  <a:prstClr val="black"/>
                </a:solidFill>
                <a:latin typeface="微软雅黑" pitchFamily="34" charset="-122"/>
                <a:ea typeface="微软雅黑" pitchFamily="34" charset="-122"/>
              </a:rPr>
              <a:t>世纪的今天，国学教育除了传统的吟诵践习之外，以北京市老百姓国学会为代表的国学机构，采用了更多百姓喜闻乐见的形式，扩充了国学的内容，丰富了国学的表现形式，使国学教育走进了寻常百姓家。</a:t>
            </a:r>
          </a:p>
        </p:txBody>
      </p:sp>
      <p:pic>
        <p:nvPicPr>
          <p:cNvPr id="7" name="图片 6"/>
          <p:cNvPicPr>
            <a:picLocks noChangeAspect="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tretch>
            <a:fillRect/>
          </a:stretch>
        </p:blipFill>
        <p:spPr>
          <a:xfrm>
            <a:off x="5954044" y="2610272"/>
            <a:ext cx="6058658" cy="4244920"/>
          </a:xfrm>
          <a:prstGeom prst="rect">
            <a:avLst/>
          </a:prstGeom>
          <a:effectLst>
            <a:softEdge rad="635000"/>
          </a:effectLst>
        </p:spPr>
      </p:pic>
      <p:sp>
        <p:nvSpPr>
          <p:cNvPr id="5" name="TextBox 2"/>
          <p:cNvSpPr txBox="1">
            <a:spLocks noChangeArrowheads="1"/>
          </p:cNvSpPr>
          <p:nvPr/>
        </p:nvSpPr>
        <p:spPr bwMode="auto">
          <a:xfrm>
            <a:off x="2104248" y="987196"/>
            <a:ext cx="4926468" cy="70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4296">
              <a:defRPr/>
            </a:pPr>
            <a:r>
              <a:rPr lang="zh-CN" altLang="en-US" sz="4000" kern="0" dirty="0">
                <a:solidFill>
                  <a:srgbClr val="FF0000"/>
                </a:solidFill>
                <a:latin typeface="华文行楷" pitchFamily="2" charset="-122"/>
                <a:ea typeface="华文行楷" pitchFamily="2" charset="-122"/>
              </a:rPr>
              <a:t>国学教育</a:t>
            </a:r>
          </a:p>
        </p:txBody>
      </p:sp>
      <p:pic>
        <p:nvPicPr>
          <p:cNvPr id="6" name="图片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19991" y="-190500"/>
            <a:ext cx="4776787"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49538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2" presetClass="entr" presetSubtype="1" fill="hold" grpId="0" nodeType="afterEffect">
                                  <p:stCondLst>
                                    <p:cond delay="30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0"/>
                                        <p:tgtEl>
                                          <p:spTgt spid="4"/>
                                        </p:tgtEl>
                                      </p:cBhvr>
                                    </p:animEffect>
                                  </p:childTnLst>
                                </p:cTn>
                              </p:par>
                              <p:par>
                                <p:cTn id="12" presetID="6" presetClass="entr" presetSubtype="32" fill="hold" nodeType="withEffect">
                                  <p:stCondLst>
                                    <p:cond delay="800"/>
                                  </p:stCondLst>
                                  <p:childTnLst>
                                    <p:set>
                                      <p:cBhvr>
                                        <p:cTn id="13" dur="1" fill="hold">
                                          <p:stCondLst>
                                            <p:cond delay="0"/>
                                          </p:stCondLst>
                                        </p:cTn>
                                        <p:tgtEl>
                                          <p:spTgt spid="7"/>
                                        </p:tgtEl>
                                        <p:attrNameLst>
                                          <p:attrName>style.visibility</p:attrName>
                                        </p:attrNameLst>
                                      </p:cBhvr>
                                      <p:to>
                                        <p:strVal val="visible"/>
                                      </p:to>
                                    </p:set>
                                    <p:animEffect transition="in" filter="circle(out)">
                                      <p:cBhvr>
                                        <p:cTn id="14" dur="2000"/>
                                        <p:tgtEl>
                                          <p:spTgt spid="7"/>
                                        </p:tgtEl>
                                      </p:cBhvr>
                                    </p:animEffect>
                                  </p:childTnLst>
                                </p:cTn>
                              </p:par>
                              <p:par>
                                <p:cTn id="15" presetID="22" presetClass="entr" presetSubtype="2" fill="hold" nodeType="withEffect">
                                  <p:stCondLst>
                                    <p:cond delay="80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354412" y="1845618"/>
            <a:ext cx="9421314" cy="2354442"/>
          </a:xfrm>
          <a:prstGeom prst="rect">
            <a:avLst/>
          </a:prstGeom>
        </p:spPr>
        <p:txBody>
          <a:bodyPr wrap="square" lIns="91394" tIns="45696" rIns="91394" bIns="45696">
            <a:spAutoFit/>
          </a:bodyPr>
          <a:lstStyle/>
          <a:p>
            <a:pPr>
              <a:lnSpc>
                <a:spcPct val="150000"/>
              </a:lnSpc>
            </a:pPr>
            <a:r>
              <a:rPr lang="zh-CN" altLang="en-US" sz="1400" dirty="0">
                <a:solidFill>
                  <a:prstClr val="black"/>
                </a:solidFill>
                <a:latin typeface="微软雅黑" pitchFamily="34" charset="-122"/>
                <a:ea typeface="微软雅黑" pitchFamily="34" charset="-122"/>
              </a:rPr>
              <a:t>        国学可以启迪孩子的天性，亦作用于成人。国学，教给了老师和孩子们更多的宽容和理解。中国传统文化是由儒、释、道三家，文、史、哲三科，天、地、人三学合构而成。在这种传统文化基础上孕育出来的传统人文精神，主要体现在三个方面：在人与自然的关系上，顺自然而以人为本；在人与社会的关系上，循人伦而以和为本；在人与自我的关系上，重体验而以乐为本。处于这种精神熏陶之下的中国古代知识分子，逐渐形成了“为天地立心，为生民立命，为往圣继绝学，为万世开太平”的使命意识，“居庙堂之高则忧其民，处江湖之远则忧其君”的忧患意识，“穷则独善其身，达则兼济天下”的济世情怀，“天下兴亡，匹夫有责”的社会责任，“修身齐家治国平天下”的人生路向和“天人合一”的终极理想。</a:t>
            </a:r>
          </a:p>
        </p:txBody>
      </p:sp>
      <p:pic>
        <p:nvPicPr>
          <p:cNvPr id="10" name="图片 9"/>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5900"/>
                    </a14:imgEffect>
                  </a14:imgLayer>
                </a14:imgProps>
              </a:ext>
              <a:ext uri="{28A0092B-C50C-407E-A947-70E740481C1C}">
                <a14:useLocalDpi xmlns:a14="http://schemas.microsoft.com/office/drawing/2010/main" val="0"/>
              </a:ext>
            </a:extLst>
          </a:blip>
          <a:stretch>
            <a:fillRect/>
          </a:stretch>
        </p:blipFill>
        <p:spPr>
          <a:xfrm>
            <a:off x="517839" y="4005858"/>
            <a:ext cx="10801200" cy="3668558"/>
          </a:xfrm>
          <a:prstGeom prst="rect">
            <a:avLst/>
          </a:prstGeom>
          <a:ln>
            <a:noFill/>
          </a:ln>
          <a:effectLst>
            <a:softEdge rad="635000"/>
          </a:effectLst>
        </p:spPr>
      </p:pic>
      <p:sp>
        <p:nvSpPr>
          <p:cNvPr id="5" name="TextBox 2"/>
          <p:cNvSpPr txBox="1">
            <a:spLocks noChangeArrowheads="1"/>
          </p:cNvSpPr>
          <p:nvPr/>
        </p:nvSpPr>
        <p:spPr bwMode="auto">
          <a:xfrm>
            <a:off x="2104248" y="987196"/>
            <a:ext cx="4926468" cy="70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4296">
              <a:defRPr/>
            </a:pPr>
            <a:r>
              <a:rPr lang="zh-CN" altLang="en-US" sz="4000" kern="0" dirty="0">
                <a:solidFill>
                  <a:srgbClr val="FF0000"/>
                </a:solidFill>
                <a:latin typeface="华文行楷" pitchFamily="2" charset="-122"/>
                <a:ea typeface="华文行楷" pitchFamily="2" charset="-122"/>
              </a:rPr>
              <a:t>国学教育的意义</a:t>
            </a:r>
          </a:p>
        </p:txBody>
      </p:sp>
      <p:pic>
        <p:nvPicPr>
          <p:cNvPr id="7" name="图片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95606" y="320258"/>
            <a:ext cx="1219200" cy="137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42601" y="2927353"/>
            <a:ext cx="1311275"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05626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 presetClass="entr" presetSubtype="2" fill="hold" nodeType="afterEffect" p14:presetBounceEnd="66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66000">
                                          <p:cBhvr additive="base">
                                            <p:cTn id="11" dur="500" fill="hold"/>
                                            <p:tgtEl>
                                              <p:spTgt spid="7"/>
                                            </p:tgtEl>
                                            <p:attrNameLst>
                                              <p:attrName>ppt_x</p:attrName>
                                            </p:attrNameLst>
                                          </p:cBhvr>
                                          <p:tavLst>
                                            <p:tav tm="0">
                                              <p:val>
                                                <p:strVal val="1+#ppt_w/2"/>
                                              </p:val>
                                            </p:tav>
                                            <p:tav tm="100000">
                                              <p:val>
                                                <p:strVal val="#ppt_x"/>
                                              </p:val>
                                            </p:tav>
                                          </p:tavLst>
                                        </p:anim>
                                        <p:anim calcmode="lin" valueType="num" p14:bounceEnd="66000">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6" fill="hold" nodeType="withEffect" p14:presetBounceEnd="66000">
                                      <p:stCondLst>
                                        <p:cond delay="200"/>
                                      </p:stCondLst>
                                      <p:childTnLst>
                                        <p:set>
                                          <p:cBhvr>
                                            <p:cTn id="14" dur="1" fill="hold">
                                              <p:stCondLst>
                                                <p:cond delay="0"/>
                                              </p:stCondLst>
                                            </p:cTn>
                                            <p:tgtEl>
                                              <p:spTgt spid="8"/>
                                            </p:tgtEl>
                                            <p:attrNameLst>
                                              <p:attrName>style.visibility</p:attrName>
                                            </p:attrNameLst>
                                          </p:cBhvr>
                                          <p:to>
                                            <p:strVal val="visible"/>
                                          </p:to>
                                        </p:set>
                                        <p:anim calcmode="lin" valueType="num" p14:bounceEnd="66000">
                                          <p:cBhvr additive="base">
                                            <p:cTn id="15" dur="500" fill="hold"/>
                                            <p:tgtEl>
                                              <p:spTgt spid="8"/>
                                            </p:tgtEl>
                                            <p:attrNameLst>
                                              <p:attrName>ppt_x</p:attrName>
                                            </p:attrNameLst>
                                          </p:cBhvr>
                                          <p:tavLst>
                                            <p:tav tm="0">
                                              <p:val>
                                                <p:strVal val="1+#ppt_w/2"/>
                                              </p:val>
                                            </p:tav>
                                            <p:tav tm="100000">
                                              <p:val>
                                                <p:strVal val="#ppt_x"/>
                                              </p:val>
                                            </p:tav>
                                          </p:tavLst>
                                        </p:anim>
                                        <p:anim calcmode="lin" valueType="num" p14:bounceEnd="66000">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1200"/>
                                </p:stCondLst>
                                <p:childTnLst>
                                  <p:par>
                                    <p:cTn id="18" presetID="22" presetClass="entr" presetSubtype="1" fill="hold" grpId="0" nodeType="afterEffect">
                                      <p:stCondLst>
                                        <p:cond delay="30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0"/>
                                            <p:tgtEl>
                                              <p:spTgt spid="4"/>
                                            </p:tgtEl>
                                          </p:cBhvr>
                                        </p:animEffect>
                                      </p:childTnLst>
                                    </p:cTn>
                                  </p:par>
                                  <p:par>
                                    <p:cTn id="21" presetID="22" presetClass="entr" presetSubtype="8"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6" fill="hold" nodeType="withEffect">
                                      <p:stCondLst>
                                        <p:cond delay="2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par>
                              <p:cTn id="17" fill="hold">
                                <p:stCondLst>
                                  <p:cond delay="1200"/>
                                </p:stCondLst>
                                <p:childTnLst>
                                  <p:par>
                                    <p:cTn id="18" presetID="22" presetClass="entr" presetSubtype="1" fill="hold" grpId="0" nodeType="afterEffect">
                                      <p:stCondLst>
                                        <p:cond delay="30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0"/>
                                            <p:tgtEl>
                                              <p:spTgt spid="4"/>
                                            </p:tgtEl>
                                          </p:cBhvr>
                                        </p:animEffect>
                                      </p:childTnLst>
                                    </p:cTn>
                                  </p:par>
                                  <p:par>
                                    <p:cTn id="21" presetID="22" presetClass="entr" presetSubtype="8"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354412" y="1845618"/>
            <a:ext cx="7693122" cy="2677608"/>
          </a:xfrm>
          <a:prstGeom prst="rect">
            <a:avLst/>
          </a:prstGeom>
        </p:spPr>
        <p:txBody>
          <a:bodyPr wrap="square" lIns="91394" tIns="45696" rIns="91394" bIns="45696">
            <a:spAutoFit/>
          </a:bodyPr>
          <a:lstStyle/>
          <a:p>
            <a:pPr>
              <a:lnSpc>
                <a:spcPct val="150000"/>
              </a:lnSpc>
            </a:pPr>
            <a:r>
              <a:rPr lang="zh-CN" altLang="en-US" sz="1400" dirty="0">
                <a:solidFill>
                  <a:prstClr val="black"/>
                </a:solidFill>
                <a:latin typeface="微软雅黑" pitchFamily="34" charset="-122"/>
                <a:ea typeface="微软雅黑" pitchFamily="34" charset="-122"/>
              </a:rPr>
              <a:t>      国学经典，是蕴涵常理常道、教导人生常则常行的书 。让孩子在最宝贵的年龄读最有价值的书。儿童学习经典，就如同师从贤哲，从人生的第一步就站在文化巨人的肩膀上，从高起点展开人生。国学不仅可以丰富孩子的文化知识，奠定孩子的人文底蕴，而且可以培养孩子良好的道德品质，提升孩子的儒雅、淳静气质，为孩子以后的“薄发”，蓄积力量</a:t>
            </a:r>
          </a:p>
          <a:p>
            <a:pPr>
              <a:lnSpc>
                <a:spcPct val="150000"/>
              </a:lnSpc>
            </a:pPr>
            <a:r>
              <a:rPr lang="zh-CN" altLang="en-US" sz="1400" dirty="0">
                <a:solidFill>
                  <a:prstClr val="black"/>
                </a:solidFill>
                <a:latin typeface="微软雅黑" pitchFamily="34" charset="-122"/>
                <a:ea typeface="微软雅黑" pitchFamily="34" charset="-122"/>
              </a:rPr>
              <a:t>       我们对孩子科学的引导，是希望孩子在生活中秉承孔子的仁义精神，学会谦和待人、谨慎待己、勤学好问这样的优良品行。我们从积极正面的方向来培养孩子对国学的热爱，并非是机械地恢复旧学，而是希望教会孩子做人的道理，培养他们的刚健人格，使他们成为内外兼修的中国少年、未来精英。</a:t>
            </a:r>
          </a:p>
        </p:txBody>
      </p:sp>
      <p:pic>
        <p:nvPicPr>
          <p:cNvPr id="5" name="图片 4"/>
          <p:cNvPicPr>
            <a:picLocks noChangeAspect="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tretch>
            <a:fillRect/>
          </a:stretch>
        </p:blipFill>
        <p:spPr>
          <a:xfrm>
            <a:off x="393367" y="4005858"/>
            <a:ext cx="11208367" cy="3087478"/>
          </a:xfrm>
          <a:prstGeom prst="rect">
            <a:avLst/>
          </a:prstGeom>
          <a:effectLst>
            <a:softEdge rad="635000"/>
          </a:effectLst>
        </p:spPr>
      </p:pic>
      <p:sp>
        <p:nvSpPr>
          <p:cNvPr id="9" name="TextBox 2"/>
          <p:cNvSpPr txBox="1">
            <a:spLocks noChangeArrowheads="1"/>
          </p:cNvSpPr>
          <p:nvPr/>
        </p:nvSpPr>
        <p:spPr bwMode="auto">
          <a:xfrm>
            <a:off x="2104248" y="987196"/>
            <a:ext cx="4926468" cy="70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4296">
              <a:defRPr/>
            </a:pPr>
            <a:r>
              <a:rPr lang="zh-CN" altLang="en-US" sz="4000" kern="0" dirty="0">
                <a:solidFill>
                  <a:srgbClr val="FF0000"/>
                </a:solidFill>
                <a:latin typeface="华文行楷" pitchFamily="2" charset="-122"/>
                <a:ea typeface="华文行楷" pitchFamily="2" charset="-122"/>
              </a:rPr>
              <a:t>开展国学教育</a:t>
            </a:r>
          </a:p>
        </p:txBody>
      </p:sp>
      <p:pic>
        <p:nvPicPr>
          <p:cNvPr id="10" name="图片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9983638" y="1341115"/>
            <a:ext cx="1214437" cy="2428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6743278" y="156140"/>
            <a:ext cx="1874839" cy="1662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40728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prestig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par>
                              <p:cTn id="8" fill="hold">
                                <p:stCondLst>
                                  <p:cond delay="500"/>
                                </p:stCondLst>
                                <p:childTnLst>
                                  <p:par>
                                    <p:cTn id="9" presetID="2" presetClass="entr" presetSubtype="2" fill="hold" nodeType="afterEffect" p14:presetBounceEnd="66000">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14:bounceEnd="66000">
                                          <p:cBhvr additive="base">
                                            <p:cTn id="11" dur="500" fill="hold"/>
                                            <p:tgtEl>
                                              <p:spTgt spid="11"/>
                                            </p:tgtEl>
                                            <p:attrNameLst>
                                              <p:attrName>ppt_x</p:attrName>
                                            </p:attrNameLst>
                                          </p:cBhvr>
                                          <p:tavLst>
                                            <p:tav tm="0">
                                              <p:val>
                                                <p:strVal val="1+#ppt_w/2"/>
                                              </p:val>
                                            </p:tav>
                                            <p:tav tm="100000">
                                              <p:val>
                                                <p:strVal val="#ppt_x"/>
                                              </p:val>
                                            </p:tav>
                                          </p:tavLst>
                                        </p:anim>
                                        <p:anim calcmode="lin" valueType="num" p14:bounceEnd="66000">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6" fill="hold" nodeType="withEffect" p14:presetBounceEnd="66000">
                                      <p:stCondLst>
                                        <p:cond delay="200"/>
                                      </p:stCondLst>
                                      <p:childTnLst>
                                        <p:set>
                                          <p:cBhvr>
                                            <p:cTn id="14" dur="1" fill="hold">
                                              <p:stCondLst>
                                                <p:cond delay="0"/>
                                              </p:stCondLst>
                                            </p:cTn>
                                            <p:tgtEl>
                                              <p:spTgt spid="10"/>
                                            </p:tgtEl>
                                            <p:attrNameLst>
                                              <p:attrName>style.visibility</p:attrName>
                                            </p:attrNameLst>
                                          </p:cBhvr>
                                          <p:to>
                                            <p:strVal val="visible"/>
                                          </p:to>
                                        </p:set>
                                        <p:anim calcmode="lin" valueType="num" p14:bounceEnd="66000">
                                          <p:cBhvr additive="base">
                                            <p:cTn id="15" dur="500" fill="hold"/>
                                            <p:tgtEl>
                                              <p:spTgt spid="10"/>
                                            </p:tgtEl>
                                            <p:attrNameLst>
                                              <p:attrName>ppt_x</p:attrName>
                                            </p:attrNameLst>
                                          </p:cBhvr>
                                          <p:tavLst>
                                            <p:tav tm="0">
                                              <p:val>
                                                <p:strVal val="1+#ppt_w/2"/>
                                              </p:val>
                                            </p:tav>
                                            <p:tav tm="100000">
                                              <p:val>
                                                <p:strVal val="#ppt_x"/>
                                              </p:val>
                                            </p:tav>
                                          </p:tavLst>
                                        </p:anim>
                                        <p:anim calcmode="lin" valueType="num" p14:bounceEnd="66000">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par>
                              <p:cTn id="17" fill="hold">
                                <p:stCondLst>
                                  <p:cond delay="12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0"/>
                                            <p:tgtEl>
                                              <p:spTgt spid="4"/>
                                            </p:tgtEl>
                                          </p:cBhvr>
                                        </p:animEffect>
                                      </p:childTnLst>
                                    </p:cTn>
                                  </p:par>
                                  <p:par>
                                    <p:cTn id="21" presetID="6" presetClass="entr" presetSubtype="32"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circle(out)">
                                          <p:cBhvr>
                                            <p:cTn id="2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6" fill="hold" nodeType="withEffect">
                                      <p:stCondLst>
                                        <p:cond delay="2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par>
                              <p:cTn id="17" fill="hold">
                                <p:stCondLst>
                                  <p:cond delay="12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0"/>
                                            <p:tgtEl>
                                              <p:spTgt spid="4"/>
                                            </p:tgtEl>
                                          </p:cBhvr>
                                        </p:animEffect>
                                      </p:childTnLst>
                                    </p:cTn>
                                  </p:par>
                                  <p:par>
                                    <p:cTn id="21" presetID="6" presetClass="entr" presetSubtype="32"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circle(out)">
                                          <p:cBhvr>
                                            <p:cTn id="2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693966" y="2860288"/>
            <a:ext cx="77794" cy="1082115"/>
            <a:chOff x="2563325" y="3120190"/>
            <a:chExt cx="77804" cy="1081862"/>
          </a:xfrm>
        </p:grpSpPr>
        <p:sp>
          <p:nvSpPr>
            <p:cNvPr id="7" name="椭圆 6"/>
            <p:cNvSpPr/>
            <p:nvPr/>
          </p:nvSpPr>
          <p:spPr>
            <a:xfrm>
              <a:off x="2563325" y="3120190"/>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907"/>
              <a:endParaRPr lang="zh-CN" altLang="en-US" kern="0">
                <a:solidFill>
                  <a:prstClr val="white"/>
                </a:solidFill>
              </a:endParaRPr>
            </a:p>
          </p:txBody>
        </p:sp>
        <p:cxnSp>
          <p:nvCxnSpPr>
            <p:cNvPr id="8" name="直接连接符 7"/>
            <p:cNvCxnSpPr>
              <a:stCxn id="7" idx="4"/>
            </p:cNvCxnSpPr>
            <p:nvPr/>
          </p:nvCxnSpPr>
          <p:spPr>
            <a:xfrm>
              <a:off x="2602227" y="3197994"/>
              <a:ext cx="1" cy="985736"/>
            </a:xfrm>
            <a:prstGeom prst="line">
              <a:avLst/>
            </a:prstGeom>
            <a:noFill/>
            <a:ln w="19050" cap="flat" cmpd="sng" algn="ctr">
              <a:solidFill>
                <a:sysClr val="windowText" lastClr="000000">
                  <a:lumMod val="50000"/>
                  <a:lumOff val="50000"/>
                </a:sysClr>
              </a:solidFill>
              <a:prstDash val="sysDot"/>
              <a:miter lim="800000"/>
            </a:ln>
            <a:effectLst/>
          </p:spPr>
        </p:cxnSp>
        <p:sp>
          <p:nvSpPr>
            <p:cNvPr id="9" name="椭圆 8"/>
            <p:cNvSpPr/>
            <p:nvPr/>
          </p:nvSpPr>
          <p:spPr>
            <a:xfrm>
              <a:off x="2563325" y="4124248"/>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907"/>
              <a:endParaRPr lang="zh-CN" altLang="en-US" kern="0">
                <a:solidFill>
                  <a:prstClr val="white"/>
                </a:solidFill>
              </a:endParaRPr>
            </a:p>
          </p:txBody>
        </p:sp>
      </p:grpSp>
      <p:grpSp>
        <p:nvGrpSpPr>
          <p:cNvPr id="10" name="组合 9"/>
          <p:cNvGrpSpPr/>
          <p:nvPr/>
        </p:nvGrpSpPr>
        <p:grpSpPr>
          <a:xfrm>
            <a:off x="3759717" y="4036032"/>
            <a:ext cx="77794" cy="1082115"/>
            <a:chOff x="2563325" y="3120190"/>
            <a:chExt cx="77804" cy="1081862"/>
          </a:xfrm>
        </p:grpSpPr>
        <p:sp>
          <p:nvSpPr>
            <p:cNvPr id="11" name="椭圆 10"/>
            <p:cNvSpPr/>
            <p:nvPr/>
          </p:nvSpPr>
          <p:spPr>
            <a:xfrm>
              <a:off x="2563325" y="3120190"/>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907"/>
              <a:endParaRPr lang="zh-CN" altLang="en-US" kern="0">
                <a:solidFill>
                  <a:prstClr val="white"/>
                </a:solidFill>
              </a:endParaRPr>
            </a:p>
          </p:txBody>
        </p:sp>
        <p:cxnSp>
          <p:nvCxnSpPr>
            <p:cNvPr id="12" name="直接连接符 11"/>
            <p:cNvCxnSpPr>
              <a:stCxn id="11" idx="4"/>
            </p:cNvCxnSpPr>
            <p:nvPr/>
          </p:nvCxnSpPr>
          <p:spPr>
            <a:xfrm>
              <a:off x="2602227" y="3197994"/>
              <a:ext cx="1" cy="985736"/>
            </a:xfrm>
            <a:prstGeom prst="line">
              <a:avLst/>
            </a:prstGeom>
            <a:noFill/>
            <a:ln w="19050" cap="flat" cmpd="sng" algn="ctr">
              <a:solidFill>
                <a:sysClr val="windowText" lastClr="000000">
                  <a:lumMod val="50000"/>
                  <a:lumOff val="50000"/>
                </a:sysClr>
              </a:solidFill>
              <a:prstDash val="sysDot"/>
              <a:miter lim="800000"/>
            </a:ln>
            <a:effectLst/>
          </p:spPr>
        </p:cxnSp>
        <p:sp>
          <p:nvSpPr>
            <p:cNvPr id="14" name="椭圆 13"/>
            <p:cNvSpPr/>
            <p:nvPr/>
          </p:nvSpPr>
          <p:spPr>
            <a:xfrm>
              <a:off x="2563325" y="4124248"/>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907"/>
              <a:endParaRPr lang="zh-CN" altLang="en-US" kern="0">
                <a:solidFill>
                  <a:prstClr val="white"/>
                </a:solidFill>
              </a:endParaRPr>
            </a:p>
          </p:txBody>
        </p:sp>
      </p:grpSp>
      <p:grpSp>
        <p:nvGrpSpPr>
          <p:cNvPr id="15" name="组合 14"/>
          <p:cNvGrpSpPr/>
          <p:nvPr/>
        </p:nvGrpSpPr>
        <p:grpSpPr>
          <a:xfrm>
            <a:off x="6089252" y="3401338"/>
            <a:ext cx="77794" cy="1082115"/>
            <a:chOff x="2563325" y="3120190"/>
            <a:chExt cx="77804" cy="1081862"/>
          </a:xfrm>
        </p:grpSpPr>
        <p:sp>
          <p:nvSpPr>
            <p:cNvPr id="16" name="椭圆 15"/>
            <p:cNvSpPr/>
            <p:nvPr/>
          </p:nvSpPr>
          <p:spPr>
            <a:xfrm>
              <a:off x="2563325" y="3120190"/>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907"/>
              <a:endParaRPr lang="zh-CN" altLang="en-US" kern="0">
                <a:solidFill>
                  <a:prstClr val="white"/>
                </a:solidFill>
              </a:endParaRPr>
            </a:p>
          </p:txBody>
        </p:sp>
        <p:cxnSp>
          <p:nvCxnSpPr>
            <p:cNvPr id="17" name="直接连接符 16"/>
            <p:cNvCxnSpPr>
              <a:stCxn id="16" idx="4"/>
            </p:cNvCxnSpPr>
            <p:nvPr/>
          </p:nvCxnSpPr>
          <p:spPr>
            <a:xfrm>
              <a:off x="2602227" y="3197994"/>
              <a:ext cx="1" cy="985736"/>
            </a:xfrm>
            <a:prstGeom prst="line">
              <a:avLst/>
            </a:prstGeom>
            <a:noFill/>
            <a:ln w="19050" cap="flat" cmpd="sng" algn="ctr">
              <a:solidFill>
                <a:sysClr val="windowText" lastClr="000000">
                  <a:lumMod val="50000"/>
                  <a:lumOff val="50000"/>
                </a:sysClr>
              </a:solidFill>
              <a:prstDash val="sysDot"/>
              <a:miter lim="800000"/>
            </a:ln>
            <a:effectLst/>
          </p:spPr>
        </p:cxnSp>
        <p:sp>
          <p:nvSpPr>
            <p:cNvPr id="18" name="椭圆 17"/>
            <p:cNvSpPr/>
            <p:nvPr/>
          </p:nvSpPr>
          <p:spPr>
            <a:xfrm>
              <a:off x="2563325" y="4124248"/>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907"/>
              <a:endParaRPr lang="zh-CN" altLang="en-US" kern="0">
                <a:solidFill>
                  <a:prstClr val="white"/>
                </a:solidFill>
              </a:endParaRPr>
            </a:p>
          </p:txBody>
        </p:sp>
      </p:grpSp>
      <p:grpSp>
        <p:nvGrpSpPr>
          <p:cNvPr id="19" name="组合 18"/>
          <p:cNvGrpSpPr/>
          <p:nvPr/>
        </p:nvGrpSpPr>
        <p:grpSpPr>
          <a:xfrm>
            <a:off x="8354338" y="2980504"/>
            <a:ext cx="77794" cy="1082115"/>
            <a:chOff x="2563325" y="3120190"/>
            <a:chExt cx="77804" cy="1081862"/>
          </a:xfrm>
        </p:grpSpPr>
        <p:sp>
          <p:nvSpPr>
            <p:cNvPr id="20" name="椭圆 19"/>
            <p:cNvSpPr/>
            <p:nvPr/>
          </p:nvSpPr>
          <p:spPr>
            <a:xfrm>
              <a:off x="2563325" y="3120190"/>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907"/>
              <a:endParaRPr lang="zh-CN" altLang="en-US" kern="0">
                <a:solidFill>
                  <a:prstClr val="white"/>
                </a:solidFill>
              </a:endParaRPr>
            </a:p>
          </p:txBody>
        </p:sp>
        <p:cxnSp>
          <p:nvCxnSpPr>
            <p:cNvPr id="21" name="直接连接符 20"/>
            <p:cNvCxnSpPr>
              <a:stCxn id="20" idx="4"/>
            </p:cNvCxnSpPr>
            <p:nvPr/>
          </p:nvCxnSpPr>
          <p:spPr>
            <a:xfrm>
              <a:off x="2602227" y="3197994"/>
              <a:ext cx="1" cy="985736"/>
            </a:xfrm>
            <a:prstGeom prst="line">
              <a:avLst/>
            </a:prstGeom>
            <a:noFill/>
            <a:ln w="19050" cap="flat" cmpd="sng" algn="ctr">
              <a:solidFill>
                <a:sysClr val="windowText" lastClr="000000">
                  <a:lumMod val="50000"/>
                  <a:lumOff val="50000"/>
                </a:sysClr>
              </a:solidFill>
              <a:prstDash val="sysDot"/>
              <a:miter lim="800000"/>
            </a:ln>
            <a:effectLst/>
          </p:spPr>
        </p:cxnSp>
        <p:sp>
          <p:nvSpPr>
            <p:cNvPr id="22" name="椭圆 21"/>
            <p:cNvSpPr/>
            <p:nvPr/>
          </p:nvSpPr>
          <p:spPr>
            <a:xfrm>
              <a:off x="2563325" y="4124248"/>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907"/>
              <a:endParaRPr lang="zh-CN" altLang="en-US" kern="0">
                <a:solidFill>
                  <a:prstClr val="white"/>
                </a:solidFill>
              </a:endParaRPr>
            </a:p>
          </p:txBody>
        </p:sp>
      </p:grpSp>
      <p:grpSp>
        <p:nvGrpSpPr>
          <p:cNvPr id="23" name="组合 22"/>
          <p:cNvGrpSpPr/>
          <p:nvPr/>
        </p:nvGrpSpPr>
        <p:grpSpPr>
          <a:xfrm>
            <a:off x="10468215" y="4017707"/>
            <a:ext cx="77794" cy="1082115"/>
            <a:chOff x="2563325" y="3120190"/>
            <a:chExt cx="77804" cy="1081862"/>
          </a:xfrm>
        </p:grpSpPr>
        <p:sp>
          <p:nvSpPr>
            <p:cNvPr id="24" name="椭圆 23"/>
            <p:cNvSpPr/>
            <p:nvPr/>
          </p:nvSpPr>
          <p:spPr>
            <a:xfrm>
              <a:off x="2563325" y="3120190"/>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907"/>
              <a:endParaRPr lang="zh-CN" altLang="en-US" kern="0">
                <a:solidFill>
                  <a:prstClr val="white"/>
                </a:solidFill>
              </a:endParaRPr>
            </a:p>
          </p:txBody>
        </p:sp>
        <p:cxnSp>
          <p:nvCxnSpPr>
            <p:cNvPr id="25" name="直接连接符 24"/>
            <p:cNvCxnSpPr>
              <a:stCxn id="24" idx="4"/>
            </p:cNvCxnSpPr>
            <p:nvPr/>
          </p:nvCxnSpPr>
          <p:spPr>
            <a:xfrm>
              <a:off x="2602227" y="3197994"/>
              <a:ext cx="1" cy="985736"/>
            </a:xfrm>
            <a:prstGeom prst="line">
              <a:avLst/>
            </a:prstGeom>
            <a:noFill/>
            <a:ln w="19050" cap="flat" cmpd="sng" algn="ctr">
              <a:solidFill>
                <a:sysClr val="windowText" lastClr="000000">
                  <a:lumMod val="50000"/>
                  <a:lumOff val="50000"/>
                </a:sysClr>
              </a:solidFill>
              <a:prstDash val="sysDot"/>
              <a:miter lim="800000"/>
            </a:ln>
            <a:effectLst/>
          </p:spPr>
        </p:cxnSp>
        <p:sp>
          <p:nvSpPr>
            <p:cNvPr id="26" name="椭圆 25"/>
            <p:cNvSpPr/>
            <p:nvPr/>
          </p:nvSpPr>
          <p:spPr>
            <a:xfrm>
              <a:off x="2563325" y="4124248"/>
              <a:ext cx="77804" cy="77804"/>
            </a:xfrm>
            <a:prstGeom prst="ellipse">
              <a:avLst/>
            </a:prstGeom>
            <a:solidFill>
              <a:sysClr val="windowText" lastClr="000000">
                <a:lumMod val="50000"/>
                <a:lumOff val="50000"/>
              </a:sysClr>
            </a:solidFill>
            <a:ln w="12700" cap="flat" cmpd="sng" algn="ctr">
              <a:noFill/>
              <a:prstDash val="solid"/>
              <a:miter lim="800000"/>
            </a:ln>
            <a:effectLst/>
          </p:spPr>
          <p:txBody>
            <a:bodyPr rtlCol="0" anchor="ctr"/>
            <a:lstStyle/>
            <a:p>
              <a:pPr algn="ctr" defTabSz="913907"/>
              <a:endParaRPr lang="zh-CN" altLang="en-US" kern="0">
                <a:solidFill>
                  <a:prstClr val="white"/>
                </a:solidFill>
              </a:endParaRPr>
            </a:p>
          </p:txBody>
        </p:sp>
      </p:grpSp>
      <p:sp>
        <p:nvSpPr>
          <p:cNvPr id="27" name="Freeform 1"/>
          <p:cNvSpPr/>
          <p:nvPr/>
        </p:nvSpPr>
        <p:spPr bwMode="auto">
          <a:xfrm>
            <a:off x="9538330" y="2787401"/>
            <a:ext cx="1800201" cy="1774387"/>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blipFill dpi="0" rotWithShape="1">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a:blip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9" rIns="91436" bIns="45719" numCol="1" spcCol="0" rtlCol="0" fromWordArt="0" anchor="ctr" anchorCtr="0" forceAA="0" compatLnSpc="1">
            <a:noAutofit/>
          </a:bodyPr>
          <a:lstStyle/>
          <a:p>
            <a:pPr algn="ctr"/>
            <a:r>
              <a:rPr lang="zh-CN" altLang="en-US" sz="7200" dirty="0">
                <a:solidFill>
                  <a:prstClr val="black"/>
                </a:solidFill>
                <a:latin typeface="华文行楷" pitchFamily="2" charset="-122"/>
                <a:ea typeface="华文行楷" pitchFamily="2" charset="-122"/>
              </a:rPr>
              <a:t>伍</a:t>
            </a:r>
          </a:p>
        </p:txBody>
      </p:sp>
      <p:sp>
        <p:nvSpPr>
          <p:cNvPr id="29" name="Freeform 1"/>
          <p:cNvSpPr/>
          <p:nvPr/>
        </p:nvSpPr>
        <p:spPr bwMode="auto">
          <a:xfrm>
            <a:off x="7463357" y="1804122"/>
            <a:ext cx="1800201" cy="1774387"/>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blipFill dpi="0" rotWithShape="1">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a:blip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9" rIns="91436" bIns="45719" numCol="1" spcCol="0" rtlCol="0" fromWordArt="0" anchor="ctr" anchorCtr="0" forceAA="0" compatLnSpc="1">
            <a:noAutofit/>
          </a:bodyPr>
          <a:lstStyle/>
          <a:p>
            <a:pPr algn="ctr"/>
            <a:r>
              <a:rPr lang="zh-CN" altLang="en-US" sz="7200" dirty="0">
                <a:solidFill>
                  <a:prstClr val="black"/>
                </a:solidFill>
                <a:latin typeface="华文行楷" pitchFamily="2" charset="-122"/>
                <a:ea typeface="华文行楷" pitchFamily="2" charset="-122"/>
              </a:rPr>
              <a:t>肆</a:t>
            </a:r>
          </a:p>
        </p:txBody>
      </p:sp>
      <p:sp>
        <p:nvSpPr>
          <p:cNvPr id="31" name="Freeform 1"/>
          <p:cNvSpPr/>
          <p:nvPr/>
        </p:nvSpPr>
        <p:spPr bwMode="auto">
          <a:xfrm>
            <a:off x="5208563" y="2248215"/>
            <a:ext cx="1800201" cy="1774387"/>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blipFill dpi="0" rotWithShape="1">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a:blip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9" rIns="91436" bIns="45719" numCol="1" spcCol="0" rtlCol="0" fromWordArt="0" anchor="ctr" anchorCtr="0" forceAA="0" compatLnSpc="1">
            <a:noAutofit/>
          </a:bodyPr>
          <a:lstStyle/>
          <a:p>
            <a:pPr algn="ctr"/>
            <a:r>
              <a:rPr lang="zh-CN" altLang="en-US" sz="7200" dirty="0">
                <a:solidFill>
                  <a:prstClr val="black"/>
                </a:solidFill>
                <a:latin typeface="华文行楷" pitchFamily="2" charset="-122"/>
                <a:ea typeface="华文行楷" pitchFamily="2" charset="-122"/>
              </a:rPr>
              <a:t>叁</a:t>
            </a:r>
          </a:p>
        </p:txBody>
      </p:sp>
      <p:sp>
        <p:nvSpPr>
          <p:cNvPr id="33" name="Freeform 1"/>
          <p:cNvSpPr/>
          <p:nvPr/>
        </p:nvSpPr>
        <p:spPr bwMode="auto">
          <a:xfrm>
            <a:off x="2866504" y="2834882"/>
            <a:ext cx="1800201" cy="1774387"/>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blipFill dpi="0" rotWithShape="1">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a:blip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9" rIns="91436" bIns="45719" numCol="1" spcCol="0" rtlCol="0" fromWordArt="0" anchor="ctr" anchorCtr="0" forceAA="0" compatLnSpc="1">
            <a:noAutofit/>
          </a:bodyPr>
          <a:lstStyle/>
          <a:p>
            <a:pPr algn="ctr"/>
            <a:r>
              <a:rPr lang="zh-CN" altLang="en-US" sz="6500" dirty="0">
                <a:solidFill>
                  <a:prstClr val="black"/>
                </a:solidFill>
                <a:latin typeface="华文行楷" pitchFamily="2" charset="-122"/>
                <a:ea typeface="华文行楷" pitchFamily="2" charset="-122"/>
              </a:rPr>
              <a:t>贰</a:t>
            </a:r>
          </a:p>
        </p:txBody>
      </p:sp>
      <p:sp>
        <p:nvSpPr>
          <p:cNvPr id="35" name="Freeform 1"/>
          <p:cNvSpPr/>
          <p:nvPr/>
        </p:nvSpPr>
        <p:spPr bwMode="auto">
          <a:xfrm>
            <a:off x="776884" y="1763079"/>
            <a:ext cx="1800201" cy="1774387"/>
          </a:xfrm>
          <a:custGeom>
            <a:avLst/>
            <a:gdLst>
              <a:gd name="T0" fmla="*/ 25 w 423"/>
              <a:gd name="T1" fmla="*/ 101 h 476"/>
              <a:gd name="T2" fmla="*/ 186 w 423"/>
              <a:gd name="T3" fmla="*/ 8 h 476"/>
              <a:gd name="T4" fmla="*/ 237 w 423"/>
              <a:gd name="T5" fmla="*/ 8 h 476"/>
              <a:gd name="T6" fmla="*/ 397 w 423"/>
              <a:gd name="T7" fmla="*/ 101 h 476"/>
              <a:gd name="T8" fmla="*/ 423 w 423"/>
              <a:gd name="T9" fmla="*/ 145 h 476"/>
              <a:gd name="T10" fmla="*/ 423 w 423"/>
              <a:gd name="T11" fmla="*/ 331 h 476"/>
              <a:gd name="T12" fmla="*/ 398 w 423"/>
              <a:gd name="T13" fmla="*/ 375 h 476"/>
              <a:gd name="T14" fmla="*/ 237 w 423"/>
              <a:gd name="T15" fmla="*/ 467 h 476"/>
              <a:gd name="T16" fmla="*/ 186 w 423"/>
              <a:gd name="T17" fmla="*/ 467 h 476"/>
              <a:gd name="T18" fmla="*/ 105 w 423"/>
              <a:gd name="T19" fmla="*/ 421 h 476"/>
              <a:gd name="T20" fmla="*/ 25 w 423"/>
              <a:gd name="T21" fmla="*/ 375 h 476"/>
              <a:gd name="T22" fmla="*/ 0 w 423"/>
              <a:gd name="T23" fmla="*/ 330 h 476"/>
              <a:gd name="T24" fmla="*/ 0 w 423"/>
              <a:gd name="T25" fmla="*/ 145 h 476"/>
              <a:gd name="T26" fmla="*/ 25 w 423"/>
              <a:gd name="T27" fmla="*/ 101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3" h="476">
                <a:moveTo>
                  <a:pt x="25" y="101"/>
                </a:moveTo>
                <a:cubicBezTo>
                  <a:pt x="79" y="70"/>
                  <a:pt x="132" y="39"/>
                  <a:pt x="186" y="8"/>
                </a:cubicBezTo>
                <a:cubicBezTo>
                  <a:pt x="202" y="0"/>
                  <a:pt x="221" y="0"/>
                  <a:pt x="237" y="8"/>
                </a:cubicBezTo>
                <a:cubicBezTo>
                  <a:pt x="290" y="39"/>
                  <a:pt x="344" y="70"/>
                  <a:pt x="397" y="101"/>
                </a:cubicBezTo>
                <a:cubicBezTo>
                  <a:pt x="413" y="110"/>
                  <a:pt x="422" y="127"/>
                  <a:pt x="423" y="145"/>
                </a:cubicBezTo>
                <a:cubicBezTo>
                  <a:pt x="423" y="331"/>
                  <a:pt x="423" y="331"/>
                  <a:pt x="423" y="331"/>
                </a:cubicBezTo>
                <a:cubicBezTo>
                  <a:pt x="422" y="348"/>
                  <a:pt x="413" y="365"/>
                  <a:pt x="398" y="375"/>
                </a:cubicBezTo>
                <a:cubicBezTo>
                  <a:pt x="237" y="467"/>
                  <a:pt x="237" y="467"/>
                  <a:pt x="237" y="467"/>
                </a:cubicBezTo>
                <a:cubicBezTo>
                  <a:pt x="221" y="476"/>
                  <a:pt x="201" y="476"/>
                  <a:pt x="186" y="467"/>
                </a:cubicBezTo>
                <a:cubicBezTo>
                  <a:pt x="105" y="421"/>
                  <a:pt x="105" y="421"/>
                  <a:pt x="105" y="421"/>
                </a:cubicBezTo>
                <a:cubicBezTo>
                  <a:pt x="25" y="375"/>
                  <a:pt x="25" y="375"/>
                  <a:pt x="25" y="375"/>
                </a:cubicBezTo>
                <a:cubicBezTo>
                  <a:pt x="10" y="365"/>
                  <a:pt x="0" y="348"/>
                  <a:pt x="0" y="330"/>
                </a:cubicBezTo>
                <a:cubicBezTo>
                  <a:pt x="0" y="145"/>
                  <a:pt x="0" y="145"/>
                  <a:pt x="0" y="145"/>
                </a:cubicBezTo>
                <a:cubicBezTo>
                  <a:pt x="0" y="127"/>
                  <a:pt x="10" y="110"/>
                  <a:pt x="25" y="101"/>
                </a:cubicBezTo>
                <a:close/>
              </a:path>
            </a:pathLst>
          </a:custGeom>
          <a:blipFill dpi="0" rotWithShape="1">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a:blip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9" rIns="91436" bIns="45719" numCol="1" spcCol="0" rtlCol="0" fromWordArt="0" anchor="ctr" anchorCtr="0" forceAA="0" compatLnSpc="1">
            <a:noAutofit/>
          </a:bodyPr>
          <a:lstStyle/>
          <a:p>
            <a:pPr algn="ctr"/>
            <a:r>
              <a:rPr lang="zh-CN" altLang="en-US" sz="7200" dirty="0">
                <a:solidFill>
                  <a:prstClr val="black"/>
                </a:solidFill>
                <a:latin typeface="华文行楷" pitchFamily="2" charset="-122"/>
                <a:ea typeface="华文行楷" pitchFamily="2" charset="-122"/>
              </a:rPr>
              <a:t>壹</a:t>
            </a:r>
          </a:p>
        </p:txBody>
      </p:sp>
      <p:sp>
        <p:nvSpPr>
          <p:cNvPr id="52" name="TextBox 54"/>
          <p:cNvSpPr txBox="1"/>
          <p:nvPr/>
        </p:nvSpPr>
        <p:spPr>
          <a:xfrm>
            <a:off x="478582" y="4037479"/>
            <a:ext cx="2448272" cy="1292662"/>
          </a:xfrm>
          <a:prstGeom prst="rect">
            <a:avLst/>
          </a:prstGeom>
          <a:noFill/>
        </p:spPr>
        <p:txBody>
          <a:bodyPr wrap="square" lIns="91436" tIns="0" rIns="91436" bIns="0" rtlCol="0" anchor="t">
            <a:spAutoFit/>
          </a:bodyPr>
          <a:lstStyle/>
          <a:p>
            <a:pPr>
              <a:lnSpc>
                <a:spcPct val="150000"/>
              </a:lnSpc>
            </a:pPr>
            <a:r>
              <a:rPr lang="zh-CN" altLang="en-US" sz="1400" dirty="0">
                <a:solidFill>
                  <a:prstClr val="black"/>
                </a:solidFill>
                <a:latin typeface="微软雅黑" panose="020B0503020204020204" pitchFamily="34" charset="-122"/>
                <a:ea typeface="微软雅黑" panose="020B0503020204020204" pitchFamily="34" charset="-122"/>
                <a:cs typeface="华文黑体" pitchFamily="2" charset="-122"/>
              </a:rPr>
              <a:t>      重振国学，对于唤起文化自觉，恢复文化自信，实现文化认同，增强民族凝聚力，具有重要的意义；</a:t>
            </a:r>
          </a:p>
        </p:txBody>
      </p:sp>
      <p:sp>
        <p:nvSpPr>
          <p:cNvPr id="53" name="TextBox 76"/>
          <p:cNvSpPr txBox="1"/>
          <p:nvPr/>
        </p:nvSpPr>
        <p:spPr>
          <a:xfrm>
            <a:off x="2425741" y="5161468"/>
            <a:ext cx="2661353" cy="1292662"/>
          </a:xfrm>
          <a:prstGeom prst="rect">
            <a:avLst/>
          </a:prstGeom>
          <a:noFill/>
        </p:spPr>
        <p:txBody>
          <a:bodyPr wrap="square" lIns="91436" tIns="0" rIns="91436" bIns="0" rtlCol="0" anchor="t">
            <a:spAutoFit/>
          </a:bodyPr>
          <a:lstStyle/>
          <a:p>
            <a:pPr>
              <a:lnSpc>
                <a:spcPct val="150000"/>
              </a:lnSpc>
            </a:pPr>
            <a:r>
              <a:rPr lang="zh-CN" altLang="en-US" sz="1400" dirty="0">
                <a:solidFill>
                  <a:prstClr val="black"/>
                </a:solidFill>
                <a:latin typeface="微软雅黑" panose="020B0503020204020204" pitchFamily="34" charset="-122"/>
                <a:ea typeface="微软雅黑" panose="020B0503020204020204" pitchFamily="34" charset="-122"/>
                <a:cs typeface="华文黑体" pitchFamily="2" charset="-122"/>
              </a:rPr>
              <a:t>      可提高国人的道德水准，提高个人的文化素养，提高国民的精神生活水平，对建设和谐社会具有重要的意义；</a:t>
            </a:r>
          </a:p>
        </p:txBody>
      </p:sp>
      <p:sp>
        <p:nvSpPr>
          <p:cNvPr id="54" name="TextBox 96"/>
          <p:cNvSpPr txBox="1"/>
          <p:nvPr/>
        </p:nvSpPr>
        <p:spPr>
          <a:xfrm>
            <a:off x="5193714" y="4515113"/>
            <a:ext cx="1946664" cy="646331"/>
          </a:xfrm>
          <a:prstGeom prst="rect">
            <a:avLst/>
          </a:prstGeom>
          <a:noFill/>
        </p:spPr>
        <p:txBody>
          <a:bodyPr wrap="square" lIns="91436" tIns="0" rIns="91436" bIns="0" rtlCol="0" anchor="t">
            <a:spAutoFit/>
          </a:bodyPr>
          <a:lstStyle/>
          <a:p>
            <a:pPr>
              <a:lnSpc>
                <a:spcPct val="150000"/>
              </a:lnSpc>
            </a:pPr>
            <a:r>
              <a:rPr lang="zh-CN" altLang="en-US" sz="1400" dirty="0">
                <a:solidFill>
                  <a:prstClr val="black"/>
                </a:solidFill>
                <a:latin typeface="微软雅黑" panose="020B0503020204020204" pitchFamily="34" charset="-122"/>
                <a:ea typeface="微软雅黑" panose="020B0503020204020204" pitchFamily="34" charset="-122"/>
                <a:cs typeface="华文黑体" pitchFamily="2" charset="-122"/>
              </a:rPr>
              <a:t>       对于治国理政具有重要的借鉴意义；</a:t>
            </a:r>
          </a:p>
        </p:txBody>
      </p:sp>
      <p:sp>
        <p:nvSpPr>
          <p:cNvPr id="55" name="TextBox 116"/>
          <p:cNvSpPr txBox="1"/>
          <p:nvPr/>
        </p:nvSpPr>
        <p:spPr>
          <a:xfrm>
            <a:off x="7391350" y="4049686"/>
            <a:ext cx="2016224" cy="646331"/>
          </a:xfrm>
          <a:prstGeom prst="rect">
            <a:avLst/>
          </a:prstGeom>
          <a:noFill/>
        </p:spPr>
        <p:txBody>
          <a:bodyPr wrap="square" lIns="91436" tIns="0" rIns="91436" bIns="0" rtlCol="0" anchor="t">
            <a:spAutoFit/>
          </a:bodyPr>
          <a:lstStyle/>
          <a:p>
            <a:pPr>
              <a:lnSpc>
                <a:spcPct val="150000"/>
              </a:lnSpc>
            </a:pPr>
            <a:r>
              <a:rPr lang="zh-CN" altLang="en-US" sz="1400" dirty="0">
                <a:solidFill>
                  <a:prstClr val="black"/>
                </a:solidFill>
                <a:latin typeface="微软雅黑" panose="020B0503020204020204" pitchFamily="34" charset="-122"/>
                <a:ea typeface="微软雅黑" panose="020B0503020204020204" pitchFamily="34" charset="-122"/>
                <a:cs typeface="华文黑体" pitchFamily="2" charset="-122"/>
              </a:rPr>
              <a:t>       对于提升中国的国际影响具有重要意义；</a:t>
            </a:r>
          </a:p>
        </p:txBody>
      </p:sp>
      <p:sp>
        <p:nvSpPr>
          <p:cNvPr id="56" name="TextBox 136"/>
          <p:cNvSpPr txBox="1"/>
          <p:nvPr/>
        </p:nvSpPr>
        <p:spPr>
          <a:xfrm>
            <a:off x="9407574" y="5100178"/>
            <a:ext cx="2376263" cy="1292662"/>
          </a:xfrm>
          <a:prstGeom prst="rect">
            <a:avLst/>
          </a:prstGeom>
          <a:noFill/>
        </p:spPr>
        <p:txBody>
          <a:bodyPr wrap="square" lIns="91436" tIns="0" rIns="91436" bIns="0" rtlCol="0" anchor="t">
            <a:spAutoFit/>
          </a:bodyPr>
          <a:lstStyle/>
          <a:p>
            <a:pPr>
              <a:lnSpc>
                <a:spcPct val="150000"/>
              </a:lnSpc>
            </a:pPr>
            <a:r>
              <a:rPr lang="zh-CN" altLang="en-US" sz="1400" dirty="0">
                <a:solidFill>
                  <a:prstClr val="black"/>
                </a:solidFill>
                <a:latin typeface="微软雅黑" panose="020B0503020204020204" pitchFamily="34" charset="-122"/>
                <a:ea typeface="微软雅黑" panose="020B0503020204020204" pitchFamily="34" charset="-122"/>
                <a:cs typeface="华文黑体" pitchFamily="2" charset="-122"/>
              </a:rPr>
              <a:t>       对促进马克思主义中国化，形成中国特色的马克思主义，完善中国特色的社会主义理论体系具有重要意义。</a:t>
            </a:r>
          </a:p>
        </p:txBody>
      </p:sp>
      <p:sp>
        <p:nvSpPr>
          <p:cNvPr id="34" name="TextBox 2"/>
          <p:cNvSpPr txBox="1">
            <a:spLocks noChangeArrowheads="1"/>
          </p:cNvSpPr>
          <p:nvPr/>
        </p:nvSpPr>
        <p:spPr bwMode="auto">
          <a:xfrm>
            <a:off x="2104248" y="987196"/>
            <a:ext cx="4926468" cy="70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4" tIns="45696" rIns="91394" bIns="45696">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914296">
              <a:defRPr/>
            </a:pPr>
            <a:r>
              <a:rPr lang="zh-CN" altLang="en-US" sz="4000" kern="0" dirty="0">
                <a:solidFill>
                  <a:srgbClr val="FF0000"/>
                </a:solidFill>
                <a:latin typeface="华文行楷" pitchFamily="2" charset="-122"/>
                <a:ea typeface="华文行楷" pitchFamily="2" charset="-122"/>
              </a:rPr>
              <a:t>当代价值</a:t>
            </a:r>
          </a:p>
        </p:txBody>
      </p:sp>
    </p:spTree>
    <p:extLst>
      <p:ext uri="{BB962C8B-B14F-4D97-AF65-F5344CB8AC3E}">
        <p14:creationId xmlns:p14="http://schemas.microsoft.com/office/powerpoint/2010/main" val="154256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randombar(horizontal)">
                                      <p:cBhvr>
                                        <p:cTn id="7" dur="500"/>
                                        <p:tgtEl>
                                          <p:spTgt spid="3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500"/>
                                        <p:tgtEl>
                                          <p:spTgt spid="35"/>
                                        </p:tgtEl>
                                      </p:cBhvr>
                                    </p:animEffect>
                                  </p:childTnLst>
                                </p:cTn>
                              </p:par>
                              <p:par>
                                <p:cTn id="12" presetID="64" presetClass="path" presetSubtype="0" decel="30000" fill="hold" grpId="1" nodeType="withEffect">
                                  <p:stCondLst>
                                    <p:cond delay="0"/>
                                  </p:stCondLst>
                                  <p:childTnLst>
                                    <p:animMotion origin="layout" path="M -3.95833E-6 0.03889 L -3.95833E-6 -0.14815 " pathEditMode="relative" rAng="0" ptsTypes="AA">
                                      <p:cBhvr>
                                        <p:cTn id="13" dur="750" spd="-100000" fill="hold"/>
                                        <p:tgtEl>
                                          <p:spTgt spid="35"/>
                                        </p:tgtEl>
                                        <p:attrNameLst>
                                          <p:attrName>ppt_x</p:attrName>
                                          <p:attrName>ppt_y</p:attrName>
                                        </p:attrNameLst>
                                      </p:cBhvr>
                                      <p:rCtr x="0" y="-9352"/>
                                    </p:animMotion>
                                  </p:childTnLst>
                                </p:cTn>
                              </p:par>
                              <p:par>
                                <p:cTn id="14" presetID="64" presetClass="path" presetSubtype="0" accel="30000" decel="30000" fill="hold" grpId="2" nodeType="withEffect">
                                  <p:stCondLst>
                                    <p:cond delay="750"/>
                                  </p:stCondLst>
                                  <p:childTnLst>
                                    <p:animMotion origin="layout" path="M -3.95833E-6 0.03843 L -3.95833E-6 7.40741E-7 " pathEditMode="relative" rAng="0" ptsTypes="AA">
                                      <p:cBhvr>
                                        <p:cTn id="15" dur="750" fill="hold"/>
                                        <p:tgtEl>
                                          <p:spTgt spid="35"/>
                                        </p:tgtEl>
                                        <p:attrNameLst>
                                          <p:attrName>ppt_x</p:attrName>
                                          <p:attrName>ppt_y</p:attrName>
                                        </p:attrNameLst>
                                      </p:cBhvr>
                                      <p:rCtr x="0" y="-1921"/>
                                    </p:animMotion>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350"/>
                                        <p:tgtEl>
                                          <p:spTgt spid="6"/>
                                        </p:tgtEl>
                                      </p:cBhvr>
                                    </p:animEffect>
                                  </p:childTnLst>
                                </p:cTn>
                              </p:par>
                            </p:childTnLst>
                          </p:cTn>
                        </p:par>
                        <p:par>
                          <p:cTn id="20" fill="hold">
                            <p:stCondLst>
                              <p:cond delay="2350"/>
                            </p:stCondLst>
                            <p:childTnLst>
                              <p:par>
                                <p:cTn id="21" presetID="10" presetClass="entr" presetSubtype="0" fill="hold" grpId="0"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fade">
                                      <p:cBhvr>
                                        <p:cTn id="23" dur="500"/>
                                        <p:tgtEl>
                                          <p:spTgt spid="52"/>
                                        </p:tgtEl>
                                      </p:cBhvr>
                                    </p:animEffect>
                                  </p:childTnLst>
                                </p:cTn>
                              </p:par>
                            </p:childTnLst>
                          </p:cTn>
                        </p:par>
                        <p:par>
                          <p:cTn id="24" fill="hold">
                            <p:stCondLst>
                              <p:cond delay="2850"/>
                            </p:stCondLst>
                            <p:childTnLst>
                              <p:par>
                                <p:cTn id="25" presetID="10"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par>
                                <p:cTn id="28" presetID="64" presetClass="path" presetSubtype="0" decel="30000" fill="hold" grpId="1" nodeType="withEffect">
                                  <p:stCondLst>
                                    <p:cond delay="0"/>
                                  </p:stCondLst>
                                  <p:childTnLst>
                                    <p:animMotion origin="layout" path="M 1.875E-6 0.03889 L 1.875E-6 -0.14815 " pathEditMode="relative" rAng="0" ptsTypes="AA">
                                      <p:cBhvr>
                                        <p:cTn id="29" dur="750" spd="-100000" fill="hold"/>
                                        <p:tgtEl>
                                          <p:spTgt spid="33"/>
                                        </p:tgtEl>
                                        <p:attrNameLst>
                                          <p:attrName>ppt_x</p:attrName>
                                          <p:attrName>ppt_y</p:attrName>
                                        </p:attrNameLst>
                                      </p:cBhvr>
                                      <p:rCtr x="0" y="-9352"/>
                                    </p:animMotion>
                                  </p:childTnLst>
                                </p:cTn>
                              </p:par>
                              <p:par>
                                <p:cTn id="30" presetID="64" presetClass="path" presetSubtype="0" accel="30000" decel="30000" fill="hold" grpId="2" nodeType="withEffect">
                                  <p:stCondLst>
                                    <p:cond delay="750"/>
                                  </p:stCondLst>
                                  <p:childTnLst>
                                    <p:animMotion origin="layout" path="M 1.875E-6 0.03843 L 1.875E-6 7.40741E-7 " pathEditMode="relative" rAng="0" ptsTypes="AA">
                                      <p:cBhvr>
                                        <p:cTn id="31" dur="750" fill="hold"/>
                                        <p:tgtEl>
                                          <p:spTgt spid="33"/>
                                        </p:tgtEl>
                                        <p:attrNameLst>
                                          <p:attrName>ppt_x</p:attrName>
                                          <p:attrName>ppt_y</p:attrName>
                                        </p:attrNameLst>
                                      </p:cBhvr>
                                      <p:rCtr x="0" y="-1921"/>
                                    </p:animMotion>
                                  </p:childTnLst>
                                </p:cTn>
                              </p:par>
                            </p:childTnLst>
                          </p:cTn>
                        </p:par>
                        <p:par>
                          <p:cTn id="32" fill="hold">
                            <p:stCondLst>
                              <p:cond delay="4350"/>
                            </p:stCondLst>
                            <p:childTnLst>
                              <p:par>
                                <p:cTn id="33" presetID="10"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350"/>
                                        <p:tgtEl>
                                          <p:spTgt spid="10"/>
                                        </p:tgtEl>
                                      </p:cBhvr>
                                    </p:animEffect>
                                  </p:childTnLst>
                                </p:cTn>
                              </p:par>
                            </p:childTnLst>
                          </p:cTn>
                        </p:par>
                        <p:par>
                          <p:cTn id="36" fill="hold">
                            <p:stCondLst>
                              <p:cond delay="4700"/>
                            </p:stCondLst>
                            <p:childTnLst>
                              <p:par>
                                <p:cTn id="37" presetID="10" presetClass="entr" presetSubtype="0"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500"/>
                                        <p:tgtEl>
                                          <p:spTgt spid="53"/>
                                        </p:tgtEl>
                                      </p:cBhvr>
                                    </p:animEffect>
                                  </p:childTnLst>
                                </p:cTn>
                              </p:par>
                            </p:childTnLst>
                          </p:cTn>
                        </p:par>
                        <p:par>
                          <p:cTn id="40" fill="hold">
                            <p:stCondLst>
                              <p:cond delay="5200"/>
                            </p:stCondLst>
                            <p:childTnLst>
                              <p:par>
                                <p:cTn id="41" presetID="10" presetClass="entr" presetSubtype="0"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par>
                                <p:cTn id="44" presetID="64" presetClass="path" presetSubtype="0" decel="30000" fill="hold" grpId="1" nodeType="withEffect">
                                  <p:stCondLst>
                                    <p:cond delay="0"/>
                                  </p:stCondLst>
                                  <p:childTnLst>
                                    <p:animMotion origin="layout" path="M 4.375E-6 0.03889 L 4.375E-6 -0.14815 " pathEditMode="relative" rAng="0" ptsTypes="AA">
                                      <p:cBhvr>
                                        <p:cTn id="45" dur="750" spd="-100000" fill="hold"/>
                                        <p:tgtEl>
                                          <p:spTgt spid="31"/>
                                        </p:tgtEl>
                                        <p:attrNameLst>
                                          <p:attrName>ppt_x</p:attrName>
                                          <p:attrName>ppt_y</p:attrName>
                                        </p:attrNameLst>
                                      </p:cBhvr>
                                      <p:rCtr x="0" y="-9352"/>
                                    </p:animMotion>
                                  </p:childTnLst>
                                </p:cTn>
                              </p:par>
                              <p:par>
                                <p:cTn id="46" presetID="64" presetClass="path" presetSubtype="0" accel="30000" decel="30000" fill="hold" grpId="2" nodeType="withEffect">
                                  <p:stCondLst>
                                    <p:cond delay="750"/>
                                  </p:stCondLst>
                                  <p:childTnLst>
                                    <p:animMotion origin="layout" path="M 4.375E-6 0.03843 L 4.375E-6 -2.59259E-6 " pathEditMode="relative" rAng="0" ptsTypes="AA">
                                      <p:cBhvr>
                                        <p:cTn id="47" dur="750" fill="hold"/>
                                        <p:tgtEl>
                                          <p:spTgt spid="31"/>
                                        </p:tgtEl>
                                        <p:attrNameLst>
                                          <p:attrName>ppt_x</p:attrName>
                                          <p:attrName>ppt_y</p:attrName>
                                        </p:attrNameLst>
                                      </p:cBhvr>
                                      <p:rCtr x="0" y="-1921"/>
                                    </p:animMotion>
                                  </p:childTnLst>
                                </p:cTn>
                              </p:par>
                            </p:childTnLst>
                          </p:cTn>
                        </p:par>
                        <p:par>
                          <p:cTn id="48" fill="hold">
                            <p:stCondLst>
                              <p:cond delay="6700"/>
                            </p:stCondLst>
                            <p:childTnLst>
                              <p:par>
                                <p:cTn id="49" presetID="10" presetClass="entr" presetSubtype="0"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350"/>
                                        <p:tgtEl>
                                          <p:spTgt spid="15"/>
                                        </p:tgtEl>
                                      </p:cBhvr>
                                    </p:animEffect>
                                  </p:childTnLst>
                                </p:cTn>
                              </p:par>
                            </p:childTnLst>
                          </p:cTn>
                        </p:par>
                        <p:par>
                          <p:cTn id="52" fill="hold">
                            <p:stCondLst>
                              <p:cond delay="7050"/>
                            </p:stCondLst>
                            <p:childTnLst>
                              <p:par>
                                <p:cTn id="53" presetID="10" presetClass="entr" presetSubtype="0"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childTnLst>
                                </p:cTn>
                              </p:par>
                            </p:childTnLst>
                          </p:cTn>
                        </p:par>
                        <p:par>
                          <p:cTn id="56" fill="hold">
                            <p:stCondLst>
                              <p:cond delay="7550"/>
                            </p:stCondLst>
                            <p:childTnLst>
                              <p:par>
                                <p:cTn id="57" presetID="10" presetClass="entr" presetSubtype="0"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childTnLst>
                                </p:cTn>
                              </p:par>
                              <p:par>
                                <p:cTn id="60" presetID="64" presetClass="path" presetSubtype="0" decel="30000" fill="hold" grpId="1" nodeType="withEffect">
                                  <p:stCondLst>
                                    <p:cond delay="0"/>
                                  </p:stCondLst>
                                  <p:childTnLst>
                                    <p:animMotion origin="layout" path="M -1.45833E-6 0.03889 L -1.45833E-6 -0.14815 " pathEditMode="relative" rAng="0" ptsTypes="AA">
                                      <p:cBhvr>
                                        <p:cTn id="61" dur="750" spd="-100000" fill="hold"/>
                                        <p:tgtEl>
                                          <p:spTgt spid="29"/>
                                        </p:tgtEl>
                                        <p:attrNameLst>
                                          <p:attrName>ppt_x</p:attrName>
                                          <p:attrName>ppt_y</p:attrName>
                                        </p:attrNameLst>
                                      </p:cBhvr>
                                      <p:rCtr x="0" y="-9352"/>
                                    </p:animMotion>
                                  </p:childTnLst>
                                </p:cTn>
                              </p:par>
                              <p:par>
                                <p:cTn id="62" presetID="64" presetClass="path" presetSubtype="0" accel="30000" decel="30000" fill="hold" grpId="2" nodeType="withEffect">
                                  <p:stCondLst>
                                    <p:cond delay="750"/>
                                  </p:stCondLst>
                                  <p:childTnLst>
                                    <p:animMotion origin="layout" path="M -1.45833E-6 0.03842 L -1.45833E-6 2.22222E-6 " pathEditMode="relative" rAng="0" ptsTypes="AA">
                                      <p:cBhvr>
                                        <p:cTn id="63" dur="750" fill="hold"/>
                                        <p:tgtEl>
                                          <p:spTgt spid="29"/>
                                        </p:tgtEl>
                                        <p:attrNameLst>
                                          <p:attrName>ppt_x</p:attrName>
                                          <p:attrName>ppt_y</p:attrName>
                                        </p:attrNameLst>
                                      </p:cBhvr>
                                      <p:rCtr x="0" y="-1921"/>
                                    </p:animMotion>
                                  </p:childTnLst>
                                </p:cTn>
                              </p:par>
                            </p:childTnLst>
                          </p:cTn>
                        </p:par>
                        <p:par>
                          <p:cTn id="64" fill="hold">
                            <p:stCondLst>
                              <p:cond delay="9050"/>
                            </p:stCondLst>
                            <p:childTnLst>
                              <p:par>
                                <p:cTn id="65" presetID="10" presetClass="entr" presetSubtype="0"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350"/>
                                        <p:tgtEl>
                                          <p:spTgt spid="19"/>
                                        </p:tgtEl>
                                      </p:cBhvr>
                                    </p:animEffect>
                                  </p:childTnLst>
                                </p:cTn>
                              </p:par>
                            </p:childTnLst>
                          </p:cTn>
                        </p:par>
                        <p:par>
                          <p:cTn id="68" fill="hold">
                            <p:stCondLst>
                              <p:cond delay="9400"/>
                            </p:stCondLst>
                            <p:childTnLst>
                              <p:par>
                                <p:cTn id="69" presetID="10" presetClass="entr" presetSubtype="0" fill="hold" grpId="0" nodeType="after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fade">
                                      <p:cBhvr>
                                        <p:cTn id="71" dur="500"/>
                                        <p:tgtEl>
                                          <p:spTgt spid="55"/>
                                        </p:tgtEl>
                                      </p:cBhvr>
                                    </p:animEffect>
                                  </p:childTnLst>
                                </p:cTn>
                              </p:par>
                            </p:childTnLst>
                          </p:cTn>
                        </p:par>
                        <p:par>
                          <p:cTn id="72" fill="hold">
                            <p:stCondLst>
                              <p:cond delay="9900"/>
                            </p:stCondLst>
                            <p:childTnLst>
                              <p:par>
                                <p:cTn id="73" presetID="10" presetClass="entr" presetSubtype="0"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500"/>
                                        <p:tgtEl>
                                          <p:spTgt spid="27"/>
                                        </p:tgtEl>
                                      </p:cBhvr>
                                    </p:animEffect>
                                  </p:childTnLst>
                                </p:cTn>
                              </p:par>
                              <p:par>
                                <p:cTn id="76" presetID="64" presetClass="path" presetSubtype="0" decel="30000" fill="hold" grpId="1" nodeType="withEffect">
                                  <p:stCondLst>
                                    <p:cond delay="0"/>
                                  </p:stCondLst>
                                  <p:childTnLst>
                                    <p:animMotion origin="layout" path="M -3.95833E-6 0.03889 L -3.95833E-6 -0.14814 " pathEditMode="relative" rAng="0" ptsTypes="AA">
                                      <p:cBhvr>
                                        <p:cTn id="77" dur="750" spd="-100000" fill="hold"/>
                                        <p:tgtEl>
                                          <p:spTgt spid="27"/>
                                        </p:tgtEl>
                                        <p:attrNameLst>
                                          <p:attrName>ppt_x</p:attrName>
                                          <p:attrName>ppt_y</p:attrName>
                                        </p:attrNameLst>
                                      </p:cBhvr>
                                      <p:rCtr x="0" y="-9352"/>
                                    </p:animMotion>
                                  </p:childTnLst>
                                </p:cTn>
                              </p:par>
                              <p:par>
                                <p:cTn id="78" presetID="64" presetClass="path" presetSubtype="0" accel="30000" decel="30000" fill="hold" grpId="2" nodeType="withEffect">
                                  <p:stCondLst>
                                    <p:cond delay="750"/>
                                  </p:stCondLst>
                                  <p:childTnLst>
                                    <p:animMotion origin="layout" path="M -3.95833E-6 0.03843 L -3.95833E-6 -4.81481E-6 " pathEditMode="relative" rAng="0" ptsTypes="AA">
                                      <p:cBhvr>
                                        <p:cTn id="79" dur="750" fill="hold"/>
                                        <p:tgtEl>
                                          <p:spTgt spid="27"/>
                                        </p:tgtEl>
                                        <p:attrNameLst>
                                          <p:attrName>ppt_x</p:attrName>
                                          <p:attrName>ppt_y</p:attrName>
                                        </p:attrNameLst>
                                      </p:cBhvr>
                                      <p:rCtr x="0" y="-1921"/>
                                    </p:animMotion>
                                  </p:childTnLst>
                                </p:cTn>
                              </p:par>
                            </p:childTnLst>
                          </p:cTn>
                        </p:par>
                        <p:par>
                          <p:cTn id="80" fill="hold">
                            <p:stCondLst>
                              <p:cond delay="11400"/>
                            </p:stCondLst>
                            <p:childTnLst>
                              <p:par>
                                <p:cTn id="81" presetID="10" presetClass="entr" presetSubtype="0" fill="hold"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350"/>
                                        <p:tgtEl>
                                          <p:spTgt spid="23"/>
                                        </p:tgtEl>
                                      </p:cBhvr>
                                    </p:animEffect>
                                  </p:childTnLst>
                                </p:cTn>
                              </p:par>
                            </p:childTnLst>
                          </p:cTn>
                        </p:par>
                        <p:par>
                          <p:cTn id="84" fill="hold">
                            <p:stCondLst>
                              <p:cond delay="11750"/>
                            </p:stCondLst>
                            <p:childTnLst>
                              <p:par>
                                <p:cTn id="85" presetID="10" presetClass="entr" presetSubtype="0" fill="hold" grpId="0" nodeType="afterEffect">
                                  <p:stCondLst>
                                    <p:cond delay="0"/>
                                  </p:stCondLst>
                                  <p:childTnLst>
                                    <p:set>
                                      <p:cBhvr>
                                        <p:cTn id="86" dur="1" fill="hold">
                                          <p:stCondLst>
                                            <p:cond delay="0"/>
                                          </p:stCondLst>
                                        </p:cTn>
                                        <p:tgtEl>
                                          <p:spTgt spid="56"/>
                                        </p:tgtEl>
                                        <p:attrNameLst>
                                          <p:attrName>style.visibility</p:attrName>
                                        </p:attrNameLst>
                                      </p:cBhvr>
                                      <p:to>
                                        <p:strVal val="visible"/>
                                      </p:to>
                                    </p:set>
                                    <p:animEffect transition="in" filter="fade">
                                      <p:cBhvr>
                                        <p:cTn id="8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7" grpId="2" animBg="1"/>
      <p:bldP spid="29" grpId="0" animBg="1"/>
      <p:bldP spid="29" grpId="1" animBg="1"/>
      <p:bldP spid="29" grpId="2" animBg="1"/>
      <p:bldP spid="31" grpId="0" animBg="1"/>
      <p:bldP spid="31" grpId="1" animBg="1"/>
      <p:bldP spid="31" grpId="2" animBg="1"/>
      <p:bldP spid="33" grpId="0" animBg="1"/>
      <p:bldP spid="33" grpId="1" animBg="1"/>
      <p:bldP spid="33" grpId="2" animBg="1"/>
      <p:bldP spid="35" grpId="0" animBg="1"/>
      <p:bldP spid="35" grpId="1" animBg="1"/>
      <p:bldP spid="35" grpId="2" animBg="1"/>
      <p:bldP spid="52" grpId="0"/>
      <p:bldP spid="53" grpId="0"/>
      <p:bldP spid="54" grpId="0"/>
      <p:bldP spid="55" grpId="0"/>
      <p:bldP spid="56" grpId="0"/>
      <p:bldP spid="3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0413" cy="685958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11" tIns="45704" rIns="91411" bIns="45704" spcCol="0" rtlCol="0" anchor="ctr"/>
          <a:lstStyle/>
          <a:p>
            <a:pPr algn="ctr"/>
            <a:endParaRPr lang="zh-CN" altLang="en-US"/>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35823" y="2065173"/>
            <a:ext cx="7511151" cy="4965021"/>
          </a:xfrm>
          <a:prstGeom prst="rect">
            <a:avLst/>
          </a:prstGeom>
          <a:effectLst>
            <a:softEdge rad="127000"/>
          </a:effectLst>
        </p:spPr>
      </p:pic>
      <p:sp>
        <p:nvSpPr>
          <p:cNvPr id="5" name="TextBox 7"/>
          <p:cNvSpPr txBox="1">
            <a:spLocks noChangeArrowheads="1"/>
          </p:cNvSpPr>
          <p:nvPr/>
        </p:nvSpPr>
        <p:spPr bwMode="auto">
          <a:xfrm>
            <a:off x="4034461" y="1420651"/>
            <a:ext cx="5633659" cy="1600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38" tIns="60918" rIns="121838" bIns="60918">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defTabSz="1219032" eaLnBrk="1" fontAlgn="base" hangingPunct="1">
              <a:spcBef>
                <a:spcPct val="0"/>
              </a:spcBef>
              <a:spcAft>
                <a:spcPct val="0"/>
              </a:spcAft>
            </a:pPr>
            <a:r>
              <a:rPr lang="zh-CN" altLang="en-US" sz="9600" b="1" dirty="0">
                <a:solidFill>
                  <a:sysClr val="windowText" lastClr="000000"/>
                </a:solidFill>
                <a:effectLst>
                  <a:outerShdw blurRad="190500" dist="165100" dir="2700000" algn="tl" rotWithShape="0">
                    <a:prstClr val="black">
                      <a:alpha val="40000"/>
                    </a:prstClr>
                  </a:outerShdw>
                </a:effectLst>
                <a:latin typeface="叶根友毛笔行书简体" pitchFamily="2" charset="-122"/>
                <a:ea typeface="叶根友毛笔行书简体" pitchFamily="2" charset="-122"/>
              </a:rPr>
              <a:t>谢谢欣赏</a:t>
            </a:r>
          </a:p>
        </p:txBody>
      </p:sp>
      <p:sp>
        <p:nvSpPr>
          <p:cNvPr id="6" name="TextBox 7"/>
          <p:cNvSpPr txBox="1">
            <a:spLocks noChangeArrowheads="1"/>
          </p:cNvSpPr>
          <p:nvPr/>
        </p:nvSpPr>
        <p:spPr bwMode="auto">
          <a:xfrm>
            <a:off x="4006978" y="3176719"/>
            <a:ext cx="5688631" cy="492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38" tIns="60918" rIns="121838" bIns="60918">
            <a:spAutoFit/>
          </a:bodyPr>
          <a:lstStyle>
            <a:lvl1pPr eaLnBrk="0" hangingPunct="0">
              <a:buFont typeface="Arial" pitchFamily="34" charset="0"/>
              <a:defRPr>
                <a:solidFill>
                  <a:schemeClr val="tx1"/>
                </a:solidFill>
                <a:latin typeface="Calibri" pitchFamily="34" charset="0"/>
                <a:ea typeface="宋体" pitchFamily="2" charset="-122"/>
              </a:defRPr>
            </a:lvl1pPr>
            <a:lvl2pPr marL="742950" indent="-285750" eaLnBrk="0" hangingPunct="0">
              <a:buFont typeface="Arial" pitchFamily="34" charset="0"/>
              <a:defRPr>
                <a:solidFill>
                  <a:schemeClr val="tx1"/>
                </a:solidFill>
                <a:latin typeface="Calibri" pitchFamily="34" charset="0"/>
                <a:ea typeface="宋体" pitchFamily="2" charset="-122"/>
              </a:defRPr>
            </a:lvl2pPr>
            <a:lvl3pPr marL="1143000" indent="-228600" eaLnBrk="0" hangingPunct="0">
              <a:buFont typeface="Arial" pitchFamily="34" charset="0"/>
              <a:defRPr>
                <a:solidFill>
                  <a:schemeClr val="tx1"/>
                </a:solidFill>
                <a:latin typeface="Calibri" pitchFamily="34" charset="0"/>
                <a:ea typeface="宋体" pitchFamily="2" charset="-122"/>
              </a:defRPr>
            </a:lvl3pPr>
            <a:lvl4pPr marL="1600200" indent="-228600" eaLnBrk="0" hangingPunct="0">
              <a:buFont typeface="Arial" pitchFamily="34" charset="0"/>
              <a:defRPr>
                <a:solidFill>
                  <a:schemeClr val="tx1"/>
                </a:solidFill>
                <a:latin typeface="Calibri" pitchFamily="34" charset="0"/>
                <a:ea typeface="宋体" pitchFamily="2" charset="-122"/>
              </a:defRPr>
            </a:lvl4pPr>
            <a:lvl5pPr marL="2057400" indent="-228600" eaLnBrk="0" hangingPunct="0">
              <a:buFont typeface="Arial" pitchFamily="34" charse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defTabSz="1219032" eaLnBrk="1" fontAlgn="base" hangingPunct="1">
              <a:spcBef>
                <a:spcPct val="0"/>
              </a:spcBef>
              <a:spcAft>
                <a:spcPct val="0"/>
              </a:spcAft>
            </a:pPr>
            <a:r>
              <a:rPr lang="zh-CN" altLang="en-US" sz="2400" dirty="0">
                <a:solidFill>
                  <a:srgbClr val="000000"/>
                </a:solidFill>
                <a:latin typeface="微软雅黑" pitchFamily="34" charset="-122"/>
                <a:ea typeface="微软雅黑" pitchFamily="34" charset="-122"/>
              </a:rPr>
              <a:t>弘扬传统文化，传承国学经典</a:t>
            </a:r>
          </a:p>
        </p:txBody>
      </p:sp>
      <p:grpSp>
        <p:nvGrpSpPr>
          <p:cNvPr id="40" name="组合 40"/>
          <p:cNvGrpSpPr>
            <a:grpSpLocks/>
          </p:cNvGrpSpPr>
          <p:nvPr/>
        </p:nvGrpSpPr>
        <p:grpSpPr bwMode="auto">
          <a:xfrm rot="21043799">
            <a:off x="153159" y="2267143"/>
            <a:ext cx="1219200" cy="528638"/>
            <a:chOff x="4191000" y="1389405"/>
            <a:chExt cx="3227792" cy="1711532"/>
          </a:xfrm>
        </p:grpSpPr>
        <p:grpSp>
          <p:nvGrpSpPr>
            <p:cNvPr id="41" name="组合 21"/>
            <p:cNvGrpSpPr>
              <a:grpSpLocks/>
            </p:cNvGrpSpPr>
            <p:nvPr/>
          </p:nvGrpSpPr>
          <p:grpSpPr bwMode="auto">
            <a:xfrm rot="-1259690">
              <a:off x="4952470" y="1389405"/>
              <a:ext cx="897815" cy="1439481"/>
              <a:chOff x="1524000" y="-400050"/>
              <a:chExt cx="2847504" cy="3530540"/>
            </a:xfrm>
          </p:grpSpPr>
          <p:grpSp>
            <p:nvGrpSpPr>
              <p:cNvPr id="46" name="组合 18"/>
              <p:cNvGrpSpPr>
                <a:grpSpLocks/>
              </p:cNvGrpSpPr>
              <p:nvPr/>
            </p:nvGrpSpPr>
            <p:grpSpPr bwMode="auto">
              <a:xfrm>
                <a:off x="1524000" y="-400050"/>
                <a:ext cx="2847504" cy="3530540"/>
                <a:chOff x="1242496" y="-398720"/>
                <a:chExt cx="2847504" cy="3530540"/>
              </a:xfrm>
            </p:grpSpPr>
            <p:sp>
              <p:nvSpPr>
                <p:cNvPr id="48" name="任意多边形 11"/>
                <p:cNvSpPr/>
                <p:nvPr/>
              </p:nvSpPr>
              <p:spPr bwMode="auto">
                <a:xfrm>
                  <a:off x="1479312" y="634000"/>
                  <a:ext cx="2612632" cy="2495978"/>
                </a:xfrm>
                <a:custGeom>
                  <a:avLst/>
                  <a:gdLst>
                    <a:gd name="connsiteX0" fmla="*/ 2597348 w 2610648"/>
                    <a:gd name="connsiteY0" fmla="*/ 2330576 h 2498216"/>
                    <a:gd name="connsiteX1" fmla="*/ 2513528 w 2610648"/>
                    <a:gd name="connsiteY1" fmla="*/ 2292476 h 2498216"/>
                    <a:gd name="connsiteX2" fmla="*/ 2483048 w 2610648"/>
                    <a:gd name="connsiteY2" fmla="*/ 2254376 h 2498216"/>
                    <a:gd name="connsiteX3" fmla="*/ 2467808 w 2610648"/>
                    <a:gd name="connsiteY3" fmla="*/ 2208656 h 2498216"/>
                    <a:gd name="connsiteX4" fmla="*/ 2452568 w 2610648"/>
                    <a:gd name="connsiteY4" fmla="*/ 2185796 h 2498216"/>
                    <a:gd name="connsiteX5" fmla="*/ 2444948 w 2610648"/>
                    <a:gd name="connsiteY5" fmla="*/ 2162936 h 2498216"/>
                    <a:gd name="connsiteX6" fmla="*/ 2422088 w 2610648"/>
                    <a:gd name="connsiteY6" fmla="*/ 2140076 h 2498216"/>
                    <a:gd name="connsiteX7" fmla="*/ 2406848 w 2610648"/>
                    <a:gd name="connsiteY7" fmla="*/ 2086736 h 2498216"/>
                    <a:gd name="connsiteX8" fmla="*/ 2399228 w 2610648"/>
                    <a:gd name="connsiteY8" fmla="*/ 2056256 h 2498216"/>
                    <a:gd name="connsiteX9" fmla="*/ 2376368 w 2610648"/>
                    <a:gd name="connsiteY9" fmla="*/ 2033396 h 2498216"/>
                    <a:gd name="connsiteX10" fmla="*/ 2353508 w 2610648"/>
                    <a:gd name="connsiteY10" fmla="*/ 1957196 h 2498216"/>
                    <a:gd name="connsiteX11" fmla="*/ 2345888 w 2610648"/>
                    <a:gd name="connsiteY11" fmla="*/ 1934336 h 2498216"/>
                    <a:gd name="connsiteX12" fmla="*/ 2338268 w 2610648"/>
                    <a:gd name="connsiteY12" fmla="*/ 1911476 h 2498216"/>
                    <a:gd name="connsiteX13" fmla="*/ 2323028 w 2610648"/>
                    <a:gd name="connsiteY13" fmla="*/ 1888616 h 2498216"/>
                    <a:gd name="connsiteX14" fmla="*/ 2300168 w 2610648"/>
                    <a:gd name="connsiteY14" fmla="*/ 1835276 h 2498216"/>
                    <a:gd name="connsiteX15" fmla="*/ 2292548 w 2610648"/>
                    <a:gd name="connsiteY15" fmla="*/ 1804796 h 2498216"/>
                    <a:gd name="connsiteX16" fmla="*/ 2284928 w 2610648"/>
                    <a:gd name="connsiteY16" fmla="*/ 1781936 h 2498216"/>
                    <a:gd name="connsiteX17" fmla="*/ 2254448 w 2610648"/>
                    <a:gd name="connsiteY17" fmla="*/ 1728596 h 2498216"/>
                    <a:gd name="connsiteX18" fmla="*/ 2216348 w 2610648"/>
                    <a:gd name="connsiteY18" fmla="*/ 1675256 h 2498216"/>
                    <a:gd name="connsiteX19" fmla="*/ 2208728 w 2610648"/>
                    <a:gd name="connsiteY19" fmla="*/ 1644776 h 2498216"/>
                    <a:gd name="connsiteX20" fmla="*/ 2201108 w 2610648"/>
                    <a:gd name="connsiteY20" fmla="*/ 1621916 h 2498216"/>
                    <a:gd name="connsiteX21" fmla="*/ 2163008 w 2610648"/>
                    <a:gd name="connsiteY21" fmla="*/ 1576196 h 2498216"/>
                    <a:gd name="connsiteX22" fmla="*/ 2147768 w 2610648"/>
                    <a:gd name="connsiteY22" fmla="*/ 1515236 h 2498216"/>
                    <a:gd name="connsiteX23" fmla="*/ 2140148 w 2610648"/>
                    <a:gd name="connsiteY23" fmla="*/ 1484756 h 2498216"/>
                    <a:gd name="connsiteX24" fmla="*/ 2117288 w 2610648"/>
                    <a:gd name="connsiteY24" fmla="*/ 1454276 h 2498216"/>
                    <a:gd name="connsiteX25" fmla="*/ 2102048 w 2610648"/>
                    <a:gd name="connsiteY25" fmla="*/ 1408556 h 2498216"/>
                    <a:gd name="connsiteX26" fmla="*/ 2094428 w 2610648"/>
                    <a:gd name="connsiteY26" fmla="*/ 1385696 h 2498216"/>
                    <a:gd name="connsiteX27" fmla="*/ 2086808 w 2610648"/>
                    <a:gd name="connsiteY27" fmla="*/ 1355216 h 2498216"/>
                    <a:gd name="connsiteX28" fmla="*/ 2063948 w 2610648"/>
                    <a:gd name="connsiteY28" fmla="*/ 1347596 h 2498216"/>
                    <a:gd name="connsiteX29" fmla="*/ 2025848 w 2610648"/>
                    <a:gd name="connsiteY29" fmla="*/ 1279016 h 2498216"/>
                    <a:gd name="connsiteX30" fmla="*/ 2002988 w 2610648"/>
                    <a:gd name="connsiteY30" fmla="*/ 1263776 h 2498216"/>
                    <a:gd name="connsiteX31" fmla="*/ 1987748 w 2610648"/>
                    <a:gd name="connsiteY31" fmla="*/ 1210436 h 2498216"/>
                    <a:gd name="connsiteX32" fmla="*/ 1964888 w 2610648"/>
                    <a:gd name="connsiteY32" fmla="*/ 1179956 h 2498216"/>
                    <a:gd name="connsiteX33" fmla="*/ 1942028 w 2610648"/>
                    <a:gd name="connsiteY33" fmla="*/ 1126616 h 2498216"/>
                    <a:gd name="connsiteX34" fmla="*/ 1926788 w 2610648"/>
                    <a:gd name="connsiteY34" fmla="*/ 1103756 h 2498216"/>
                    <a:gd name="connsiteX35" fmla="*/ 1911548 w 2610648"/>
                    <a:gd name="connsiteY35" fmla="*/ 1073276 h 2498216"/>
                    <a:gd name="connsiteX36" fmla="*/ 1896308 w 2610648"/>
                    <a:gd name="connsiteY36" fmla="*/ 1050416 h 2498216"/>
                    <a:gd name="connsiteX37" fmla="*/ 1888688 w 2610648"/>
                    <a:gd name="connsiteY37" fmla="*/ 1027556 h 2498216"/>
                    <a:gd name="connsiteX38" fmla="*/ 1873448 w 2610648"/>
                    <a:gd name="connsiteY38" fmla="*/ 1004696 h 2498216"/>
                    <a:gd name="connsiteX39" fmla="*/ 1865828 w 2610648"/>
                    <a:gd name="connsiteY39" fmla="*/ 981836 h 2498216"/>
                    <a:gd name="connsiteX40" fmla="*/ 1812488 w 2610648"/>
                    <a:gd name="connsiteY40" fmla="*/ 905636 h 2498216"/>
                    <a:gd name="connsiteX41" fmla="*/ 1797248 w 2610648"/>
                    <a:gd name="connsiteY41" fmla="*/ 852296 h 2498216"/>
                    <a:gd name="connsiteX42" fmla="*/ 1789628 w 2610648"/>
                    <a:gd name="connsiteY42" fmla="*/ 814196 h 2498216"/>
                    <a:gd name="connsiteX43" fmla="*/ 1774388 w 2610648"/>
                    <a:gd name="connsiteY43" fmla="*/ 776096 h 2498216"/>
                    <a:gd name="connsiteX44" fmla="*/ 1751528 w 2610648"/>
                    <a:gd name="connsiteY44" fmla="*/ 654176 h 2498216"/>
                    <a:gd name="connsiteX45" fmla="*/ 1743908 w 2610648"/>
                    <a:gd name="connsiteY45" fmla="*/ 623696 h 2498216"/>
                    <a:gd name="connsiteX46" fmla="*/ 1713428 w 2610648"/>
                    <a:gd name="connsiteY46" fmla="*/ 547496 h 2498216"/>
                    <a:gd name="connsiteX47" fmla="*/ 1698188 w 2610648"/>
                    <a:gd name="connsiteY47" fmla="*/ 501776 h 2498216"/>
                    <a:gd name="connsiteX48" fmla="*/ 1690568 w 2610648"/>
                    <a:gd name="connsiteY48" fmla="*/ 478916 h 2498216"/>
                    <a:gd name="connsiteX49" fmla="*/ 1667708 w 2610648"/>
                    <a:gd name="connsiteY49" fmla="*/ 471296 h 2498216"/>
                    <a:gd name="connsiteX50" fmla="*/ 1644848 w 2610648"/>
                    <a:gd name="connsiteY50" fmla="*/ 417956 h 2498216"/>
                    <a:gd name="connsiteX51" fmla="*/ 1637228 w 2610648"/>
                    <a:gd name="connsiteY51" fmla="*/ 395096 h 2498216"/>
                    <a:gd name="connsiteX52" fmla="*/ 1614368 w 2610648"/>
                    <a:gd name="connsiteY52" fmla="*/ 379856 h 2498216"/>
                    <a:gd name="connsiteX53" fmla="*/ 1583888 w 2610648"/>
                    <a:gd name="connsiteY53" fmla="*/ 311276 h 2498216"/>
                    <a:gd name="connsiteX54" fmla="*/ 1553408 w 2610648"/>
                    <a:gd name="connsiteY54" fmla="*/ 303656 h 2498216"/>
                    <a:gd name="connsiteX55" fmla="*/ 1507688 w 2610648"/>
                    <a:gd name="connsiteY55" fmla="*/ 273176 h 2498216"/>
                    <a:gd name="connsiteX56" fmla="*/ 1492448 w 2610648"/>
                    <a:gd name="connsiteY56" fmla="*/ 235076 h 2498216"/>
                    <a:gd name="connsiteX57" fmla="*/ 1477208 w 2610648"/>
                    <a:gd name="connsiteY57" fmla="*/ 181736 h 2498216"/>
                    <a:gd name="connsiteX58" fmla="*/ 1469588 w 2610648"/>
                    <a:gd name="connsiteY58" fmla="*/ 158876 h 2498216"/>
                    <a:gd name="connsiteX59" fmla="*/ 1461968 w 2610648"/>
                    <a:gd name="connsiteY59" fmla="*/ 128396 h 2498216"/>
                    <a:gd name="connsiteX60" fmla="*/ 1439108 w 2610648"/>
                    <a:gd name="connsiteY60" fmla="*/ 113156 h 2498216"/>
                    <a:gd name="connsiteX61" fmla="*/ 1423868 w 2610648"/>
                    <a:gd name="connsiteY61" fmla="*/ 59816 h 2498216"/>
                    <a:gd name="connsiteX62" fmla="*/ 1416248 w 2610648"/>
                    <a:gd name="connsiteY62" fmla="*/ 29336 h 2498216"/>
                    <a:gd name="connsiteX63" fmla="*/ 1401008 w 2610648"/>
                    <a:gd name="connsiteY63" fmla="*/ 6476 h 2498216"/>
                    <a:gd name="connsiteX64" fmla="*/ 1423868 w 2610648"/>
                    <a:gd name="connsiteY64" fmla="*/ 21716 h 2498216"/>
                    <a:gd name="connsiteX65" fmla="*/ 1439108 w 2610648"/>
                    <a:gd name="connsiteY65" fmla="*/ 44576 h 2498216"/>
                    <a:gd name="connsiteX66" fmla="*/ 1431488 w 2610648"/>
                    <a:gd name="connsiteY66" fmla="*/ 75056 h 2498216"/>
                    <a:gd name="connsiteX67" fmla="*/ 1408628 w 2610648"/>
                    <a:gd name="connsiteY67" fmla="*/ 120776 h 2498216"/>
                    <a:gd name="connsiteX68" fmla="*/ 1401008 w 2610648"/>
                    <a:gd name="connsiteY68" fmla="*/ 143636 h 2498216"/>
                    <a:gd name="connsiteX69" fmla="*/ 1378148 w 2610648"/>
                    <a:gd name="connsiteY69" fmla="*/ 151256 h 2498216"/>
                    <a:gd name="connsiteX70" fmla="*/ 1347668 w 2610648"/>
                    <a:gd name="connsiteY70" fmla="*/ 166496 h 2498216"/>
                    <a:gd name="connsiteX71" fmla="*/ 1332428 w 2610648"/>
                    <a:gd name="connsiteY71" fmla="*/ 189356 h 2498216"/>
                    <a:gd name="connsiteX72" fmla="*/ 1279088 w 2610648"/>
                    <a:gd name="connsiteY72" fmla="*/ 212216 h 2498216"/>
                    <a:gd name="connsiteX73" fmla="*/ 1256228 w 2610648"/>
                    <a:gd name="connsiteY73" fmla="*/ 227456 h 2498216"/>
                    <a:gd name="connsiteX74" fmla="*/ 1195268 w 2610648"/>
                    <a:gd name="connsiteY74" fmla="*/ 250316 h 2498216"/>
                    <a:gd name="connsiteX75" fmla="*/ 1157168 w 2610648"/>
                    <a:gd name="connsiteY75" fmla="*/ 265556 h 2498216"/>
                    <a:gd name="connsiteX76" fmla="*/ 1111448 w 2610648"/>
                    <a:gd name="connsiteY76" fmla="*/ 273176 h 2498216"/>
                    <a:gd name="connsiteX77" fmla="*/ 951428 w 2610648"/>
                    <a:gd name="connsiteY77" fmla="*/ 288416 h 2498216"/>
                    <a:gd name="connsiteX78" fmla="*/ 905708 w 2610648"/>
                    <a:gd name="connsiteY78" fmla="*/ 296036 h 2498216"/>
                    <a:gd name="connsiteX79" fmla="*/ 837128 w 2610648"/>
                    <a:gd name="connsiteY79" fmla="*/ 318896 h 2498216"/>
                    <a:gd name="connsiteX80" fmla="*/ 738068 w 2610648"/>
                    <a:gd name="connsiteY80" fmla="*/ 326516 h 2498216"/>
                    <a:gd name="connsiteX81" fmla="*/ 326588 w 2610648"/>
                    <a:gd name="connsiteY81" fmla="*/ 318896 h 2498216"/>
                    <a:gd name="connsiteX82" fmla="*/ 296108 w 2610648"/>
                    <a:gd name="connsiteY82" fmla="*/ 303656 h 2498216"/>
                    <a:gd name="connsiteX83" fmla="*/ 258008 w 2610648"/>
                    <a:gd name="connsiteY83" fmla="*/ 296036 h 2498216"/>
                    <a:gd name="connsiteX84" fmla="*/ 235148 w 2610648"/>
                    <a:gd name="connsiteY84" fmla="*/ 288416 h 2498216"/>
                    <a:gd name="connsiteX85" fmla="*/ 204668 w 2610648"/>
                    <a:gd name="connsiteY85" fmla="*/ 280796 h 2498216"/>
                    <a:gd name="connsiteX86" fmla="*/ 151328 w 2610648"/>
                    <a:gd name="connsiteY86" fmla="*/ 257936 h 2498216"/>
                    <a:gd name="connsiteX87" fmla="*/ 59888 w 2610648"/>
                    <a:gd name="connsiteY87" fmla="*/ 242696 h 2498216"/>
                    <a:gd name="connsiteX88" fmla="*/ 37028 w 2610648"/>
                    <a:gd name="connsiteY88" fmla="*/ 235076 h 2498216"/>
                    <a:gd name="connsiteX89" fmla="*/ 29408 w 2610648"/>
                    <a:gd name="connsiteY89" fmla="*/ 257936 h 2498216"/>
                    <a:gd name="connsiteX90" fmla="*/ 59888 w 2610648"/>
                    <a:gd name="connsiteY90" fmla="*/ 387476 h 2498216"/>
                    <a:gd name="connsiteX91" fmla="*/ 67508 w 2610648"/>
                    <a:gd name="connsiteY91" fmla="*/ 425576 h 2498216"/>
                    <a:gd name="connsiteX92" fmla="*/ 52268 w 2610648"/>
                    <a:gd name="connsiteY92" fmla="*/ 448436 h 2498216"/>
                    <a:gd name="connsiteX93" fmla="*/ 37028 w 2610648"/>
                    <a:gd name="connsiteY93" fmla="*/ 478916 h 2498216"/>
                    <a:gd name="connsiteX94" fmla="*/ 44648 w 2610648"/>
                    <a:gd name="connsiteY94" fmla="*/ 501776 h 2498216"/>
                    <a:gd name="connsiteX95" fmla="*/ 59888 w 2610648"/>
                    <a:gd name="connsiteY95" fmla="*/ 532256 h 2498216"/>
                    <a:gd name="connsiteX96" fmla="*/ 52268 w 2610648"/>
                    <a:gd name="connsiteY96" fmla="*/ 677036 h 2498216"/>
                    <a:gd name="connsiteX97" fmla="*/ 59888 w 2610648"/>
                    <a:gd name="connsiteY97" fmla="*/ 707516 h 2498216"/>
                    <a:gd name="connsiteX98" fmla="*/ 136088 w 2610648"/>
                    <a:gd name="connsiteY98" fmla="*/ 730376 h 2498216"/>
                    <a:gd name="connsiteX99" fmla="*/ 158948 w 2610648"/>
                    <a:gd name="connsiteY99" fmla="*/ 745616 h 2498216"/>
                    <a:gd name="connsiteX100" fmla="*/ 189428 w 2610648"/>
                    <a:gd name="connsiteY100" fmla="*/ 753236 h 2498216"/>
                    <a:gd name="connsiteX101" fmla="*/ 212288 w 2610648"/>
                    <a:gd name="connsiteY101" fmla="*/ 760856 h 2498216"/>
                    <a:gd name="connsiteX102" fmla="*/ 250388 w 2610648"/>
                    <a:gd name="connsiteY102" fmla="*/ 768476 h 2498216"/>
                    <a:gd name="connsiteX103" fmla="*/ 303728 w 2610648"/>
                    <a:gd name="connsiteY103" fmla="*/ 783716 h 2498216"/>
                    <a:gd name="connsiteX104" fmla="*/ 509468 w 2610648"/>
                    <a:gd name="connsiteY104" fmla="*/ 798956 h 2498216"/>
                    <a:gd name="connsiteX105" fmla="*/ 547568 w 2610648"/>
                    <a:gd name="connsiteY105" fmla="*/ 806576 h 2498216"/>
                    <a:gd name="connsiteX106" fmla="*/ 570428 w 2610648"/>
                    <a:gd name="connsiteY106" fmla="*/ 814196 h 2498216"/>
                    <a:gd name="connsiteX107" fmla="*/ 608528 w 2610648"/>
                    <a:gd name="connsiteY107" fmla="*/ 821816 h 2498216"/>
                    <a:gd name="connsiteX108" fmla="*/ 639008 w 2610648"/>
                    <a:gd name="connsiteY108" fmla="*/ 829436 h 2498216"/>
                    <a:gd name="connsiteX109" fmla="*/ 692348 w 2610648"/>
                    <a:gd name="connsiteY109" fmla="*/ 859916 h 2498216"/>
                    <a:gd name="connsiteX110" fmla="*/ 738068 w 2610648"/>
                    <a:gd name="connsiteY110" fmla="*/ 890396 h 2498216"/>
                    <a:gd name="connsiteX111" fmla="*/ 776168 w 2610648"/>
                    <a:gd name="connsiteY111" fmla="*/ 913256 h 2498216"/>
                    <a:gd name="connsiteX112" fmla="*/ 799028 w 2610648"/>
                    <a:gd name="connsiteY112" fmla="*/ 936116 h 2498216"/>
                    <a:gd name="connsiteX113" fmla="*/ 821888 w 2610648"/>
                    <a:gd name="connsiteY113" fmla="*/ 943736 h 2498216"/>
                    <a:gd name="connsiteX114" fmla="*/ 844748 w 2610648"/>
                    <a:gd name="connsiteY114" fmla="*/ 958976 h 2498216"/>
                    <a:gd name="connsiteX115" fmla="*/ 875228 w 2610648"/>
                    <a:gd name="connsiteY115" fmla="*/ 974216 h 2498216"/>
                    <a:gd name="connsiteX116" fmla="*/ 890468 w 2610648"/>
                    <a:gd name="connsiteY116" fmla="*/ 997076 h 2498216"/>
                    <a:gd name="connsiteX117" fmla="*/ 905708 w 2610648"/>
                    <a:gd name="connsiteY117" fmla="*/ 1103756 h 2498216"/>
                    <a:gd name="connsiteX118" fmla="*/ 920948 w 2610648"/>
                    <a:gd name="connsiteY118" fmla="*/ 1141856 h 2498216"/>
                    <a:gd name="connsiteX119" fmla="*/ 943808 w 2610648"/>
                    <a:gd name="connsiteY119" fmla="*/ 1218056 h 2498216"/>
                    <a:gd name="connsiteX120" fmla="*/ 951428 w 2610648"/>
                    <a:gd name="connsiteY120" fmla="*/ 1256156 h 2498216"/>
                    <a:gd name="connsiteX121" fmla="*/ 974288 w 2610648"/>
                    <a:gd name="connsiteY121" fmla="*/ 1538096 h 2498216"/>
                    <a:gd name="connsiteX122" fmla="*/ 981908 w 2610648"/>
                    <a:gd name="connsiteY122" fmla="*/ 1568576 h 2498216"/>
                    <a:gd name="connsiteX123" fmla="*/ 989528 w 2610648"/>
                    <a:gd name="connsiteY123" fmla="*/ 1614296 h 2498216"/>
                    <a:gd name="connsiteX124" fmla="*/ 997148 w 2610648"/>
                    <a:gd name="connsiteY124" fmla="*/ 1682876 h 2498216"/>
                    <a:gd name="connsiteX125" fmla="*/ 1020008 w 2610648"/>
                    <a:gd name="connsiteY125" fmla="*/ 1751456 h 2498216"/>
                    <a:gd name="connsiteX126" fmla="*/ 1027628 w 2610648"/>
                    <a:gd name="connsiteY126" fmla="*/ 1880996 h 2498216"/>
                    <a:gd name="connsiteX127" fmla="*/ 1035248 w 2610648"/>
                    <a:gd name="connsiteY127" fmla="*/ 1964816 h 2498216"/>
                    <a:gd name="connsiteX128" fmla="*/ 1042868 w 2610648"/>
                    <a:gd name="connsiteY128" fmla="*/ 2368676 h 2498216"/>
                    <a:gd name="connsiteX129" fmla="*/ 1080968 w 2610648"/>
                    <a:gd name="connsiteY129" fmla="*/ 2399156 h 2498216"/>
                    <a:gd name="connsiteX130" fmla="*/ 1149548 w 2610648"/>
                    <a:gd name="connsiteY130" fmla="*/ 2383916 h 2498216"/>
                    <a:gd name="connsiteX131" fmla="*/ 1233368 w 2610648"/>
                    <a:gd name="connsiteY131" fmla="*/ 2368676 h 2498216"/>
                    <a:gd name="connsiteX132" fmla="*/ 1256228 w 2610648"/>
                    <a:gd name="connsiteY132" fmla="*/ 2345816 h 2498216"/>
                    <a:gd name="connsiteX133" fmla="*/ 1301948 w 2610648"/>
                    <a:gd name="connsiteY133" fmla="*/ 2330576 h 2498216"/>
                    <a:gd name="connsiteX134" fmla="*/ 1355288 w 2610648"/>
                    <a:gd name="connsiteY134" fmla="*/ 2315336 h 2498216"/>
                    <a:gd name="connsiteX135" fmla="*/ 1370528 w 2610648"/>
                    <a:gd name="connsiteY135" fmla="*/ 2353436 h 2498216"/>
                    <a:gd name="connsiteX136" fmla="*/ 1393388 w 2610648"/>
                    <a:gd name="connsiteY136" fmla="*/ 2376296 h 2498216"/>
                    <a:gd name="connsiteX137" fmla="*/ 1408628 w 2610648"/>
                    <a:gd name="connsiteY137" fmla="*/ 2422016 h 2498216"/>
                    <a:gd name="connsiteX138" fmla="*/ 1416248 w 2610648"/>
                    <a:gd name="connsiteY138" fmla="*/ 2452496 h 2498216"/>
                    <a:gd name="connsiteX139" fmla="*/ 1461968 w 2610648"/>
                    <a:gd name="connsiteY139" fmla="*/ 2467736 h 2498216"/>
                    <a:gd name="connsiteX140" fmla="*/ 1484828 w 2610648"/>
                    <a:gd name="connsiteY140" fmla="*/ 2475356 h 2498216"/>
                    <a:gd name="connsiteX141" fmla="*/ 1507688 w 2610648"/>
                    <a:gd name="connsiteY141" fmla="*/ 2482976 h 2498216"/>
                    <a:gd name="connsiteX142" fmla="*/ 1545788 w 2610648"/>
                    <a:gd name="connsiteY142" fmla="*/ 2498216 h 2498216"/>
                    <a:gd name="connsiteX143" fmla="*/ 1652468 w 2610648"/>
                    <a:gd name="connsiteY143" fmla="*/ 2490596 h 2498216"/>
                    <a:gd name="connsiteX144" fmla="*/ 1705808 w 2610648"/>
                    <a:gd name="connsiteY144" fmla="*/ 2467736 h 2498216"/>
                    <a:gd name="connsiteX145" fmla="*/ 1743908 w 2610648"/>
                    <a:gd name="connsiteY145" fmla="*/ 2460116 h 2498216"/>
                    <a:gd name="connsiteX146" fmla="*/ 1804868 w 2610648"/>
                    <a:gd name="connsiteY146" fmla="*/ 2437256 h 2498216"/>
                    <a:gd name="connsiteX147" fmla="*/ 2025848 w 2610648"/>
                    <a:gd name="connsiteY147" fmla="*/ 2444876 h 2498216"/>
                    <a:gd name="connsiteX148" fmla="*/ 2079188 w 2610648"/>
                    <a:gd name="connsiteY148" fmla="*/ 2437256 h 2498216"/>
                    <a:gd name="connsiteX149" fmla="*/ 2216348 w 2610648"/>
                    <a:gd name="connsiteY149" fmla="*/ 2429636 h 2498216"/>
                    <a:gd name="connsiteX150" fmla="*/ 2444948 w 2610648"/>
                    <a:gd name="connsiteY150" fmla="*/ 2414396 h 2498216"/>
                    <a:gd name="connsiteX151" fmla="*/ 2498288 w 2610648"/>
                    <a:gd name="connsiteY151" fmla="*/ 2399156 h 2498216"/>
                    <a:gd name="connsiteX152" fmla="*/ 2528768 w 2610648"/>
                    <a:gd name="connsiteY152" fmla="*/ 2391536 h 2498216"/>
                    <a:gd name="connsiteX153" fmla="*/ 2574488 w 2610648"/>
                    <a:gd name="connsiteY153" fmla="*/ 2376296 h 2498216"/>
                    <a:gd name="connsiteX154" fmla="*/ 2597348 w 2610648"/>
                    <a:gd name="connsiteY154" fmla="*/ 2368676 h 2498216"/>
                    <a:gd name="connsiteX155" fmla="*/ 2604968 w 2610648"/>
                    <a:gd name="connsiteY155" fmla="*/ 2345816 h 2498216"/>
                    <a:gd name="connsiteX156" fmla="*/ 2559248 w 2610648"/>
                    <a:gd name="connsiteY156" fmla="*/ 2330576 h 2498216"/>
                    <a:gd name="connsiteX157" fmla="*/ 2536388 w 2610648"/>
                    <a:gd name="connsiteY157" fmla="*/ 2315336 h 2498216"/>
                    <a:gd name="connsiteX158" fmla="*/ 2536388 w 2610648"/>
                    <a:gd name="connsiteY158" fmla="*/ 2307716 h 249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2610648" h="2498216">
                      <a:moveTo>
                        <a:pt x="2597348" y="2330576"/>
                      </a:moveTo>
                      <a:cubicBezTo>
                        <a:pt x="2537577" y="2310652"/>
                        <a:pt x="2565403" y="2323601"/>
                        <a:pt x="2513528" y="2292476"/>
                      </a:cubicBezTo>
                      <a:cubicBezTo>
                        <a:pt x="2485738" y="2209106"/>
                        <a:pt x="2532287" y="2333158"/>
                        <a:pt x="2483048" y="2254376"/>
                      </a:cubicBezTo>
                      <a:cubicBezTo>
                        <a:pt x="2474534" y="2240753"/>
                        <a:pt x="2476719" y="2222022"/>
                        <a:pt x="2467808" y="2208656"/>
                      </a:cubicBezTo>
                      <a:cubicBezTo>
                        <a:pt x="2462728" y="2201036"/>
                        <a:pt x="2456664" y="2193987"/>
                        <a:pt x="2452568" y="2185796"/>
                      </a:cubicBezTo>
                      <a:cubicBezTo>
                        <a:pt x="2448976" y="2178612"/>
                        <a:pt x="2449403" y="2169619"/>
                        <a:pt x="2444948" y="2162936"/>
                      </a:cubicBezTo>
                      <a:cubicBezTo>
                        <a:pt x="2438970" y="2153970"/>
                        <a:pt x="2429708" y="2147696"/>
                        <a:pt x="2422088" y="2140076"/>
                      </a:cubicBezTo>
                      <a:cubicBezTo>
                        <a:pt x="2398267" y="2044791"/>
                        <a:pt x="2428712" y="2163258"/>
                        <a:pt x="2406848" y="2086736"/>
                      </a:cubicBezTo>
                      <a:cubicBezTo>
                        <a:pt x="2403971" y="2076666"/>
                        <a:pt x="2404424" y="2065349"/>
                        <a:pt x="2399228" y="2056256"/>
                      </a:cubicBezTo>
                      <a:cubicBezTo>
                        <a:pt x="2393881" y="2046900"/>
                        <a:pt x="2383988" y="2041016"/>
                        <a:pt x="2376368" y="2033396"/>
                      </a:cubicBezTo>
                      <a:cubicBezTo>
                        <a:pt x="2364852" y="1987331"/>
                        <a:pt x="2372060" y="2012851"/>
                        <a:pt x="2353508" y="1957196"/>
                      </a:cubicBezTo>
                      <a:lnTo>
                        <a:pt x="2345888" y="1934336"/>
                      </a:lnTo>
                      <a:cubicBezTo>
                        <a:pt x="2343348" y="1926716"/>
                        <a:pt x="2342723" y="1918159"/>
                        <a:pt x="2338268" y="1911476"/>
                      </a:cubicBezTo>
                      <a:lnTo>
                        <a:pt x="2323028" y="1888616"/>
                      </a:lnTo>
                      <a:cubicBezTo>
                        <a:pt x="2301151" y="1801110"/>
                        <a:pt x="2331742" y="1908948"/>
                        <a:pt x="2300168" y="1835276"/>
                      </a:cubicBezTo>
                      <a:cubicBezTo>
                        <a:pt x="2296043" y="1825650"/>
                        <a:pt x="2295425" y="1814866"/>
                        <a:pt x="2292548" y="1804796"/>
                      </a:cubicBezTo>
                      <a:cubicBezTo>
                        <a:pt x="2290341" y="1797073"/>
                        <a:pt x="2288092" y="1789319"/>
                        <a:pt x="2284928" y="1781936"/>
                      </a:cubicBezTo>
                      <a:cubicBezTo>
                        <a:pt x="2273327" y="1754866"/>
                        <a:pt x="2269753" y="1751554"/>
                        <a:pt x="2254448" y="1728596"/>
                      </a:cubicBezTo>
                      <a:cubicBezTo>
                        <a:pt x="2235737" y="1653752"/>
                        <a:pt x="2264921" y="1743258"/>
                        <a:pt x="2216348" y="1675256"/>
                      </a:cubicBezTo>
                      <a:cubicBezTo>
                        <a:pt x="2210261" y="1666734"/>
                        <a:pt x="2211605" y="1654846"/>
                        <a:pt x="2208728" y="1644776"/>
                      </a:cubicBezTo>
                      <a:cubicBezTo>
                        <a:pt x="2206521" y="1637053"/>
                        <a:pt x="2204700" y="1629100"/>
                        <a:pt x="2201108" y="1621916"/>
                      </a:cubicBezTo>
                      <a:cubicBezTo>
                        <a:pt x="2190499" y="1600698"/>
                        <a:pt x="2179860" y="1593048"/>
                        <a:pt x="2163008" y="1576196"/>
                      </a:cubicBezTo>
                      <a:cubicBezTo>
                        <a:pt x="2147516" y="1498735"/>
                        <a:pt x="2163389" y="1569909"/>
                        <a:pt x="2147768" y="1515236"/>
                      </a:cubicBezTo>
                      <a:cubicBezTo>
                        <a:pt x="2144891" y="1505166"/>
                        <a:pt x="2144832" y="1494123"/>
                        <a:pt x="2140148" y="1484756"/>
                      </a:cubicBezTo>
                      <a:cubicBezTo>
                        <a:pt x="2134468" y="1473397"/>
                        <a:pt x="2124908" y="1464436"/>
                        <a:pt x="2117288" y="1454276"/>
                      </a:cubicBezTo>
                      <a:lnTo>
                        <a:pt x="2102048" y="1408556"/>
                      </a:lnTo>
                      <a:cubicBezTo>
                        <a:pt x="2099508" y="1400936"/>
                        <a:pt x="2096376" y="1393488"/>
                        <a:pt x="2094428" y="1385696"/>
                      </a:cubicBezTo>
                      <a:cubicBezTo>
                        <a:pt x="2091888" y="1375536"/>
                        <a:pt x="2093350" y="1363394"/>
                        <a:pt x="2086808" y="1355216"/>
                      </a:cubicBezTo>
                      <a:cubicBezTo>
                        <a:pt x="2081790" y="1348944"/>
                        <a:pt x="2071568" y="1350136"/>
                        <a:pt x="2063948" y="1347596"/>
                      </a:cubicBezTo>
                      <a:cubicBezTo>
                        <a:pt x="2049224" y="1303424"/>
                        <a:pt x="2057435" y="1305338"/>
                        <a:pt x="2025848" y="1279016"/>
                      </a:cubicBezTo>
                      <a:cubicBezTo>
                        <a:pt x="2018813" y="1273153"/>
                        <a:pt x="2010608" y="1268856"/>
                        <a:pt x="2002988" y="1263776"/>
                      </a:cubicBezTo>
                      <a:cubicBezTo>
                        <a:pt x="2001338" y="1257178"/>
                        <a:pt x="1992607" y="1218938"/>
                        <a:pt x="1987748" y="1210436"/>
                      </a:cubicBezTo>
                      <a:cubicBezTo>
                        <a:pt x="1981447" y="1199409"/>
                        <a:pt x="1972508" y="1190116"/>
                        <a:pt x="1964888" y="1179956"/>
                      </a:cubicBezTo>
                      <a:cubicBezTo>
                        <a:pt x="1956339" y="1154309"/>
                        <a:pt x="1957094" y="1152981"/>
                        <a:pt x="1942028" y="1126616"/>
                      </a:cubicBezTo>
                      <a:cubicBezTo>
                        <a:pt x="1937484" y="1118665"/>
                        <a:pt x="1931332" y="1111707"/>
                        <a:pt x="1926788" y="1103756"/>
                      </a:cubicBezTo>
                      <a:cubicBezTo>
                        <a:pt x="1921152" y="1093893"/>
                        <a:pt x="1917184" y="1083139"/>
                        <a:pt x="1911548" y="1073276"/>
                      </a:cubicBezTo>
                      <a:cubicBezTo>
                        <a:pt x="1907004" y="1065325"/>
                        <a:pt x="1900404" y="1058607"/>
                        <a:pt x="1896308" y="1050416"/>
                      </a:cubicBezTo>
                      <a:cubicBezTo>
                        <a:pt x="1892716" y="1043232"/>
                        <a:pt x="1892280" y="1034740"/>
                        <a:pt x="1888688" y="1027556"/>
                      </a:cubicBezTo>
                      <a:cubicBezTo>
                        <a:pt x="1884592" y="1019365"/>
                        <a:pt x="1877544" y="1012887"/>
                        <a:pt x="1873448" y="1004696"/>
                      </a:cubicBezTo>
                      <a:cubicBezTo>
                        <a:pt x="1869856" y="997512"/>
                        <a:pt x="1869729" y="988857"/>
                        <a:pt x="1865828" y="981836"/>
                      </a:cubicBezTo>
                      <a:cubicBezTo>
                        <a:pt x="1852426" y="957713"/>
                        <a:pt x="1829611" y="928467"/>
                        <a:pt x="1812488" y="905636"/>
                      </a:cubicBezTo>
                      <a:cubicBezTo>
                        <a:pt x="1804002" y="880179"/>
                        <a:pt x="1803627" y="881000"/>
                        <a:pt x="1797248" y="852296"/>
                      </a:cubicBezTo>
                      <a:cubicBezTo>
                        <a:pt x="1794438" y="839653"/>
                        <a:pt x="1793350" y="826601"/>
                        <a:pt x="1789628" y="814196"/>
                      </a:cubicBezTo>
                      <a:cubicBezTo>
                        <a:pt x="1785698" y="801095"/>
                        <a:pt x="1779468" y="788796"/>
                        <a:pt x="1774388" y="776096"/>
                      </a:cubicBezTo>
                      <a:cubicBezTo>
                        <a:pt x="1764170" y="694352"/>
                        <a:pt x="1771735" y="735003"/>
                        <a:pt x="1751528" y="654176"/>
                      </a:cubicBezTo>
                      <a:cubicBezTo>
                        <a:pt x="1748988" y="644016"/>
                        <a:pt x="1748592" y="633063"/>
                        <a:pt x="1743908" y="623696"/>
                      </a:cubicBezTo>
                      <a:cubicBezTo>
                        <a:pt x="1721484" y="578848"/>
                        <a:pt x="1732260" y="603992"/>
                        <a:pt x="1713428" y="547496"/>
                      </a:cubicBezTo>
                      <a:lnTo>
                        <a:pt x="1698188" y="501776"/>
                      </a:lnTo>
                      <a:cubicBezTo>
                        <a:pt x="1695648" y="494156"/>
                        <a:pt x="1698188" y="481456"/>
                        <a:pt x="1690568" y="478916"/>
                      </a:cubicBezTo>
                      <a:lnTo>
                        <a:pt x="1667708" y="471296"/>
                      </a:lnTo>
                      <a:cubicBezTo>
                        <a:pt x="1651849" y="407861"/>
                        <a:pt x="1671160" y="470579"/>
                        <a:pt x="1644848" y="417956"/>
                      </a:cubicBezTo>
                      <a:cubicBezTo>
                        <a:pt x="1641256" y="410772"/>
                        <a:pt x="1642246" y="401368"/>
                        <a:pt x="1637228" y="395096"/>
                      </a:cubicBezTo>
                      <a:cubicBezTo>
                        <a:pt x="1631507" y="387945"/>
                        <a:pt x="1621988" y="384936"/>
                        <a:pt x="1614368" y="379856"/>
                      </a:cubicBezTo>
                      <a:cubicBezTo>
                        <a:pt x="1611362" y="370837"/>
                        <a:pt x="1599414" y="321626"/>
                        <a:pt x="1583888" y="311276"/>
                      </a:cubicBezTo>
                      <a:cubicBezTo>
                        <a:pt x="1575174" y="305467"/>
                        <a:pt x="1563568" y="306196"/>
                        <a:pt x="1553408" y="303656"/>
                      </a:cubicBezTo>
                      <a:cubicBezTo>
                        <a:pt x="1538168" y="293496"/>
                        <a:pt x="1514490" y="290182"/>
                        <a:pt x="1507688" y="273176"/>
                      </a:cubicBezTo>
                      <a:cubicBezTo>
                        <a:pt x="1502608" y="260476"/>
                        <a:pt x="1497251" y="247883"/>
                        <a:pt x="1492448" y="235076"/>
                      </a:cubicBezTo>
                      <a:cubicBezTo>
                        <a:pt x="1481486" y="205844"/>
                        <a:pt x="1486816" y="215363"/>
                        <a:pt x="1477208" y="181736"/>
                      </a:cubicBezTo>
                      <a:cubicBezTo>
                        <a:pt x="1475001" y="174013"/>
                        <a:pt x="1471795" y="166599"/>
                        <a:pt x="1469588" y="158876"/>
                      </a:cubicBezTo>
                      <a:cubicBezTo>
                        <a:pt x="1466711" y="148806"/>
                        <a:pt x="1467777" y="137110"/>
                        <a:pt x="1461968" y="128396"/>
                      </a:cubicBezTo>
                      <a:cubicBezTo>
                        <a:pt x="1456888" y="120776"/>
                        <a:pt x="1446728" y="118236"/>
                        <a:pt x="1439108" y="113156"/>
                      </a:cubicBezTo>
                      <a:cubicBezTo>
                        <a:pt x="1415287" y="17871"/>
                        <a:pt x="1445732" y="136338"/>
                        <a:pt x="1423868" y="59816"/>
                      </a:cubicBezTo>
                      <a:cubicBezTo>
                        <a:pt x="1420991" y="49746"/>
                        <a:pt x="1420373" y="38962"/>
                        <a:pt x="1416248" y="29336"/>
                      </a:cubicBezTo>
                      <a:cubicBezTo>
                        <a:pt x="1412640" y="20918"/>
                        <a:pt x="1394532" y="12952"/>
                        <a:pt x="1401008" y="6476"/>
                      </a:cubicBezTo>
                      <a:cubicBezTo>
                        <a:pt x="1407484" y="0"/>
                        <a:pt x="1416248" y="16636"/>
                        <a:pt x="1423868" y="21716"/>
                      </a:cubicBezTo>
                      <a:cubicBezTo>
                        <a:pt x="1428948" y="29336"/>
                        <a:pt x="1437813" y="35510"/>
                        <a:pt x="1439108" y="44576"/>
                      </a:cubicBezTo>
                      <a:cubicBezTo>
                        <a:pt x="1440589" y="54943"/>
                        <a:pt x="1434365" y="64986"/>
                        <a:pt x="1431488" y="75056"/>
                      </a:cubicBezTo>
                      <a:cubicBezTo>
                        <a:pt x="1418719" y="119747"/>
                        <a:pt x="1430892" y="76248"/>
                        <a:pt x="1408628" y="120776"/>
                      </a:cubicBezTo>
                      <a:cubicBezTo>
                        <a:pt x="1405036" y="127960"/>
                        <a:pt x="1406688" y="137956"/>
                        <a:pt x="1401008" y="143636"/>
                      </a:cubicBezTo>
                      <a:cubicBezTo>
                        <a:pt x="1395328" y="149316"/>
                        <a:pt x="1385531" y="148092"/>
                        <a:pt x="1378148" y="151256"/>
                      </a:cubicBezTo>
                      <a:cubicBezTo>
                        <a:pt x="1367707" y="155731"/>
                        <a:pt x="1357828" y="161416"/>
                        <a:pt x="1347668" y="166496"/>
                      </a:cubicBezTo>
                      <a:cubicBezTo>
                        <a:pt x="1342588" y="174116"/>
                        <a:pt x="1339463" y="183493"/>
                        <a:pt x="1332428" y="189356"/>
                      </a:cubicBezTo>
                      <a:cubicBezTo>
                        <a:pt x="1308644" y="209176"/>
                        <a:pt x="1302910" y="200305"/>
                        <a:pt x="1279088" y="212216"/>
                      </a:cubicBezTo>
                      <a:cubicBezTo>
                        <a:pt x="1270897" y="216312"/>
                        <a:pt x="1264419" y="223360"/>
                        <a:pt x="1256228" y="227456"/>
                      </a:cubicBezTo>
                      <a:cubicBezTo>
                        <a:pt x="1226774" y="242183"/>
                        <a:pt x="1221648" y="240424"/>
                        <a:pt x="1195268" y="250316"/>
                      </a:cubicBezTo>
                      <a:cubicBezTo>
                        <a:pt x="1182461" y="255119"/>
                        <a:pt x="1170364" y="261957"/>
                        <a:pt x="1157168" y="265556"/>
                      </a:cubicBezTo>
                      <a:cubicBezTo>
                        <a:pt x="1142262" y="269621"/>
                        <a:pt x="1126719" y="270827"/>
                        <a:pt x="1111448" y="273176"/>
                      </a:cubicBezTo>
                      <a:cubicBezTo>
                        <a:pt x="1034633" y="284994"/>
                        <a:pt x="1052566" y="281192"/>
                        <a:pt x="951428" y="288416"/>
                      </a:cubicBezTo>
                      <a:cubicBezTo>
                        <a:pt x="936188" y="290956"/>
                        <a:pt x="920614" y="291971"/>
                        <a:pt x="905708" y="296036"/>
                      </a:cubicBezTo>
                      <a:cubicBezTo>
                        <a:pt x="867403" y="306483"/>
                        <a:pt x="873590" y="314606"/>
                        <a:pt x="837128" y="318896"/>
                      </a:cubicBezTo>
                      <a:cubicBezTo>
                        <a:pt x="804237" y="322765"/>
                        <a:pt x="771088" y="323976"/>
                        <a:pt x="738068" y="326516"/>
                      </a:cubicBezTo>
                      <a:cubicBezTo>
                        <a:pt x="600908" y="323976"/>
                        <a:pt x="463588" y="325982"/>
                        <a:pt x="326588" y="318896"/>
                      </a:cubicBezTo>
                      <a:cubicBezTo>
                        <a:pt x="315244" y="318309"/>
                        <a:pt x="306884" y="307248"/>
                        <a:pt x="296108" y="303656"/>
                      </a:cubicBezTo>
                      <a:cubicBezTo>
                        <a:pt x="283821" y="299560"/>
                        <a:pt x="270573" y="299177"/>
                        <a:pt x="258008" y="296036"/>
                      </a:cubicBezTo>
                      <a:cubicBezTo>
                        <a:pt x="250216" y="294088"/>
                        <a:pt x="242871" y="290623"/>
                        <a:pt x="235148" y="288416"/>
                      </a:cubicBezTo>
                      <a:cubicBezTo>
                        <a:pt x="225078" y="285539"/>
                        <a:pt x="214738" y="283673"/>
                        <a:pt x="204668" y="280796"/>
                      </a:cubicBezTo>
                      <a:cubicBezTo>
                        <a:pt x="151685" y="265658"/>
                        <a:pt x="216352" y="282320"/>
                        <a:pt x="151328" y="257936"/>
                      </a:cubicBezTo>
                      <a:cubicBezTo>
                        <a:pt x="126155" y="248496"/>
                        <a:pt x="82016" y="245462"/>
                        <a:pt x="59888" y="242696"/>
                      </a:cubicBezTo>
                      <a:cubicBezTo>
                        <a:pt x="52268" y="240156"/>
                        <a:pt x="44212" y="231484"/>
                        <a:pt x="37028" y="235076"/>
                      </a:cubicBezTo>
                      <a:cubicBezTo>
                        <a:pt x="29844" y="238668"/>
                        <a:pt x="29408" y="249904"/>
                        <a:pt x="29408" y="257936"/>
                      </a:cubicBezTo>
                      <a:cubicBezTo>
                        <a:pt x="29408" y="385166"/>
                        <a:pt x="0" y="367513"/>
                        <a:pt x="59888" y="387476"/>
                      </a:cubicBezTo>
                      <a:cubicBezTo>
                        <a:pt x="62428" y="400176"/>
                        <a:pt x="69114" y="412725"/>
                        <a:pt x="67508" y="425576"/>
                      </a:cubicBezTo>
                      <a:cubicBezTo>
                        <a:pt x="66372" y="434663"/>
                        <a:pt x="56812" y="440485"/>
                        <a:pt x="52268" y="448436"/>
                      </a:cubicBezTo>
                      <a:cubicBezTo>
                        <a:pt x="46632" y="458299"/>
                        <a:pt x="42108" y="468756"/>
                        <a:pt x="37028" y="478916"/>
                      </a:cubicBezTo>
                      <a:cubicBezTo>
                        <a:pt x="39568" y="486536"/>
                        <a:pt x="41484" y="494393"/>
                        <a:pt x="44648" y="501776"/>
                      </a:cubicBezTo>
                      <a:cubicBezTo>
                        <a:pt x="49123" y="512217"/>
                        <a:pt x="59395" y="520907"/>
                        <a:pt x="59888" y="532256"/>
                      </a:cubicBezTo>
                      <a:cubicBezTo>
                        <a:pt x="61987" y="580537"/>
                        <a:pt x="54808" y="628776"/>
                        <a:pt x="52268" y="677036"/>
                      </a:cubicBezTo>
                      <a:cubicBezTo>
                        <a:pt x="54808" y="687196"/>
                        <a:pt x="51937" y="700700"/>
                        <a:pt x="59888" y="707516"/>
                      </a:cubicBezTo>
                      <a:cubicBezTo>
                        <a:pt x="67527" y="714064"/>
                        <a:pt x="121326" y="726686"/>
                        <a:pt x="136088" y="730376"/>
                      </a:cubicBezTo>
                      <a:cubicBezTo>
                        <a:pt x="143708" y="735456"/>
                        <a:pt x="150530" y="742008"/>
                        <a:pt x="158948" y="745616"/>
                      </a:cubicBezTo>
                      <a:cubicBezTo>
                        <a:pt x="168574" y="749741"/>
                        <a:pt x="179358" y="750359"/>
                        <a:pt x="189428" y="753236"/>
                      </a:cubicBezTo>
                      <a:cubicBezTo>
                        <a:pt x="197151" y="755443"/>
                        <a:pt x="204496" y="758908"/>
                        <a:pt x="212288" y="760856"/>
                      </a:cubicBezTo>
                      <a:cubicBezTo>
                        <a:pt x="224853" y="763997"/>
                        <a:pt x="237823" y="765335"/>
                        <a:pt x="250388" y="768476"/>
                      </a:cubicBezTo>
                      <a:cubicBezTo>
                        <a:pt x="271666" y="773795"/>
                        <a:pt x="280473" y="781465"/>
                        <a:pt x="303728" y="783716"/>
                      </a:cubicBezTo>
                      <a:cubicBezTo>
                        <a:pt x="372176" y="790340"/>
                        <a:pt x="440888" y="793876"/>
                        <a:pt x="509468" y="798956"/>
                      </a:cubicBezTo>
                      <a:cubicBezTo>
                        <a:pt x="522168" y="801496"/>
                        <a:pt x="535003" y="803435"/>
                        <a:pt x="547568" y="806576"/>
                      </a:cubicBezTo>
                      <a:cubicBezTo>
                        <a:pt x="555360" y="808524"/>
                        <a:pt x="562636" y="812248"/>
                        <a:pt x="570428" y="814196"/>
                      </a:cubicBezTo>
                      <a:cubicBezTo>
                        <a:pt x="582993" y="817337"/>
                        <a:pt x="595885" y="819006"/>
                        <a:pt x="608528" y="821816"/>
                      </a:cubicBezTo>
                      <a:cubicBezTo>
                        <a:pt x="618751" y="824088"/>
                        <a:pt x="628848" y="826896"/>
                        <a:pt x="639008" y="829436"/>
                      </a:cubicBezTo>
                      <a:cubicBezTo>
                        <a:pt x="690334" y="880762"/>
                        <a:pt x="630946" y="829215"/>
                        <a:pt x="692348" y="859916"/>
                      </a:cubicBezTo>
                      <a:cubicBezTo>
                        <a:pt x="708731" y="868107"/>
                        <a:pt x="722615" y="880562"/>
                        <a:pt x="738068" y="890396"/>
                      </a:cubicBezTo>
                      <a:cubicBezTo>
                        <a:pt x="750563" y="898347"/>
                        <a:pt x="765695" y="902783"/>
                        <a:pt x="776168" y="913256"/>
                      </a:cubicBezTo>
                      <a:cubicBezTo>
                        <a:pt x="783788" y="920876"/>
                        <a:pt x="790062" y="930138"/>
                        <a:pt x="799028" y="936116"/>
                      </a:cubicBezTo>
                      <a:cubicBezTo>
                        <a:pt x="805711" y="940571"/>
                        <a:pt x="814704" y="940144"/>
                        <a:pt x="821888" y="943736"/>
                      </a:cubicBezTo>
                      <a:cubicBezTo>
                        <a:pt x="830079" y="947832"/>
                        <a:pt x="836797" y="954432"/>
                        <a:pt x="844748" y="958976"/>
                      </a:cubicBezTo>
                      <a:cubicBezTo>
                        <a:pt x="854611" y="964612"/>
                        <a:pt x="865068" y="969136"/>
                        <a:pt x="875228" y="974216"/>
                      </a:cubicBezTo>
                      <a:cubicBezTo>
                        <a:pt x="880308" y="981836"/>
                        <a:pt x="886372" y="988885"/>
                        <a:pt x="890468" y="997076"/>
                      </a:cubicBezTo>
                      <a:cubicBezTo>
                        <a:pt x="906075" y="1028290"/>
                        <a:pt x="900452" y="1075722"/>
                        <a:pt x="905708" y="1103756"/>
                      </a:cubicBezTo>
                      <a:cubicBezTo>
                        <a:pt x="908229" y="1117200"/>
                        <a:pt x="916274" y="1129001"/>
                        <a:pt x="920948" y="1141856"/>
                      </a:cubicBezTo>
                      <a:cubicBezTo>
                        <a:pt x="931802" y="1171705"/>
                        <a:pt x="937310" y="1188815"/>
                        <a:pt x="943808" y="1218056"/>
                      </a:cubicBezTo>
                      <a:cubicBezTo>
                        <a:pt x="946618" y="1230699"/>
                        <a:pt x="949885" y="1243297"/>
                        <a:pt x="951428" y="1256156"/>
                      </a:cubicBezTo>
                      <a:cubicBezTo>
                        <a:pt x="993535" y="1607049"/>
                        <a:pt x="944554" y="1225884"/>
                        <a:pt x="974288" y="1538096"/>
                      </a:cubicBezTo>
                      <a:cubicBezTo>
                        <a:pt x="975281" y="1548522"/>
                        <a:pt x="979854" y="1558307"/>
                        <a:pt x="981908" y="1568576"/>
                      </a:cubicBezTo>
                      <a:cubicBezTo>
                        <a:pt x="984938" y="1583726"/>
                        <a:pt x="987486" y="1598981"/>
                        <a:pt x="989528" y="1614296"/>
                      </a:cubicBezTo>
                      <a:cubicBezTo>
                        <a:pt x="992568" y="1637095"/>
                        <a:pt x="992158" y="1660423"/>
                        <a:pt x="997148" y="1682876"/>
                      </a:cubicBezTo>
                      <a:cubicBezTo>
                        <a:pt x="1002375" y="1706399"/>
                        <a:pt x="1020008" y="1751456"/>
                        <a:pt x="1020008" y="1751456"/>
                      </a:cubicBezTo>
                      <a:cubicBezTo>
                        <a:pt x="1022548" y="1794636"/>
                        <a:pt x="1024546" y="1837851"/>
                        <a:pt x="1027628" y="1880996"/>
                      </a:cubicBezTo>
                      <a:cubicBezTo>
                        <a:pt x="1029627" y="1908980"/>
                        <a:pt x="1034372" y="1936774"/>
                        <a:pt x="1035248" y="1964816"/>
                      </a:cubicBezTo>
                      <a:cubicBezTo>
                        <a:pt x="1039454" y="2099394"/>
                        <a:pt x="1038062" y="2234118"/>
                        <a:pt x="1042868" y="2368676"/>
                      </a:cubicBezTo>
                      <a:cubicBezTo>
                        <a:pt x="1043951" y="2399009"/>
                        <a:pt x="1055536" y="2392798"/>
                        <a:pt x="1080968" y="2399156"/>
                      </a:cubicBezTo>
                      <a:cubicBezTo>
                        <a:pt x="1103828" y="2394076"/>
                        <a:pt x="1126487" y="2387986"/>
                        <a:pt x="1149548" y="2383916"/>
                      </a:cubicBezTo>
                      <a:cubicBezTo>
                        <a:pt x="1241096" y="2367760"/>
                        <a:pt x="1182209" y="2385729"/>
                        <a:pt x="1233368" y="2368676"/>
                      </a:cubicBezTo>
                      <a:cubicBezTo>
                        <a:pt x="1240988" y="2361056"/>
                        <a:pt x="1246808" y="2351049"/>
                        <a:pt x="1256228" y="2345816"/>
                      </a:cubicBezTo>
                      <a:cubicBezTo>
                        <a:pt x="1270271" y="2338014"/>
                        <a:pt x="1286363" y="2334472"/>
                        <a:pt x="1301948" y="2330576"/>
                      </a:cubicBezTo>
                      <a:cubicBezTo>
                        <a:pt x="1340220" y="2321008"/>
                        <a:pt x="1322493" y="2326268"/>
                        <a:pt x="1355288" y="2315336"/>
                      </a:cubicBezTo>
                      <a:cubicBezTo>
                        <a:pt x="1360368" y="2328036"/>
                        <a:pt x="1363279" y="2341837"/>
                        <a:pt x="1370528" y="2353436"/>
                      </a:cubicBezTo>
                      <a:cubicBezTo>
                        <a:pt x="1376239" y="2362574"/>
                        <a:pt x="1388155" y="2366876"/>
                        <a:pt x="1393388" y="2376296"/>
                      </a:cubicBezTo>
                      <a:cubicBezTo>
                        <a:pt x="1401190" y="2390339"/>
                        <a:pt x="1404732" y="2406431"/>
                        <a:pt x="1408628" y="2422016"/>
                      </a:cubicBezTo>
                      <a:cubicBezTo>
                        <a:pt x="1411168" y="2432176"/>
                        <a:pt x="1408297" y="2445680"/>
                        <a:pt x="1416248" y="2452496"/>
                      </a:cubicBezTo>
                      <a:cubicBezTo>
                        <a:pt x="1428445" y="2462951"/>
                        <a:pt x="1446728" y="2462656"/>
                        <a:pt x="1461968" y="2467736"/>
                      </a:cubicBezTo>
                      <a:lnTo>
                        <a:pt x="1484828" y="2475356"/>
                      </a:lnTo>
                      <a:cubicBezTo>
                        <a:pt x="1492448" y="2477896"/>
                        <a:pt x="1500230" y="2479993"/>
                        <a:pt x="1507688" y="2482976"/>
                      </a:cubicBezTo>
                      <a:lnTo>
                        <a:pt x="1545788" y="2498216"/>
                      </a:lnTo>
                      <a:cubicBezTo>
                        <a:pt x="1581348" y="2495676"/>
                        <a:pt x="1617035" y="2494533"/>
                        <a:pt x="1652468" y="2490596"/>
                      </a:cubicBezTo>
                      <a:cubicBezTo>
                        <a:pt x="1711021" y="2484090"/>
                        <a:pt x="1657454" y="2485869"/>
                        <a:pt x="1705808" y="2467736"/>
                      </a:cubicBezTo>
                      <a:cubicBezTo>
                        <a:pt x="1717935" y="2463188"/>
                        <a:pt x="1731343" y="2463257"/>
                        <a:pt x="1743908" y="2460116"/>
                      </a:cubicBezTo>
                      <a:cubicBezTo>
                        <a:pt x="1759835" y="2456134"/>
                        <a:pt x="1793214" y="2441917"/>
                        <a:pt x="1804868" y="2437256"/>
                      </a:cubicBezTo>
                      <a:cubicBezTo>
                        <a:pt x="1878528" y="2439796"/>
                        <a:pt x="1952144" y="2444876"/>
                        <a:pt x="2025848" y="2444876"/>
                      </a:cubicBezTo>
                      <a:cubicBezTo>
                        <a:pt x="2043809" y="2444876"/>
                        <a:pt x="2061285" y="2438688"/>
                        <a:pt x="2079188" y="2437256"/>
                      </a:cubicBezTo>
                      <a:cubicBezTo>
                        <a:pt x="2124833" y="2433604"/>
                        <a:pt x="2170647" y="2432492"/>
                        <a:pt x="2216348" y="2429636"/>
                      </a:cubicBezTo>
                      <a:lnTo>
                        <a:pt x="2444948" y="2414396"/>
                      </a:lnTo>
                      <a:lnTo>
                        <a:pt x="2498288" y="2399156"/>
                      </a:lnTo>
                      <a:cubicBezTo>
                        <a:pt x="2508392" y="2396400"/>
                        <a:pt x="2518737" y="2394545"/>
                        <a:pt x="2528768" y="2391536"/>
                      </a:cubicBezTo>
                      <a:cubicBezTo>
                        <a:pt x="2544155" y="2386920"/>
                        <a:pt x="2559248" y="2381376"/>
                        <a:pt x="2574488" y="2376296"/>
                      </a:cubicBezTo>
                      <a:lnTo>
                        <a:pt x="2597348" y="2368676"/>
                      </a:lnTo>
                      <a:cubicBezTo>
                        <a:pt x="2599888" y="2361056"/>
                        <a:pt x="2610648" y="2351496"/>
                        <a:pt x="2604968" y="2345816"/>
                      </a:cubicBezTo>
                      <a:cubicBezTo>
                        <a:pt x="2593609" y="2334457"/>
                        <a:pt x="2572614" y="2339487"/>
                        <a:pt x="2559248" y="2330576"/>
                      </a:cubicBezTo>
                      <a:cubicBezTo>
                        <a:pt x="2551628" y="2325496"/>
                        <a:pt x="2542864" y="2321812"/>
                        <a:pt x="2536388" y="2315336"/>
                      </a:cubicBezTo>
                      <a:lnTo>
                        <a:pt x="2536388" y="2307716"/>
                      </a:lnTo>
                    </a:path>
                  </a:pathLst>
                </a:custGeom>
                <a:solidFill>
                  <a:srgbClr val="FFFFFF">
                    <a:lumMod val="75000"/>
                  </a:srgbClr>
                </a:solidFill>
                <a:ln w="9525" cap="flat" cmpd="sng" algn="ctr">
                  <a:noFill/>
                  <a:prstDash val="solid"/>
                  <a:round/>
                  <a:headEnd type="none" w="med" len="med"/>
                  <a:tailEnd type="none" w="med" len="med"/>
                </a:ln>
                <a:effectLst/>
              </p:spPr>
              <p:txBody>
                <a:bodyPr/>
                <a:lstStyle/>
                <a:p>
                  <a:pPr defTabSz="914354" eaLnBrk="0" hangingPunct="0">
                    <a:defRPr/>
                  </a:pPr>
                  <a:endParaRPr lang="zh-CN" altLang="en-US" sz="1900" kern="0">
                    <a:solidFill>
                      <a:sysClr val="windowText" lastClr="000000"/>
                    </a:solidFill>
                  </a:endParaRPr>
                </a:p>
              </p:txBody>
            </p:sp>
            <p:sp>
              <p:nvSpPr>
                <p:cNvPr id="49" name="椭圆 12"/>
                <p:cNvSpPr/>
                <p:nvPr/>
              </p:nvSpPr>
              <p:spPr bwMode="auto">
                <a:xfrm rot="21015419" flipH="1">
                  <a:off x="2649478" y="-401184"/>
                  <a:ext cx="159957" cy="1676588"/>
                </a:xfrm>
                <a:prstGeom prst="ellipse">
                  <a:avLst/>
                </a:prstGeom>
                <a:solidFill>
                  <a:srgbClr val="FFFFFF">
                    <a:lumMod val="75000"/>
                  </a:srgbClr>
                </a:solidFill>
                <a:ln w="9525" cap="flat" cmpd="sng" algn="ctr">
                  <a:noFill/>
                  <a:prstDash val="solid"/>
                  <a:round/>
                  <a:headEnd type="none" w="med" len="med"/>
                  <a:tailEnd type="none" w="med" len="med"/>
                </a:ln>
                <a:effectLst/>
              </p:spPr>
              <p:txBody>
                <a:bodyPr/>
                <a:lstStyle/>
                <a:p>
                  <a:pPr defTabSz="914354">
                    <a:defRPr/>
                  </a:pPr>
                  <a:endParaRPr lang="zh-CN" altLang="zh-CN" sz="1900" kern="0">
                    <a:solidFill>
                      <a:sysClr val="windowText" lastClr="000000"/>
                    </a:solidFill>
                    <a:latin typeface="Arial" pitchFamily="34" charset="0"/>
                    <a:ea typeface="宋体" pitchFamily="2" charset="-122"/>
                    <a:cs typeface="宋体" pitchFamily="2" charset="-122"/>
                  </a:endParaRPr>
                </a:p>
              </p:txBody>
            </p:sp>
            <p:sp>
              <p:nvSpPr>
                <p:cNvPr id="50" name="椭圆 13"/>
                <p:cNvSpPr/>
                <p:nvPr/>
              </p:nvSpPr>
              <p:spPr bwMode="auto">
                <a:xfrm rot="17793533" flipH="1">
                  <a:off x="1974609" y="21744"/>
                  <a:ext cx="163881" cy="1719534"/>
                </a:xfrm>
                <a:prstGeom prst="ellipse">
                  <a:avLst/>
                </a:prstGeom>
                <a:solidFill>
                  <a:srgbClr val="FFFFFF">
                    <a:lumMod val="75000"/>
                  </a:srgbClr>
                </a:solidFill>
                <a:ln w="9525" cap="flat" cmpd="sng" algn="ctr">
                  <a:noFill/>
                  <a:prstDash val="solid"/>
                  <a:round/>
                  <a:headEnd type="none" w="med" len="med"/>
                  <a:tailEnd type="none" w="med" len="med"/>
                </a:ln>
                <a:effectLst/>
              </p:spPr>
              <p:txBody>
                <a:bodyPr/>
                <a:lstStyle/>
                <a:p>
                  <a:pPr defTabSz="914354">
                    <a:defRPr/>
                  </a:pPr>
                  <a:endParaRPr lang="zh-CN" altLang="zh-CN" sz="1900" kern="0">
                    <a:solidFill>
                      <a:sysClr val="windowText" lastClr="000000"/>
                    </a:solidFill>
                    <a:latin typeface="Arial" pitchFamily="34" charset="0"/>
                    <a:ea typeface="宋体" pitchFamily="2" charset="-122"/>
                    <a:cs typeface="宋体" pitchFamily="2" charset="-122"/>
                  </a:endParaRPr>
                </a:p>
              </p:txBody>
            </p:sp>
            <p:sp>
              <p:nvSpPr>
                <p:cNvPr id="51" name="椭圆 14"/>
                <p:cNvSpPr/>
                <p:nvPr/>
              </p:nvSpPr>
              <p:spPr bwMode="auto">
                <a:xfrm rot="18185373" flipH="1">
                  <a:off x="2044080" y="44410"/>
                  <a:ext cx="151271" cy="1679549"/>
                </a:xfrm>
                <a:prstGeom prst="ellipse">
                  <a:avLst/>
                </a:prstGeom>
                <a:solidFill>
                  <a:srgbClr val="FFFFFF">
                    <a:lumMod val="75000"/>
                  </a:srgbClr>
                </a:solidFill>
                <a:ln w="9525" cap="flat" cmpd="sng" algn="ctr">
                  <a:noFill/>
                  <a:prstDash val="solid"/>
                  <a:round/>
                  <a:headEnd type="none" w="med" len="med"/>
                  <a:tailEnd type="none" w="med" len="med"/>
                </a:ln>
                <a:effectLst/>
              </p:spPr>
              <p:txBody>
                <a:bodyPr/>
                <a:lstStyle/>
                <a:p>
                  <a:pPr defTabSz="914354">
                    <a:defRPr/>
                  </a:pPr>
                  <a:endParaRPr lang="zh-CN" altLang="zh-CN" sz="1900" kern="0">
                    <a:solidFill>
                      <a:sysClr val="windowText" lastClr="000000"/>
                    </a:solidFill>
                    <a:latin typeface="Arial" pitchFamily="34" charset="0"/>
                    <a:ea typeface="宋体" pitchFamily="2" charset="-122"/>
                    <a:cs typeface="宋体" pitchFamily="2" charset="-122"/>
                  </a:endParaRPr>
                </a:p>
              </p:txBody>
            </p:sp>
            <p:sp>
              <p:nvSpPr>
                <p:cNvPr id="52" name="椭圆 15"/>
                <p:cNvSpPr/>
                <p:nvPr/>
              </p:nvSpPr>
              <p:spPr bwMode="auto">
                <a:xfrm rot="19237750" flipH="1">
                  <a:off x="1935699" y="-207905"/>
                  <a:ext cx="159957" cy="1676588"/>
                </a:xfrm>
                <a:prstGeom prst="ellipse">
                  <a:avLst/>
                </a:prstGeom>
                <a:solidFill>
                  <a:srgbClr val="FFFFFF">
                    <a:lumMod val="75000"/>
                  </a:srgbClr>
                </a:solidFill>
                <a:ln w="9525" cap="flat" cmpd="sng" algn="ctr">
                  <a:noFill/>
                  <a:prstDash val="solid"/>
                  <a:round/>
                  <a:headEnd type="none" w="med" len="med"/>
                  <a:tailEnd type="none" w="med" len="med"/>
                </a:ln>
                <a:effectLst/>
              </p:spPr>
              <p:txBody>
                <a:bodyPr/>
                <a:lstStyle/>
                <a:p>
                  <a:pPr defTabSz="914354">
                    <a:defRPr/>
                  </a:pPr>
                  <a:endParaRPr lang="zh-CN" altLang="zh-CN" sz="1900" kern="0">
                    <a:solidFill>
                      <a:sysClr val="windowText" lastClr="000000"/>
                    </a:solidFill>
                    <a:latin typeface="Arial" pitchFamily="34" charset="0"/>
                    <a:ea typeface="宋体" pitchFamily="2" charset="-122"/>
                    <a:cs typeface="宋体" pitchFamily="2" charset="-122"/>
                  </a:endParaRPr>
                </a:p>
              </p:txBody>
            </p:sp>
            <p:sp>
              <p:nvSpPr>
                <p:cNvPr id="53" name="椭圆 16"/>
                <p:cNvSpPr/>
                <p:nvPr/>
              </p:nvSpPr>
              <p:spPr bwMode="auto">
                <a:xfrm rot="19884098" flipH="1">
                  <a:off x="2262021" y="-238005"/>
                  <a:ext cx="159957" cy="1676588"/>
                </a:xfrm>
                <a:prstGeom prst="ellipse">
                  <a:avLst/>
                </a:prstGeom>
                <a:solidFill>
                  <a:srgbClr val="FFFFFF">
                    <a:lumMod val="75000"/>
                  </a:srgbClr>
                </a:solidFill>
                <a:ln w="9525" cap="flat" cmpd="sng" algn="ctr">
                  <a:noFill/>
                  <a:prstDash val="solid"/>
                  <a:round/>
                  <a:headEnd type="none" w="med" len="med"/>
                  <a:tailEnd type="none" w="med" len="med"/>
                </a:ln>
                <a:effectLst/>
              </p:spPr>
              <p:txBody>
                <a:bodyPr/>
                <a:lstStyle/>
                <a:p>
                  <a:pPr defTabSz="914354">
                    <a:defRPr/>
                  </a:pPr>
                  <a:endParaRPr lang="zh-CN" altLang="zh-CN" sz="1900" kern="0">
                    <a:solidFill>
                      <a:sysClr val="windowText" lastClr="000000"/>
                    </a:solidFill>
                    <a:latin typeface="Arial" pitchFamily="34" charset="0"/>
                    <a:ea typeface="宋体" pitchFamily="2" charset="-122"/>
                    <a:cs typeface="宋体" pitchFamily="2" charset="-122"/>
                  </a:endParaRPr>
                </a:p>
              </p:txBody>
            </p:sp>
            <p:sp>
              <p:nvSpPr>
                <p:cNvPr id="54" name="椭圆 17"/>
                <p:cNvSpPr/>
                <p:nvPr/>
              </p:nvSpPr>
              <p:spPr bwMode="auto">
                <a:xfrm rot="20548863" flipH="1">
                  <a:off x="2444716" y="-341370"/>
                  <a:ext cx="159957" cy="1651376"/>
                </a:xfrm>
                <a:prstGeom prst="ellipse">
                  <a:avLst/>
                </a:prstGeom>
                <a:solidFill>
                  <a:srgbClr val="FFFFFF">
                    <a:lumMod val="75000"/>
                  </a:srgbClr>
                </a:solidFill>
                <a:ln w="9525" cap="flat" cmpd="sng" algn="ctr">
                  <a:noFill/>
                  <a:prstDash val="solid"/>
                  <a:round/>
                  <a:headEnd type="none" w="med" len="med"/>
                  <a:tailEnd type="none" w="med" len="med"/>
                </a:ln>
                <a:effectLst/>
              </p:spPr>
              <p:txBody>
                <a:bodyPr/>
                <a:lstStyle/>
                <a:p>
                  <a:pPr defTabSz="914354">
                    <a:defRPr/>
                  </a:pPr>
                  <a:endParaRPr lang="zh-CN" altLang="zh-CN" sz="1900" kern="0">
                    <a:solidFill>
                      <a:sysClr val="windowText" lastClr="000000"/>
                    </a:solidFill>
                    <a:latin typeface="Arial" pitchFamily="34" charset="0"/>
                    <a:ea typeface="宋体" pitchFamily="2" charset="-122"/>
                    <a:cs typeface="宋体" pitchFamily="2" charset="-122"/>
                  </a:endParaRPr>
                </a:p>
              </p:txBody>
            </p:sp>
          </p:grpSp>
          <p:sp>
            <p:nvSpPr>
              <p:cNvPr id="47" name="任意多边形 20"/>
              <p:cNvSpPr/>
              <p:nvPr/>
            </p:nvSpPr>
            <p:spPr bwMode="auto">
              <a:xfrm>
                <a:off x="1828716" y="1261186"/>
                <a:ext cx="1026387" cy="1752231"/>
              </a:xfrm>
              <a:custGeom>
                <a:avLst/>
                <a:gdLst>
                  <a:gd name="connsiteX0" fmla="*/ 0 w 1027289"/>
                  <a:gd name="connsiteY0" fmla="*/ 0 h 1749778"/>
                  <a:gd name="connsiteX1" fmla="*/ 101600 w 1027289"/>
                  <a:gd name="connsiteY1" fmla="*/ 372534 h 1749778"/>
                  <a:gd name="connsiteX2" fmla="*/ 45155 w 1027289"/>
                  <a:gd name="connsiteY2" fmla="*/ 632178 h 1749778"/>
                  <a:gd name="connsiteX3" fmla="*/ 191911 w 1027289"/>
                  <a:gd name="connsiteY3" fmla="*/ 722489 h 1749778"/>
                  <a:gd name="connsiteX4" fmla="*/ 146755 w 1027289"/>
                  <a:gd name="connsiteY4" fmla="*/ 824089 h 1749778"/>
                  <a:gd name="connsiteX5" fmla="*/ 135466 w 1027289"/>
                  <a:gd name="connsiteY5" fmla="*/ 869245 h 1749778"/>
                  <a:gd name="connsiteX6" fmla="*/ 248355 w 1027289"/>
                  <a:gd name="connsiteY6" fmla="*/ 959556 h 1749778"/>
                  <a:gd name="connsiteX7" fmla="*/ 259644 w 1027289"/>
                  <a:gd name="connsiteY7" fmla="*/ 1128889 h 1749778"/>
                  <a:gd name="connsiteX8" fmla="*/ 225778 w 1027289"/>
                  <a:gd name="connsiteY8" fmla="*/ 1219200 h 1749778"/>
                  <a:gd name="connsiteX9" fmla="*/ 214489 w 1027289"/>
                  <a:gd name="connsiteY9" fmla="*/ 1264356 h 1749778"/>
                  <a:gd name="connsiteX10" fmla="*/ 349955 w 1027289"/>
                  <a:gd name="connsiteY10" fmla="*/ 1343378 h 1749778"/>
                  <a:gd name="connsiteX11" fmla="*/ 338666 w 1027289"/>
                  <a:gd name="connsiteY11" fmla="*/ 1580445 h 1749778"/>
                  <a:gd name="connsiteX12" fmla="*/ 462844 w 1027289"/>
                  <a:gd name="connsiteY12" fmla="*/ 1603023 h 1749778"/>
                  <a:gd name="connsiteX13" fmla="*/ 587022 w 1027289"/>
                  <a:gd name="connsiteY13" fmla="*/ 1614312 h 1749778"/>
                  <a:gd name="connsiteX14" fmla="*/ 632178 w 1027289"/>
                  <a:gd name="connsiteY14" fmla="*/ 1625600 h 1749778"/>
                  <a:gd name="connsiteX15" fmla="*/ 632178 w 1027289"/>
                  <a:gd name="connsiteY15" fmla="*/ 1749778 h 1749778"/>
                  <a:gd name="connsiteX16" fmla="*/ 778933 w 1027289"/>
                  <a:gd name="connsiteY16" fmla="*/ 1659467 h 1749778"/>
                  <a:gd name="connsiteX17" fmla="*/ 914400 w 1027289"/>
                  <a:gd name="connsiteY17" fmla="*/ 1591734 h 1749778"/>
                  <a:gd name="connsiteX18" fmla="*/ 948266 w 1027289"/>
                  <a:gd name="connsiteY18" fmla="*/ 1343378 h 1749778"/>
                  <a:gd name="connsiteX19" fmla="*/ 970844 w 1027289"/>
                  <a:gd name="connsiteY19" fmla="*/ 1196623 h 1749778"/>
                  <a:gd name="connsiteX20" fmla="*/ 982133 w 1027289"/>
                  <a:gd name="connsiteY20" fmla="*/ 846667 h 1749778"/>
                  <a:gd name="connsiteX21" fmla="*/ 1027289 w 1027289"/>
                  <a:gd name="connsiteY21" fmla="*/ 756356 h 1749778"/>
                  <a:gd name="connsiteX22" fmla="*/ 903111 w 1027289"/>
                  <a:gd name="connsiteY22" fmla="*/ 666045 h 1749778"/>
                  <a:gd name="connsiteX23" fmla="*/ 880533 w 1027289"/>
                  <a:gd name="connsiteY23" fmla="*/ 541867 h 1749778"/>
                  <a:gd name="connsiteX24" fmla="*/ 801511 w 1027289"/>
                  <a:gd name="connsiteY24" fmla="*/ 316089 h 1749778"/>
                  <a:gd name="connsiteX25" fmla="*/ 666044 w 1027289"/>
                  <a:gd name="connsiteY25" fmla="*/ 214489 h 1749778"/>
                  <a:gd name="connsiteX26" fmla="*/ 485422 w 1027289"/>
                  <a:gd name="connsiteY26" fmla="*/ 124178 h 1749778"/>
                  <a:gd name="connsiteX27" fmla="*/ 383822 w 1027289"/>
                  <a:gd name="connsiteY27" fmla="*/ 45156 h 1749778"/>
                  <a:gd name="connsiteX28" fmla="*/ 383822 w 1027289"/>
                  <a:gd name="connsiteY28" fmla="*/ 45156 h 1749778"/>
                  <a:gd name="connsiteX29" fmla="*/ 237066 w 1027289"/>
                  <a:gd name="connsiteY29" fmla="*/ 11289 h 1749778"/>
                  <a:gd name="connsiteX30" fmla="*/ 0 w 1027289"/>
                  <a:gd name="connsiteY30" fmla="*/ 0 h 1749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27289" h="1749778">
                    <a:moveTo>
                      <a:pt x="0" y="0"/>
                    </a:moveTo>
                    <a:lnTo>
                      <a:pt x="101600" y="372534"/>
                    </a:lnTo>
                    <a:lnTo>
                      <a:pt x="45155" y="632178"/>
                    </a:lnTo>
                    <a:lnTo>
                      <a:pt x="191911" y="722489"/>
                    </a:lnTo>
                    <a:lnTo>
                      <a:pt x="146755" y="824089"/>
                    </a:lnTo>
                    <a:lnTo>
                      <a:pt x="135466" y="869245"/>
                    </a:lnTo>
                    <a:lnTo>
                      <a:pt x="248355" y="959556"/>
                    </a:lnTo>
                    <a:lnTo>
                      <a:pt x="259644" y="1128889"/>
                    </a:lnTo>
                    <a:cubicBezTo>
                      <a:pt x="248355" y="1158993"/>
                      <a:pt x="235945" y="1188699"/>
                      <a:pt x="225778" y="1219200"/>
                    </a:cubicBezTo>
                    <a:cubicBezTo>
                      <a:pt x="220872" y="1233919"/>
                      <a:pt x="214489" y="1264356"/>
                      <a:pt x="214489" y="1264356"/>
                    </a:cubicBezTo>
                    <a:lnTo>
                      <a:pt x="349955" y="1343378"/>
                    </a:lnTo>
                    <a:lnTo>
                      <a:pt x="338666" y="1580445"/>
                    </a:lnTo>
                    <a:lnTo>
                      <a:pt x="462844" y="1603023"/>
                    </a:lnTo>
                    <a:cubicBezTo>
                      <a:pt x="571924" y="1615143"/>
                      <a:pt x="530369" y="1614312"/>
                      <a:pt x="587022" y="1614312"/>
                    </a:cubicBezTo>
                    <a:lnTo>
                      <a:pt x="632178" y="1625600"/>
                    </a:lnTo>
                    <a:lnTo>
                      <a:pt x="632178" y="1749778"/>
                    </a:lnTo>
                    <a:lnTo>
                      <a:pt x="778933" y="1659467"/>
                    </a:lnTo>
                    <a:lnTo>
                      <a:pt x="914400" y="1591734"/>
                    </a:lnTo>
                    <a:lnTo>
                      <a:pt x="948266" y="1343378"/>
                    </a:lnTo>
                    <a:lnTo>
                      <a:pt x="970844" y="1196623"/>
                    </a:lnTo>
                    <a:lnTo>
                      <a:pt x="982133" y="846667"/>
                    </a:lnTo>
                    <a:lnTo>
                      <a:pt x="1027289" y="756356"/>
                    </a:lnTo>
                    <a:lnTo>
                      <a:pt x="903111" y="666045"/>
                    </a:lnTo>
                    <a:lnTo>
                      <a:pt x="880533" y="541867"/>
                    </a:lnTo>
                    <a:lnTo>
                      <a:pt x="801511" y="316089"/>
                    </a:lnTo>
                    <a:lnTo>
                      <a:pt x="666044" y="214489"/>
                    </a:lnTo>
                    <a:lnTo>
                      <a:pt x="485422" y="124178"/>
                    </a:lnTo>
                    <a:cubicBezTo>
                      <a:pt x="387976" y="63274"/>
                      <a:pt x="410987" y="99486"/>
                      <a:pt x="383822" y="45156"/>
                    </a:cubicBezTo>
                    <a:lnTo>
                      <a:pt x="383822" y="45156"/>
                    </a:lnTo>
                    <a:lnTo>
                      <a:pt x="237066" y="11289"/>
                    </a:lnTo>
                    <a:lnTo>
                      <a:pt x="0" y="0"/>
                    </a:lnTo>
                    <a:close/>
                  </a:path>
                </a:pathLst>
              </a:custGeom>
              <a:solidFill>
                <a:srgbClr val="000000">
                  <a:lumMod val="85000"/>
                  <a:lumOff val="15000"/>
                </a:srgbClr>
              </a:solidFill>
              <a:ln w="9525" cap="flat" cmpd="sng" algn="ctr">
                <a:noFill/>
                <a:prstDash val="solid"/>
                <a:round/>
                <a:headEnd type="none" w="med" len="med"/>
                <a:tailEnd type="none" w="med" len="med"/>
              </a:ln>
              <a:effectLst/>
            </p:spPr>
            <p:txBody>
              <a:bodyPr/>
              <a:lstStyle/>
              <a:p>
                <a:pPr defTabSz="914354" eaLnBrk="0" hangingPunct="0">
                  <a:defRPr/>
                </a:pPr>
                <a:endParaRPr lang="zh-CN" altLang="en-US" sz="1900" kern="0">
                  <a:solidFill>
                    <a:sysClr val="windowText" lastClr="000000"/>
                  </a:solidFill>
                </a:endParaRPr>
              </a:p>
            </p:txBody>
          </p:sp>
        </p:grpSp>
        <p:grpSp>
          <p:nvGrpSpPr>
            <p:cNvPr id="42" name="组合 25"/>
            <p:cNvGrpSpPr>
              <a:grpSpLocks/>
            </p:cNvGrpSpPr>
            <p:nvPr/>
          </p:nvGrpSpPr>
          <p:grpSpPr bwMode="auto">
            <a:xfrm>
              <a:off x="4191000" y="2495550"/>
              <a:ext cx="3227792" cy="605387"/>
              <a:chOff x="1447800" y="2800350"/>
              <a:chExt cx="7342592" cy="1672187"/>
            </a:xfrm>
          </p:grpSpPr>
          <p:sp>
            <p:nvSpPr>
              <p:cNvPr id="43" name="任意多边形 22"/>
              <p:cNvSpPr/>
              <p:nvPr/>
            </p:nvSpPr>
            <p:spPr bwMode="auto">
              <a:xfrm>
                <a:off x="1447800" y="2797309"/>
                <a:ext cx="7342592" cy="1675228"/>
              </a:xfrm>
              <a:custGeom>
                <a:avLst/>
                <a:gdLst>
                  <a:gd name="connsiteX0" fmla="*/ 4043576 w 7342592"/>
                  <a:gd name="connsiteY0" fmla="*/ 0 h 1672187"/>
                  <a:gd name="connsiteX1" fmla="*/ 4077443 w 7342592"/>
                  <a:gd name="connsiteY1" fmla="*/ 11288 h 1672187"/>
                  <a:gd name="connsiteX2" fmla="*/ 4133887 w 7342592"/>
                  <a:gd name="connsiteY2" fmla="*/ 22577 h 1672187"/>
                  <a:gd name="connsiteX3" fmla="*/ 4145176 w 7342592"/>
                  <a:gd name="connsiteY3" fmla="*/ 56444 h 1672187"/>
                  <a:gd name="connsiteX4" fmla="*/ 4190331 w 7342592"/>
                  <a:gd name="connsiteY4" fmla="*/ 67733 h 1672187"/>
                  <a:gd name="connsiteX5" fmla="*/ 4212909 w 7342592"/>
                  <a:gd name="connsiteY5" fmla="*/ 101600 h 1672187"/>
                  <a:gd name="connsiteX6" fmla="*/ 4246776 w 7342592"/>
                  <a:gd name="connsiteY6" fmla="*/ 112888 h 1672187"/>
                  <a:gd name="connsiteX7" fmla="*/ 4291931 w 7342592"/>
                  <a:gd name="connsiteY7" fmla="*/ 135466 h 1672187"/>
                  <a:gd name="connsiteX8" fmla="*/ 4382243 w 7342592"/>
                  <a:gd name="connsiteY8" fmla="*/ 158044 h 1672187"/>
                  <a:gd name="connsiteX9" fmla="*/ 4461265 w 7342592"/>
                  <a:gd name="connsiteY9" fmla="*/ 180622 h 1672187"/>
                  <a:gd name="connsiteX10" fmla="*/ 4517709 w 7342592"/>
                  <a:gd name="connsiteY10" fmla="*/ 203200 h 1672187"/>
                  <a:gd name="connsiteX11" fmla="*/ 4585443 w 7342592"/>
                  <a:gd name="connsiteY11" fmla="*/ 214488 h 1672187"/>
                  <a:gd name="connsiteX12" fmla="*/ 4664465 w 7342592"/>
                  <a:gd name="connsiteY12" fmla="*/ 225777 h 1672187"/>
                  <a:gd name="connsiteX13" fmla="*/ 4709620 w 7342592"/>
                  <a:gd name="connsiteY13" fmla="*/ 237066 h 1672187"/>
                  <a:gd name="connsiteX14" fmla="*/ 4777354 w 7342592"/>
                  <a:gd name="connsiteY14" fmla="*/ 259644 h 1672187"/>
                  <a:gd name="connsiteX15" fmla="*/ 4811220 w 7342592"/>
                  <a:gd name="connsiteY15" fmla="*/ 293511 h 1672187"/>
                  <a:gd name="connsiteX16" fmla="*/ 4867665 w 7342592"/>
                  <a:gd name="connsiteY16" fmla="*/ 304800 h 1672187"/>
                  <a:gd name="connsiteX17" fmla="*/ 5014420 w 7342592"/>
                  <a:gd name="connsiteY17" fmla="*/ 338666 h 1672187"/>
                  <a:gd name="connsiteX18" fmla="*/ 5059576 w 7342592"/>
                  <a:gd name="connsiteY18" fmla="*/ 361244 h 1672187"/>
                  <a:gd name="connsiteX19" fmla="*/ 5183754 w 7342592"/>
                  <a:gd name="connsiteY19" fmla="*/ 383822 h 1672187"/>
                  <a:gd name="connsiteX20" fmla="*/ 5432109 w 7342592"/>
                  <a:gd name="connsiteY20" fmla="*/ 372533 h 1672187"/>
                  <a:gd name="connsiteX21" fmla="*/ 5522420 w 7342592"/>
                  <a:gd name="connsiteY21" fmla="*/ 338666 h 1672187"/>
                  <a:gd name="connsiteX22" fmla="*/ 5669176 w 7342592"/>
                  <a:gd name="connsiteY22" fmla="*/ 327377 h 1672187"/>
                  <a:gd name="connsiteX23" fmla="*/ 5804643 w 7342592"/>
                  <a:gd name="connsiteY23" fmla="*/ 293511 h 1672187"/>
                  <a:gd name="connsiteX24" fmla="*/ 5849798 w 7342592"/>
                  <a:gd name="connsiteY24" fmla="*/ 270933 h 1672187"/>
                  <a:gd name="connsiteX25" fmla="*/ 5928820 w 7342592"/>
                  <a:gd name="connsiteY25" fmla="*/ 259644 h 1672187"/>
                  <a:gd name="connsiteX26" fmla="*/ 5985265 w 7342592"/>
                  <a:gd name="connsiteY26" fmla="*/ 248355 h 1672187"/>
                  <a:gd name="connsiteX27" fmla="*/ 6019131 w 7342592"/>
                  <a:gd name="connsiteY27" fmla="*/ 237066 h 1672187"/>
                  <a:gd name="connsiteX28" fmla="*/ 6098154 w 7342592"/>
                  <a:gd name="connsiteY28" fmla="*/ 214488 h 1672187"/>
                  <a:gd name="connsiteX29" fmla="*/ 6143309 w 7342592"/>
                  <a:gd name="connsiteY29" fmla="*/ 191911 h 1672187"/>
                  <a:gd name="connsiteX30" fmla="*/ 6199754 w 7342592"/>
                  <a:gd name="connsiteY30" fmla="*/ 180622 h 1672187"/>
                  <a:gd name="connsiteX31" fmla="*/ 6233620 w 7342592"/>
                  <a:gd name="connsiteY31" fmla="*/ 169333 h 1672187"/>
                  <a:gd name="connsiteX32" fmla="*/ 6278776 w 7342592"/>
                  <a:gd name="connsiteY32" fmla="*/ 158044 h 1672187"/>
                  <a:gd name="connsiteX33" fmla="*/ 6459398 w 7342592"/>
                  <a:gd name="connsiteY33" fmla="*/ 169333 h 1672187"/>
                  <a:gd name="connsiteX34" fmla="*/ 6515843 w 7342592"/>
                  <a:gd name="connsiteY34" fmla="*/ 180622 h 1672187"/>
                  <a:gd name="connsiteX35" fmla="*/ 6549709 w 7342592"/>
                  <a:gd name="connsiteY35" fmla="*/ 214488 h 1672187"/>
                  <a:gd name="connsiteX36" fmla="*/ 6594865 w 7342592"/>
                  <a:gd name="connsiteY36" fmla="*/ 225777 h 1672187"/>
                  <a:gd name="connsiteX37" fmla="*/ 6662598 w 7342592"/>
                  <a:gd name="connsiteY37" fmla="*/ 248355 h 1672187"/>
                  <a:gd name="connsiteX38" fmla="*/ 6696465 w 7342592"/>
                  <a:gd name="connsiteY38" fmla="*/ 259644 h 1672187"/>
                  <a:gd name="connsiteX39" fmla="*/ 6730331 w 7342592"/>
                  <a:gd name="connsiteY39" fmla="*/ 282222 h 1672187"/>
                  <a:gd name="connsiteX40" fmla="*/ 6854509 w 7342592"/>
                  <a:gd name="connsiteY40" fmla="*/ 316088 h 1672187"/>
                  <a:gd name="connsiteX41" fmla="*/ 6956109 w 7342592"/>
                  <a:gd name="connsiteY41" fmla="*/ 338666 h 1672187"/>
                  <a:gd name="connsiteX42" fmla="*/ 7001265 w 7342592"/>
                  <a:gd name="connsiteY42" fmla="*/ 372533 h 1672187"/>
                  <a:gd name="connsiteX43" fmla="*/ 7080287 w 7342592"/>
                  <a:gd name="connsiteY43" fmla="*/ 395111 h 1672187"/>
                  <a:gd name="connsiteX44" fmla="*/ 7159309 w 7342592"/>
                  <a:gd name="connsiteY44" fmla="*/ 440266 h 1672187"/>
                  <a:gd name="connsiteX45" fmla="*/ 7238331 w 7342592"/>
                  <a:gd name="connsiteY45" fmla="*/ 462844 h 1672187"/>
                  <a:gd name="connsiteX46" fmla="*/ 7317354 w 7342592"/>
                  <a:gd name="connsiteY46" fmla="*/ 496711 h 1672187"/>
                  <a:gd name="connsiteX47" fmla="*/ 7339931 w 7342592"/>
                  <a:gd name="connsiteY47" fmla="*/ 530577 h 1672187"/>
                  <a:gd name="connsiteX48" fmla="*/ 7306065 w 7342592"/>
                  <a:gd name="connsiteY48" fmla="*/ 553155 h 1672187"/>
                  <a:gd name="connsiteX49" fmla="*/ 7193176 w 7342592"/>
                  <a:gd name="connsiteY49" fmla="*/ 564444 h 1672187"/>
                  <a:gd name="connsiteX50" fmla="*/ 6989976 w 7342592"/>
                  <a:gd name="connsiteY50" fmla="*/ 575733 h 1672187"/>
                  <a:gd name="connsiteX51" fmla="*/ 6922243 w 7342592"/>
                  <a:gd name="connsiteY51" fmla="*/ 553155 h 1672187"/>
                  <a:gd name="connsiteX52" fmla="*/ 6888376 w 7342592"/>
                  <a:gd name="connsiteY52" fmla="*/ 541866 h 1672187"/>
                  <a:gd name="connsiteX53" fmla="*/ 6651309 w 7342592"/>
                  <a:gd name="connsiteY53" fmla="*/ 530577 h 1672187"/>
                  <a:gd name="connsiteX54" fmla="*/ 6594865 w 7342592"/>
                  <a:gd name="connsiteY54" fmla="*/ 508000 h 1672187"/>
                  <a:gd name="connsiteX55" fmla="*/ 6549709 w 7342592"/>
                  <a:gd name="connsiteY55" fmla="*/ 496711 h 1672187"/>
                  <a:gd name="connsiteX56" fmla="*/ 5906243 w 7342592"/>
                  <a:gd name="connsiteY56" fmla="*/ 519288 h 1672187"/>
                  <a:gd name="connsiteX57" fmla="*/ 5624020 w 7342592"/>
                  <a:gd name="connsiteY57" fmla="*/ 541866 h 1672187"/>
                  <a:gd name="connsiteX58" fmla="*/ 5353087 w 7342592"/>
                  <a:gd name="connsiteY58" fmla="*/ 553155 h 1672187"/>
                  <a:gd name="connsiteX59" fmla="*/ 5319220 w 7342592"/>
                  <a:gd name="connsiteY59" fmla="*/ 575733 h 1672187"/>
                  <a:gd name="connsiteX60" fmla="*/ 5172465 w 7342592"/>
                  <a:gd name="connsiteY60" fmla="*/ 609600 h 1672187"/>
                  <a:gd name="connsiteX61" fmla="*/ 5003131 w 7342592"/>
                  <a:gd name="connsiteY61" fmla="*/ 654755 h 1672187"/>
                  <a:gd name="connsiteX62" fmla="*/ 4788643 w 7342592"/>
                  <a:gd name="connsiteY62" fmla="*/ 688622 h 1672187"/>
                  <a:gd name="connsiteX63" fmla="*/ 4438687 w 7342592"/>
                  <a:gd name="connsiteY63" fmla="*/ 722488 h 1672187"/>
                  <a:gd name="connsiteX64" fmla="*/ 4370954 w 7342592"/>
                  <a:gd name="connsiteY64" fmla="*/ 733777 h 1672187"/>
                  <a:gd name="connsiteX65" fmla="*/ 4303220 w 7342592"/>
                  <a:gd name="connsiteY65" fmla="*/ 767644 h 1672187"/>
                  <a:gd name="connsiteX66" fmla="*/ 4258065 w 7342592"/>
                  <a:gd name="connsiteY66" fmla="*/ 778933 h 1672187"/>
                  <a:gd name="connsiteX67" fmla="*/ 4167754 w 7342592"/>
                  <a:gd name="connsiteY67" fmla="*/ 812800 h 1672187"/>
                  <a:gd name="connsiteX68" fmla="*/ 4133887 w 7342592"/>
                  <a:gd name="connsiteY68" fmla="*/ 824088 h 1672187"/>
                  <a:gd name="connsiteX69" fmla="*/ 4088731 w 7342592"/>
                  <a:gd name="connsiteY69" fmla="*/ 846666 h 1672187"/>
                  <a:gd name="connsiteX70" fmla="*/ 3998420 w 7342592"/>
                  <a:gd name="connsiteY70" fmla="*/ 880533 h 1672187"/>
                  <a:gd name="connsiteX71" fmla="*/ 3964554 w 7342592"/>
                  <a:gd name="connsiteY71" fmla="*/ 914400 h 1672187"/>
                  <a:gd name="connsiteX72" fmla="*/ 3885531 w 7342592"/>
                  <a:gd name="connsiteY72" fmla="*/ 948266 h 1672187"/>
                  <a:gd name="connsiteX73" fmla="*/ 3874243 w 7342592"/>
                  <a:gd name="connsiteY73" fmla="*/ 982133 h 1672187"/>
                  <a:gd name="connsiteX74" fmla="*/ 3829087 w 7342592"/>
                  <a:gd name="connsiteY74" fmla="*/ 993422 h 1672187"/>
                  <a:gd name="connsiteX75" fmla="*/ 3772643 w 7342592"/>
                  <a:gd name="connsiteY75" fmla="*/ 1016000 h 1672187"/>
                  <a:gd name="connsiteX76" fmla="*/ 3716198 w 7342592"/>
                  <a:gd name="connsiteY76" fmla="*/ 1061155 h 1672187"/>
                  <a:gd name="connsiteX77" fmla="*/ 3603309 w 7342592"/>
                  <a:gd name="connsiteY77" fmla="*/ 1095022 h 1672187"/>
                  <a:gd name="connsiteX78" fmla="*/ 3580731 w 7342592"/>
                  <a:gd name="connsiteY78" fmla="*/ 1128888 h 1672187"/>
                  <a:gd name="connsiteX79" fmla="*/ 3479131 w 7342592"/>
                  <a:gd name="connsiteY79" fmla="*/ 1151466 h 1672187"/>
                  <a:gd name="connsiteX80" fmla="*/ 3388820 w 7342592"/>
                  <a:gd name="connsiteY80" fmla="*/ 1185333 h 1672187"/>
                  <a:gd name="connsiteX81" fmla="*/ 3354954 w 7342592"/>
                  <a:gd name="connsiteY81" fmla="*/ 1207911 h 1672187"/>
                  <a:gd name="connsiteX82" fmla="*/ 3287220 w 7342592"/>
                  <a:gd name="connsiteY82" fmla="*/ 1230488 h 1672187"/>
                  <a:gd name="connsiteX83" fmla="*/ 3208198 w 7342592"/>
                  <a:gd name="connsiteY83" fmla="*/ 1253066 h 1672187"/>
                  <a:gd name="connsiteX84" fmla="*/ 3174331 w 7342592"/>
                  <a:gd name="connsiteY84" fmla="*/ 1275644 h 1672187"/>
                  <a:gd name="connsiteX85" fmla="*/ 3072731 w 7342592"/>
                  <a:gd name="connsiteY85" fmla="*/ 1298222 h 1672187"/>
                  <a:gd name="connsiteX86" fmla="*/ 2722776 w 7342592"/>
                  <a:gd name="connsiteY86" fmla="*/ 1275644 h 1672187"/>
                  <a:gd name="connsiteX87" fmla="*/ 2643754 w 7342592"/>
                  <a:gd name="connsiteY87" fmla="*/ 1264355 h 1672187"/>
                  <a:gd name="connsiteX88" fmla="*/ 2598598 w 7342592"/>
                  <a:gd name="connsiteY88" fmla="*/ 1253066 h 1672187"/>
                  <a:gd name="connsiteX89" fmla="*/ 2440554 w 7342592"/>
                  <a:gd name="connsiteY89" fmla="*/ 1241777 h 1672187"/>
                  <a:gd name="connsiteX90" fmla="*/ 2384109 w 7342592"/>
                  <a:gd name="connsiteY90" fmla="*/ 1230488 h 1672187"/>
                  <a:gd name="connsiteX91" fmla="*/ 2305087 w 7342592"/>
                  <a:gd name="connsiteY91" fmla="*/ 1219200 h 1672187"/>
                  <a:gd name="connsiteX92" fmla="*/ 2271220 w 7342592"/>
                  <a:gd name="connsiteY92" fmla="*/ 1196622 h 1672187"/>
                  <a:gd name="connsiteX93" fmla="*/ 2135754 w 7342592"/>
                  <a:gd name="connsiteY93" fmla="*/ 1174044 h 1672187"/>
                  <a:gd name="connsiteX94" fmla="*/ 1797087 w 7342592"/>
                  <a:gd name="connsiteY94" fmla="*/ 1185333 h 1672187"/>
                  <a:gd name="connsiteX95" fmla="*/ 1763220 w 7342592"/>
                  <a:gd name="connsiteY95" fmla="*/ 1207911 h 1672187"/>
                  <a:gd name="connsiteX96" fmla="*/ 1706776 w 7342592"/>
                  <a:gd name="connsiteY96" fmla="*/ 1219200 h 1672187"/>
                  <a:gd name="connsiteX97" fmla="*/ 1661620 w 7342592"/>
                  <a:gd name="connsiteY97" fmla="*/ 1230488 h 1672187"/>
                  <a:gd name="connsiteX98" fmla="*/ 1593887 w 7342592"/>
                  <a:gd name="connsiteY98" fmla="*/ 1253066 h 1672187"/>
                  <a:gd name="connsiteX99" fmla="*/ 1503576 w 7342592"/>
                  <a:gd name="connsiteY99" fmla="*/ 1298222 h 1672187"/>
                  <a:gd name="connsiteX100" fmla="*/ 1435843 w 7342592"/>
                  <a:gd name="connsiteY100" fmla="*/ 1332088 h 1672187"/>
                  <a:gd name="connsiteX101" fmla="*/ 1401976 w 7342592"/>
                  <a:gd name="connsiteY101" fmla="*/ 1354666 h 1672187"/>
                  <a:gd name="connsiteX102" fmla="*/ 1322954 w 7342592"/>
                  <a:gd name="connsiteY102" fmla="*/ 1377244 h 1672187"/>
                  <a:gd name="connsiteX103" fmla="*/ 1119754 w 7342592"/>
                  <a:gd name="connsiteY103" fmla="*/ 1411111 h 1672187"/>
                  <a:gd name="connsiteX104" fmla="*/ 1085887 w 7342592"/>
                  <a:gd name="connsiteY104" fmla="*/ 1433688 h 1672187"/>
                  <a:gd name="connsiteX105" fmla="*/ 1029443 w 7342592"/>
                  <a:gd name="connsiteY105" fmla="*/ 1444977 h 1672187"/>
                  <a:gd name="connsiteX106" fmla="*/ 961709 w 7342592"/>
                  <a:gd name="connsiteY106" fmla="*/ 1467555 h 1672187"/>
                  <a:gd name="connsiteX107" fmla="*/ 927843 w 7342592"/>
                  <a:gd name="connsiteY107" fmla="*/ 1478844 h 1672187"/>
                  <a:gd name="connsiteX108" fmla="*/ 848820 w 7342592"/>
                  <a:gd name="connsiteY108" fmla="*/ 1524000 h 1672187"/>
                  <a:gd name="connsiteX109" fmla="*/ 769798 w 7342592"/>
                  <a:gd name="connsiteY109" fmla="*/ 1546577 h 1672187"/>
                  <a:gd name="connsiteX110" fmla="*/ 735931 w 7342592"/>
                  <a:gd name="connsiteY110" fmla="*/ 1557866 h 1672187"/>
                  <a:gd name="connsiteX111" fmla="*/ 702065 w 7342592"/>
                  <a:gd name="connsiteY111" fmla="*/ 1580444 h 1672187"/>
                  <a:gd name="connsiteX112" fmla="*/ 623043 w 7342592"/>
                  <a:gd name="connsiteY112" fmla="*/ 1603022 h 1672187"/>
                  <a:gd name="connsiteX113" fmla="*/ 555309 w 7342592"/>
                  <a:gd name="connsiteY113" fmla="*/ 1625600 h 1672187"/>
                  <a:gd name="connsiteX114" fmla="*/ 431131 w 7342592"/>
                  <a:gd name="connsiteY114" fmla="*/ 1659466 h 1672187"/>
                  <a:gd name="connsiteX115" fmla="*/ 295665 w 7342592"/>
                  <a:gd name="connsiteY115" fmla="*/ 1670755 h 1672187"/>
                  <a:gd name="connsiteX116" fmla="*/ 13443 w 7342592"/>
                  <a:gd name="connsiteY116" fmla="*/ 1659466 h 1672187"/>
                  <a:gd name="connsiteX117" fmla="*/ 47309 w 7342592"/>
                  <a:gd name="connsiteY117" fmla="*/ 1636888 h 1672187"/>
                  <a:gd name="connsiteX118" fmla="*/ 81176 w 7342592"/>
                  <a:gd name="connsiteY118" fmla="*/ 1625600 h 1672187"/>
                  <a:gd name="connsiteX119" fmla="*/ 115043 w 7342592"/>
                  <a:gd name="connsiteY119" fmla="*/ 1591733 h 1672187"/>
                  <a:gd name="connsiteX120" fmla="*/ 148909 w 7342592"/>
                  <a:gd name="connsiteY120" fmla="*/ 1546577 h 1672187"/>
                  <a:gd name="connsiteX121" fmla="*/ 182776 w 7342592"/>
                  <a:gd name="connsiteY121" fmla="*/ 1524000 h 1672187"/>
                  <a:gd name="connsiteX122" fmla="*/ 194065 w 7342592"/>
                  <a:gd name="connsiteY122" fmla="*/ 1490133 h 1672187"/>
                  <a:gd name="connsiteX123" fmla="*/ 295665 w 7342592"/>
                  <a:gd name="connsiteY123" fmla="*/ 1411111 h 1672187"/>
                  <a:gd name="connsiteX124" fmla="*/ 329531 w 7342592"/>
                  <a:gd name="connsiteY124" fmla="*/ 1388533 h 1672187"/>
                  <a:gd name="connsiteX125" fmla="*/ 374687 w 7342592"/>
                  <a:gd name="connsiteY125" fmla="*/ 1377244 h 1672187"/>
                  <a:gd name="connsiteX126" fmla="*/ 453709 w 7342592"/>
                  <a:gd name="connsiteY126" fmla="*/ 1354666 h 1672187"/>
                  <a:gd name="connsiteX127" fmla="*/ 487576 w 7342592"/>
                  <a:gd name="connsiteY127" fmla="*/ 1320800 h 1672187"/>
                  <a:gd name="connsiteX128" fmla="*/ 532731 w 7342592"/>
                  <a:gd name="connsiteY128" fmla="*/ 1309511 h 1672187"/>
                  <a:gd name="connsiteX129" fmla="*/ 566598 w 7342592"/>
                  <a:gd name="connsiteY129" fmla="*/ 1298222 h 1672187"/>
                  <a:gd name="connsiteX130" fmla="*/ 611754 w 7342592"/>
                  <a:gd name="connsiteY130" fmla="*/ 1286933 h 1672187"/>
                  <a:gd name="connsiteX131" fmla="*/ 645620 w 7342592"/>
                  <a:gd name="connsiteY131" fmla="*/ 1275644 h 1672187"/>
                  <a:gd name="connsiteX132" fmla="*/ 690776 w 7342592"/>
                  <a:gd name="connsiteY132" fmla="*/ 1253066 h 1672187"/>
                  <a:gd name="connsiteX133" fmla="*/ 792376 w 7342592"/>
                  <a:gd name="connsiteY133" fmla="*/ 1241777 h 1672187"/>
                  <a:gd name="connsiteX134" fmla="*/ 882687 w 7342592"/>
                  <a:gd name="connsiteY134" fmla="*/ 1230488 h 1672187"/>
                  <a:gd name="connsiteX135" fmla="*/ 1119754 w 7342592"/>
                  <a:gd name="connsiteY135" fmla="*/ 1207911 h 1672187"/>
                  <a:gd name="connsiteX136" fmla="*/ 1176198 w 7342592"/>
                  <a:gd name="connsiteY136" fmla="*/ 1196622 h 1672187"/>
                  <a:gd name="connsiteX137" fmla="*/ 1232643 w 7342592"/>
                  <a:gd name="connsiteY137" fmla="*/ 1174044 h 1672187"/>
                  <a:gd name="connsiteX138" fmla="*/ 1424554 w 7342592"/>
                  <a:gd name="connsiteY138" fmla="*/ 1162755 h 1672187"/>
                  <a:gd name="connsiteX139" fmla="*/ 1469709 w 7342592"/>
                  <a:gd name="connsiteY139" fmla="*/ 1151466 h 1672187"/>
                  <a:gd name="connsiteX140" fmla="*/ 1537443 w 7342592"/>
                  <a:gd name="connsiteY140" fmla="*/ 1140177 h 1672187"/>
                  <a:gd name="connsiteX141" fmla="*/ 1605176 w 7342592"/>
                  <a:gd name="connsiteY141" fmla="*/ 1117600 h 1672187"/>
                  <a:gd name="connsiteX142" fmla="*/ 1616465 w 7342592"/>
                  <a:gd name="connsiteY142" fmla="*/ 1083733 h 1672187"/>
                  <a:gd name="connsiteX143" fmla="*/ 1650331 w 7342592"/>
                  <a:gd name="connsiteY143" fmla="*/ 1072444 h 1672187"/>
                  <a:gd name="connsiteX144" fmla="*/ 1537443 w 7342592"/>
                  <a:gd name="connsiteY144" fmla="*/ 1049866 h 1672187"/>
                  <a:gd name="connsiteX145" fmla="*/ 1503576 w 7342592"/>
                  <a:gd name="connsiteY145" fmla="*/ 1038577 h 1672187"/>
                  <a:gd name="connsiteX146" fmla="*/ 1469709 w 7342592"/>
                  <a:gd name="connsiteY146" fmla="*/ 970844 h 1672187"/>
                  <a:gd name="connsiteX147" fmla="*/ 1492287 w 7342592"/>
                  <a:gd name="connsiteY147" fmla="*/ 925688 h 1672187"/>
                  <a:gd name="connsiteX148" fmla="*/ 1537443 w 7342592"/>
                  <a:gd name="connsiteY148" fmla="*/ 857955 h 1672187"/>
                  <a:gd name="connsiteX149" fmla="*/ 1650331 w 7342592"/>
                  <a:gd name="connsiteY149" fmla="*/ 812800 h 1672187"/>
                  <a:gd name="connsiteX150" fmla="*/ 1684198 w 7342592"/>
                  <a:gd name="connsiteY150" fmla="*/ 778933 h 1672187"/>
                  <a:gd name="connsiteX151" fmla="*/ 1729354 w 7342592"/>
                  <a:gd name="connsiteY151" fmla="*/ 767644 h 1672187"/>
                  <a:gd name="connsiteX152" fmla="*/ 1785798 w 7342592"/>
                  <a:gd name="connsiteY152" fmla="*/ 756355 h 1672187"/>
                  <a:gd name="connsiteX153" fmla="*/ 1830954 w 7342592"/>
                  <a:gd name="connsiteY153" fmla="*/ 745066 h 1672187"/>
                  <a:gd name="connsiteX154" fmla="*/ 2034154 w 7342592"/>
                  <a:gd name="connsiteY154" fmla="*/ 733777 h 1672187"/>
                  <a:gd name="connsiteX155" fmla="*/ 2350243 w 7342592"/>
                  <a:gd name="connsiteY155" fmla="*/ 699911 h 1672187"/>
                  <a:gd name="connsiteX156" fmla="*/ 2463131 w 7342592"/>
                  <a:gd name="connsiteY156" fmla="*/ 666044 h 1672187"/>
                  <a:gd name="connsiteX157" fmla="*/ 2496998 w 7342592"/>
                  <a:gd name="connsiteY157" fmla="*/ 654755 h 1672187"/>
                  <a:gd name="connsiteX158" fmla="*/ 2542154 w 7342592"/>
                  <a:gd name="connsiteY158" fmla="*/ 643466 h 1672187"/>
                  <a:gd name="connsiteX159" fmla="*/ 2576020 w 7342592"/>
                  <a:gd name="connsiteY159" fmla="*/ 620888 h 1672187"/>
                  <a:gd name="connsiteX160" fmla="*/ 2621176 w 7342592"/>
                  <a:gd name="connsiteY160" fmla="*/ 609600 h 1672187"/>
                  <a:gd name="connsiteX161" fmla="*/ 2700198 w 7342592"/>
                  <a:gd name="connsiteY161" fmla="*/ 575733 h 1672187"/>
                  <a:gd name="connsiteX162" fmla="*/ 2711487 w 7342592"/>
                  <a:gd name="connsiteY162" fmla="*/ 541866 h 1672187"/>
                  <a:gd name="connsiteX163" fmla="*/ 2745354 w 7342592"/>
                  <a:gd name="connsiteY163" fmla="*/ 530577 h 1672187"/>
                  <a:gd name="connsiteX164" fmla="*/ 2813087 w 7342592"/>
                  <a:gd name="connsiteY164" fmla="*/ 496711 h 1672187"/>
                  <a:gd name="connsiteX165" fmla="*/ 2846954 w 7342592"/>
                  <a:gd name="connsiteY165" fmla="*/ 428977 h 1672187"/>
                  <a:gd name="connsiteX166" fmla="*/ 2880820 w 7342592"/>
                  <a:gd name="connsiteY166" fmla="*/ 417688 h 1672187"/>
                  <a:gd name="connsiteX167" fmla="*/ 2903398 w 7342592"/>
                  <a:gd name="connsiteY167" fmla="*/ 383822 h 1672187"/>
                  <a:gd name="connsiteX168" fmla="*/ 2948554 w 7342592"/>
                  <a:gd name="connsiteY168" fmla="*/ 361244 h 1672187"/>
                  <a:gd name="connsiteX169" fmla="*/ 2982420 w 7342592"/>
                  <a:gd name="connsiteY169" fmla="*/ 338666 h 1672187"/>
                  <a:gd name="connsiteX170" fmla="*/ 3038865 w 7342592"/>
                  <a:gd name="connsiteY170" fmla="*/ 293511 h 1672187"/>
                  <a:gd name="connsiteX171" fmla="*/ 3106598 w 7342592"/>
                  <a:gd name="connsiteY171" fmla="*/ 248355 h 1672187"/>
                  <a:gd name="connsiteX172" fmla="*/ 3140465 w 7342592"/>
                  <a:gd name="connsiteY172" fmla="*/ 225777 h 1672187"/>
                  <a:gd name="connsiteX173" fmla="*/ 3185620 w 7342592"/>
                  <a:gd name="connsiteY173" fmla="*/ 203200 h 1672187"/>
                  <a:gd name="connsiteX174" fmla="*/ 3219487 w 7342592"/>
                  <a:gd name="connsiteY174" fmla="*/ 180622 h 1672187"/>
                  <a:gd name="connsiteX175" fmla="*/ 3264643 w 7342592"/>
                  <a:gd name="connsiteY175" fmla="*/ 169333 h 1672187"/>
                  <a:gd name="connsiteX176" fmla="*/ 3287220 w 7342592"/>
                  <a:gd name="connsiteY176" fmla="*/ 135466 h 1672187"/>
                  <a:gd name="connsiteX177" fmla="*/ 3321087 w 7342592"/>
                  <a:gd name="connsiteY177" fmla="*/ 124177 h 1672187"/>
                  <a:gd name="connsiteX178" fmla="*/ 3377531 w 7342592"/>
                  <a:gd name="connsiteY178" fmla="*/ 112888 h 1672187"/>
                  <a:gd name="connsiteX179" fmla="*/ 3422687 w 7342592"/>
                  <a:gd name="connsiteY179" fmla="*/ 101600 h 1672187"/>
                  <a:gd name="connsiteX180" fmla="*/ 3456554 w 7342592"/>
                  <a:gd name="connsiteY180" fmla="*/ 67733 h 1672187"/>
                  <a:gd name="connsiteX181" fmla="*/ 3501709 w 7342592"/>
                  <a:gd name="connsiteY181" fmla="*/ 56444 h 1672187"/>
                  <a:gd name="connsiteX182" fmla="*/ 3535576 w 7342592"/>
                  <a:gd name="connsiteY182" fmla="*/ 45155 h 1672187"/>
                  <a:gd name="connsiteX183" fmla="*/ 3840376 w 7342592"/>
                  <a:gd name="connsiteY183" fmla="*/ 11288 h 1672187"/>
                  <a:gd name="connsiteX184" fmla="*/ 4088731 w 7342592"/>
                  <a:gd name="connsiteY184" fmla="*/ 22577 h 1672187"/>
                  <a:gd name="connsiteX185" fmla="*/ 4133887 w 7342592"/>
                  <a:gd name="connsiteY185" fmla="*/ 33866 h 1672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7342592" h="1672187">
                    <a:moveTo>
                      <a:pt x="4043576" y="0"/>
                    </a:moveTo>
                    <a:cubicBezTo>
                      <a:pt x="4054865" y="3763"/>
                      <a:pt x="4065899" y="8402"/>
                      <a:pt x="4077443" y="11288"/>
                    </a:cubicBezTo>
                    <a:cubicBezTo>
                      <a:pt x="4096057" y="15941"/>
                      <a:pt x="4117922" y="11934"/>
                      <a:pt x="4133887" y="22577"/>
                    </a:cubicBezTo>
                    <a:cubicBezTo>
                      <a:pt x="4143788" y="29178"/>
                      <a:pt x="4135884" y="49010"/>
                      <a:pt x="4145176" y="56444"/>
                    </a:cubicBezTo>
                    <a:cubicBezTo>
                      <a:pt x="4157291" y="66136"/>
                      <a:pt x="4175279" y="63970"/>
                      <a:pt x="4190331" y="67733"/>
                    </a:cubicBezTo>
                    <a:cubicBezTo>
                      <a:pt x="4197857" y="79022"/>
                      <a:pt x="4202314" y="93124"/>
                      <a:pt x="4212909" y="101600"/>
                    </a:cubicBezTo>
                    <a:cubicBezTo>
                      <a:pt x="4222201" y="109033"/>
                      <a:pt x="4235839" y="108201"/>
                      <a:pt x="4246776" y="112888"/>
                    </a:cubicBezTo>
                    <a:cubicBezTo>
                      <a:pt x="4262244" y="119517"/>
                      <a:pt x="4276463" y="128837"/>
                      <a:pt x="4291931" y="135466"/>
                    </a:cubicBezTo>
                    <a:cubicBezTo>
                      <a:pt x="4324517" y="149432"/>
                      <a:pt x="4345546" y="149889"/>
                      <a:pt x="4382243" y="158044"/>
                    </a:cubicBezTo>
                    <a:cubicBezTo>
                      <a:pt x="4411354" y="164513"/>
                      <a:pt x="4433839" y="170337"/>
                      <a:pt x="4461265" y="180622"/>
                    </a:cubicBezTo>
                    <a:cubicBezTo>
                      <a:pt x="4480239" y="187737"/>
                      <a:pt x="4498894" y="195674"/>
                      <a:pt x="4517709" y="203200"/>
                    </a:cubicBezTo>
                    <a:cubicBezTo>
                      <a:pt x="4586671" y="180213"/>
                      <a:pt x="4516337" y="193757"/>
                      <a:pt x="4585443" y="214488"/>
                    </a:cubicBezTo>
                    <a:cubicBezTo>
                      <a:pt x="4610929" y="222134"/>
                      <a:pt x="4638286" y="221017"/>
                      <a:pt x="4664465" y="225777"/>
                    </a:cubicBezTo>
                    <a:cubicBezTo>
                      <a:pt x="4679730" y="228552"/>
                      <a:pt x="4694759" y="232608"/>
                      <a:pt x="4709620" y="237066"/>
                    </a:cubicBezTo>
                    <a:cubicBezTo>
                      <a:pt x="4732416" y="243905"/>
                      <a:pt x="4777354" y="259644"/>
                      <a:pt x="4777354" y="259644"/>
                    </a:cubicBezTo>
                    <a:cubicBezTo>
                      <a:pt x="4788643" y="270933"/>
                      <a:pt x="4796941" y="286371"/>
                      <a:pt x="4811220" y="293511"/>
                    </a:cubicBezTo>
                    <a:cubicBezTo>
                      <a:pt x="4828382" y="302092"/>
                      <a:pt x="4849153" y="299752"/>
                      <a:pt x="4867665" y="304800"/>
                    </a:cubicBezTo>
                    <a:cubicBezTo>
                      <a:pt x="5004029" y="341989"/>
                      <a:pt x="4863328" y="317081"/>
                      <a:pt x="5014420" y="338666"/>
                    </a:cubicBezTo>
                    <a:cubicBezTo>
                      <a:pt x="5029472" y="346192"/>
                      <a:pt x="5043611" y="355922"/>
                      <a:pt x="5059576" y="361244"/>
                    </a:cubicBezTo>
                    <a:cubicBezTo>
                      <a:pt x="5075355" y="366504"/>
                      <a:pt x="5172380" y="381926"/>
                      <a:pt x="5183754" y="383822"/>
                    </a:cubicBezTo>
                    <a:cubicBezTo>
                      <a:pt x="5266539" y="380059"/>
                      <a:pt x="5349745" y="381685"/>
                      <a:pt x="5432109" y="372533"/>
                    </a:cubicBezTo>
                    <a:cubicBezTo>
                      <a:pt x="5451986" y="370324"/>
                      <a:pt x="5497290" y="341807"/>
                      <a:pt x="5522420" y="338666"/>
                    </a:cubicBezTo>
                    <a:cubicBezTo>
                      <a:pt x="5571104" y="332580"/>
                      <a:pt x="5620257" y="331140"/>
                      <a:pt x="5669176" y="327377"/>
                    </a:cubicBezTo>
                    <a:cubicBezTo>
                      <a:pt x="5717365" y="319345"/>
                      <a:pt x="5759924" y="315871"/>
                      <a:pt x="5804643" y="293511"/>
                    </a:cubicBezTo>
                    <a:cubicBezTo>
                      <a:pt x="5819695" y="285985"/>
                      <a:pt x="5833563" y="275361"/>
                      <a:pt x="5849798" y="270933"/>
                    </a:cubicBezTo>
                    <a:cubicBezTo>
                      <a:pt x="5875469" y="263932"/>
                      <a:pt x="5902574" y="264018"/>
                      <a:pt x="5928820" y="259644"/>
                    </a:cubicBezTo>
                    <a:cubicBezTo>
                      <a:pt x="5947747" y="256490"/>
                      <a:pt x="5966650" y="253009"/>
                      <a:pt x="5985265" y="248355"/>
                    </a:cubicBezTo>
                    <a:cubicBezTo>
                      <a:pt x="5996809" y="245469"/>
                      <a:pt x="6007690" y="240335"/>
                      <a:pt x="6019131" y="237066"/>
                    </a:cubicBezTo>
                    <a:cubicBezTo>
                      <a:pt x="6047777" y="228881"/>
                      <a:pt x="6071085" y="226089"/>
                      <a:pt x="6098154" y="214488"/>
                    </a:cubicBezTo>
                    <a:cubicBezTo>
                      <a:pt x="6113622" y="207859"/>
                      <a:pt x="6127344" y="197232"/>
                      <a:pt x="6143309" y="191911"/>
                    </a:cubicBezTo>
                    <a:cubicBezTo>
                      <a:pt x="6161512" y="185843"/>
                      <a:pt x="6181139" y="185276"/>
                      <a:pt x="6199754" y="180622"/>
                    </a:cubicBezTo>
                    <a:cubicBezTo>
                      <a:pt x="6211298" y="177736"/>
                      <a:pt x="6222179" y="172602"/>
                      <a:pt x="6233620" y="169333"/>
                    </a:cubicBezTo>
                    <a:cubicBezTo>
                      <a:pt x="6248538" y="165071"/>
                      <a:pt x="6263724" y="161807"/>
                      <a:pt x="6278776" y="158044"/>
                    </a:cubicBezTo>
                    <a:cubicBezTo>
                      <a:pt x="6338983" y="161807"/>
                      <a:pt x="6399345" y="163614"/>
                      <a:pt x="6459398" y="169333"/>
                    </a:cubicBezTo>
                    <a:cubicBezTo>
                      <a:pt x="6478499" y="171152"/>
                      <a:pt x="6498681" y="172041"/>
                      <a:pt x="6515843" y="180622"/>
                    </a:cubicBezTo>
                    <a:cubicBezTo>
                      <a:pt x="6530122" y="187762"/>
                      <a:pt x="6535848" y="206567"/>
                      <a:pt x="6549709" y="214488"/>
                    </a:cubicBezTo>
                    <a:cubicBezTo>
                      <a:pt x="6563180" y="222186"/>
                      <a:pt x="6580004" y="221319"/>
                      <a:pt x="6594865" y="225777"/>
                    </a:cubicBezTo>
                    <a:cubicBezTo>
                      <a:pt x="6617660" y="232616"/>
                      <a:pt x="6640020" y="240829"/>
                      <a:pt x="6662598" y="248355"/>
                    </a:cubicBezTo>
                    <a:lnTo>
                      <a:pt x="6696465" y="259644"/>
                    </a:lnTo>
                    <a:cubicBezTo>
                      <a:pt x="6707754" y="267170"/>
                      <a:pt x="6717933" y="276712"/>
                      <a:pt x="6730331" y="282222"/>
                    </a:cubicBezTo>
                    <a:cubicBezTo>
                      <a:pt x="6783198" y="305719"/>
                      <a:pt x="6801389" y="304284"/>
                      <a:pt x="6854509" y="316088"/>
                    </a:cubicBezTo>
                    <a:cubicBezTo>
                      <a:pt x="6998055" y="347986"/>
                      <a:pt x="6785795" y="304603"/>
                      <a:pt x="6956109" y="338666"/>
                    </a:cubicBezTo>
                    <a:cubicBezTo>
                      <a:pt x="6971161" y="349955"/>
                      <a:pt x="6984929" y="363198"/>
                      <a:pt x="7001265" y="372533"/>
                    </a:cubicBezTo>
                    <a:cubicBezTo>
                      <a:pt x="7013862" y="379732"/>
                      <a:pt x="7070510" y="392667"/>
                      <a:pt x="7080287" y="395111"/>
                    </a:cubicBezTo>
                    <a:cubicBezTo>
                      <a:pt x="7114296" y="417783"/>
                      <a:pt x="7119210" y="423080"/>
                      <a:pt x="7159309" y="440266"/>
                    </a:cubicBezTo>
                    <a:cubicBezTo>
                      <a:pt x="7186374" y="451865"/>
                      <a:pt x="7209691" y="454661"/>
                      <a:pt x="7238331" y="462844"/>
                    </a:cubicBezTo>
                    <a:cubicBezTo>
                      <a:pt x="7277090" y="473918"/>
                      <a:pt x="7277214" y="476641"/>
                      <a:pt x="7317354" y="496711"/>
                    </a:cubicBezTo>
                    <a:cubicBezTo>
                      <a:pt x="7324880" y="508000"/>
                      <a:pt x="7342592" y="517273"/>
                      <a:pt x="7339931" y="530577"/>
                    </a:cubicBezTo>
                    <a:cubicBezTo>
                      <a:pt x="7337270" y="543881"/>
                      <a:pt x="7319285" y="550104"/>
                      <a:pt x="7306065" y="553155"/>
                    </a:cubicBezTo>
                    <a:cubicBezTo>
                      <a:pt x="7269216" y="561659"/>
                      <a:pt x="7230806" y="560681"/>
                      <a:pt x="7193176" y="564444"/>
                    </a:cubicBezTo>
                    <a:cubicBezTo>
                      <a:pt x="7101186" y="601240"/>
                      <a:pt x="7132703" y="598269"/>
                      <a:pt x="6989976" y="575733"/>
                    </a:cubicBezTo>
                    <a:cubicBezTo>
                      <a:pt x="6966468" y="572021"/>
                      <a:pt x="6944821" y="560681"/>
                      <a:pt x="6922243" y="553155"/>
                    </a:cubicBezTo>
                    <a:cubicBezTo>
                      <a:pt x="6910954" y="549392"/>
                      <a:pt x="6900262" y="542432"/>
                      <a:pt x="6888376" y="541866"/>
                    </a:cubicBezTo>
                    <a:lnTo>
                      <a:pt x="6651309" y="530577"/>
                    </a:lnTo>
                    <a:cubicBezTo>
                      <a:pt x="6632494" y="523051"/>
                      <a:pt x="6614089" y="514408"/>
                      <a:pt x="6594865" y="508000"/>
                    </a:cubicBezTo>
                    <a:cubicBezTo>
                      <a:pt x="6580146" y="503094"/>
                      <a:pt x="6565222" y="496457"/>
                      <a:pt x="6549709" y="496711"/>
                    </a:cubicBezTo>
                    <a:cubicBezTo>
                      <a:pt x="6335117" y="500229"/>
                      <a:pt x="6120732" y="511762"/>
                      <a:pt x="5906243" y="519288"/>
                    </a:cubicBezTo>
                    <a:cubicBezTo>
                      <a:pt x="5785102" y="549573"/>
                      <a:pt x="5872684" y="530814"/>
                      <a:pt x="5624020" y="541866"/>
                    </a:cubicBezTo>
                    <a:lnTo>
                      <a:pt x="5353087" y="553155"/>
                    </a:lnTo>
                    <a:cubicBezTo>
                      <a:pt x="5341798" y="560681"/>
                      <a:pt x="5331618" y="570223"/>
                      <a:pt x="5319220" y="575733"/>
                    </a:cubicBezTo>
                    <a:cubicBezTo>
                      <a:pt x="5260498" y="601832"/>
                      <a:pt x="5236750" y="600416"/>
                      <a:pt x="5172465" y="609600"/>
                    </a:cubicBezTo>
                    <a:cubicBezTo>
                      <a:pt x="5049150" y="650704"/>
                      <a:pt x="5106078" y="637597"/>
                      <a:pt x="5003131" y="654755"/>
                    </a:cubicBezTo>
                    <a:cubicBezTo>
                      <a:pt x="4917993" y="683135"/>
                      <a:pt x="4949001" y="675259"/>
                      <a:pt x="4788643" y="688622"/>
                    </a:cubicBezTo>
                    <a:cubicBezTo>
                      <a:pt x="4580813" y="705941"/>
                      <a:pt x="4581110" y="700578"/>
                      <a:pt x="4438687" y="722488"/>
                    </a:cubicBezTo>
                    <a:cubicBezTo>
                      <a:pt x="4416064" y="725968"/>
                      <a:pt x="4393298" y="728812"/>
                      <a:pt x="4370954" y="733777"/>
                    </a:cubicBezTo>
                    <a:cubicBezTo>
                      <a:pt x="4305090" y="748414"/>
                      <a:pt x="4368794" y="739540"/>
                      <a:pt x="4303220" y="767644"/>
                    </a:cubicBezTo>
                    <a:cubicBezTo>
                      <a:pt x="4288960" y="773756"/>
                      <a:pt x="4272983" y="774671"/>
                      <a:pt x="4258065" y="778933"/>
                    </a:cubicBezTo>
                    <a:cubicBezTo>
                      <a:pt x="4222185" y="789184"/>
                      <a:pt x="4205937" y="798482"/>
                      <a:pt x="4167754" y="812800"/>
                    </a:cubicBezTo>
                    <a:cubicBezTo>
                      <a:pt x="4156612" y="816978"/>
                      <a:pt x="4144824" y="819401"/>
                      <a:pt x="4133887" y="824088"/>
                    </a:cubicBezTo>
                    <a:cubicBezTo>
                      <a:pt x="4118419" y="830717"/>
                      <a:pt x="4104109" y="839831"/>
                      <a:pt x="4088731" y="846666"/>
                    </a:cubicBezTo>
                    <a:cubicBezTo>
                      <a:pt x="4048233" y="864665"/>
                      <a:pt x="4035659" y="868120"/>
                      <a:pt x="3998420" y="880533"/>
                    </a:cubicBezTo>
                    <a:cubicBezTo>
                      <a:pt x="3987131" y="891822"/>
                      <a:pt x="3977545" y="905121"/>
                      <a:pt x="3964554" y="914400"/>
                    </a:cubicBezTo>
                    <a:cubicBezTo>
                      <a:pt x="3940145" y="931835"/>
                      <a:pt x="3913166" y="939054"/>
                      <a:pt x="3885531" y="948266"/>
                    </a:cubicBezTo>
                    <a:cubicBezTo>
                      <a:pt x="3881768" y="959555"/>
                      <a:pt x="3883535" y="974699"/>
                      <a:pt x="3874243" y="982133"/>
                    </a:cubicBezTo>
                    <a:cubicBezTo>
                      <a:pt x="3862128" y="991825"/>
                      <a:pt x="3843806" y="988516"/>
                      <a:pt x="3829087" y="993422"/>
                    </a:cubicBezTo>
                    <a:cubicBezTo>
                      <a:pt x="3809863" y="999830"/>
                      <a:pt x="3790019" y="1005574"/>
                      <a:pt x="3772643" y="1016000"/>
                    </a:cubicBezTo>
                    <a:cubicBezTo>
                      <a:pt x="3751982" y="1028397"/>
                      <a:pt x="3736859" y="1048758"/>
                      <a:pt x="3716198" y="1061155"/>
                    </a:cubicBezTo>
                    <a:cubicBezTo>
                      <a:pt x="3679067" y="1083434"/>
                      <a:pt x="3644469" y="1086790"/>
                      <a:pt x="3603309" y="1095022"/>
                    </a:cubicBezTo>
                    <a:cubicBezTo>
                      <a:pt x="3595783" y="1106311"/>
                      <a:pt x="3592020" y="1121362"/>
                      <a:pt x="3580731" y="1128888"/>
                    </a:cubicBezTo>
                    <a:cubicBezTo>
                      <a:pt x="3573777" y="1133524"/>
                      <a:pt x="3480525" y="1151118"/>
                      <a:pt x="3479131" y="1151466"/>
                    </a:cubicBezTo>
                    <a:cubicBezTo>
                      <a:pt x="3459592" y="1156351"/>
                      <a:pt x="3399175" y="1180155"/>
                      <a:pt x="3388820" y="1185333"/>
                    </a:cubicBezTo>
                    <a:cubicBezTo>
                      <a:pt x="3376685" y="1191401"/>
                      <a:pt x="3367352" y="1202401"/>
                      <a:pt x="3354954" y="1207911"/>
                    </a:cubicBezTo>
                    <a:cubicBezTo>
                      <a:pt x="3333206" y="1217577"/>
                      <a:pt x="3309798" y="1222962"/>
                      <a:pt x="3287220" y="1230488"/>
                    </a:cubicBezTo>
                    <a:cubicBezTo>
                      <a:pt x="3238625" y="1246686"/>
                      <a:pt x="3264911" y="1238888"/>
                      <a:pt x="3208198" y="1253066"/>
                    </a:cubicBezTo>
                    <a:cubicBezTo>
                      <a:pt x="3196909" y="1260592"/>
                      <a:pt x="3186802" y="1270299"/>
                      <a:pt x="3174331" y="1275644"/>
                    </a:cubicBezTo>
                    <a:cubicBezTo>
                      <a:pt x="3160380" y="1281623"/>
                      <a:pt x="3082778" y="1296213"/>
                      <a:pt x="3072731" y="1298222"/>
                    </a:cubicBezTo>
                    <a:lnTo>
                      <a:pt x="2722776" y="1275644"/>
                    </a:lnTo>
                    <a:cubicBezTo>
                      <a:pt x="2696250" y="1273550"/>
                      <a:pt x="2669933" y="1269115"/>
                      <a:pt x="2643754" y="1264355"/>
                    </a:cubicBezTo>
                    <a:cubicBezTo>
                      <a:pt x="2628489" y="1261580"/>
                      <a:pt x="2614018" y="1254779"/>
                      <a:pt x="2598598" y="1253066"/>
                    </a:cubicBezTo>
                    <a:cubicBezTo>
                      <a:pt x="2546105" y="1247233"/>
                      <a:pt x="2493235" y="1245540"/>
                      <a:pt x="2440554" y="1241777"/>
                    </a:cubicBezTo>
                    <a:cubicBezTo>
                      <a:pt x="2421739" y="1238014"/>
                      <a:pt x="2403036" y="1233642"/>
                      <a:pt x="2384109" y="1230488"/>
                    </a:cubicBezTo>
                    <a:cubicBezTo>
                      <a:pt x="2357863" y="1226114"/>
                      <a:pt x="2330573" y="1226846"/>
                      <a:pt x="2305087" y="1219200"/>
                    </a:cubicBezTo>
                    <a:cubicBezTo>
                      <a:pt x="2292091" y="1215301"/>
                      <a:pt x="2283355" y="1202690"/>
                      <a:pt x="2271220" y="1196622"/>
                    </a:cubicBezTo>
                    <a:cubicBezTo>
                      <a:pt x="2233395" y="1177709"/>
                      <a:pt x="2167948" y="1177621"/>
                      <a:pt x="2135754" y="1174044"/>
                    </a:cubicBezTo>
                    <a:cubicBezTo>
                      <a:pt x="2022865" y="1177807"/>
                      <a:pt x="1909575" y="1175107"/>
                      <a:pt x="1797087" y="1185333"/>
                    </a:cubicBezTo>
                    <a:cubicBezTo>
                      <a:pt x="1783575" y="1186561"/>
                      <a:pt x="1775924" y="1203147"/>
                      <a:pt x="1763220" y="1207911"/>
                    </a:cubicBezTo>
                    <a:cubicBezTo>
                      <a:pt x="1745254" y="1214648"/>
                      <a:pt x="1725506" y="1215038"/>
                      <a:pt x="1706776" y="1219200"/>
                    </a:cubicBezTo>
                    <a:cubicBezTo>
                      <a:pt x="1691630" y="1222566"/>
                      <a:pt x="1676481" y="1226030"/>
                      <a:pt x="1661620" y="1230488"/>
                    </a:cubicBezTo>
                    <a:cubicBezTo>
                      <a:pt x="1638825" y="1237326"/>
                      <a:pt x="1613689" y="1239865"/>
                      <a:pt x="1593887" y="1253066"/>
                    </a:cubicBezTo>
                    <a:cubicBezTo>
                      <a:pt x="1515423" y="1305375"/>
                      <a:pt x="1614043" y="1242988"/>
                      <a:pt x="1503576" y="1298222"/>
                    </a:cubicBezTo>
                    <a:cubicBezTo>
                      <a:pt x="1416049" y="1341986"/>
                      <a:pt x="1520959" y="1303718"/>
                      <a:pt x="1435843" y="1332088"/>
                    </a:cubicBezTo>
                    <a:cubicBezTo>
                      <a:pt x="1424554" y="1339614"/>
                      <a:pt x="1414111" y="1348598"/>
                      <a:pt x="1401976" y="1354666"/>
                    </a:cubicBezTo>
                    <a:cubicBezTo>
                      <a:pt x="1383008" y="1364150"/>
                      <a:pt x="1341038" y="1371819"/>
                      <a:pt x="1322954" y="1377244"/>
                    </a:cubicBezTo>
                    <a:cubicBezTo>
                      <a:pt x="1195201" y="1415570"/>
                      <a:pt x="1311365" y="1395143"/>
                      <a:pt x="1119754" y="1411111"/>
                    </a:cubicBezTo>
                    <a:cubicBezTo>
                      <a:pt x="1108465" y="1418637"/>
                      <a:pt x="1098591" y="1428924"/>
                      <a:pt x="1085887" y="1433688"/>
                    </a:cubicBezTo>
                    <a:cubicBezTo>
                      <a:pt x="1067921" y="1440425"/>
                      <a:pt x="1047954" y="1439928"/>
                      <a:pt x="1029443" y="1444977"/>
                    </a:cubicBezTo>
                    <a:cubicBezTo>
                      <a:pt x="1006482" y="1451239"/>
                      <a:pt x="984287" y="1460029"/>
                      <a:pt x="961709" y="1467555"/>
                    </a:cubicBezTo>
                    <a:cubicBezTo>
                      <a:pt x="950420" y="1471318"/>
                      <a:pt x="937744" y="1472243"/>
                      <a:pt x="927843" y="1478844"/>
                    </a:cubicBezTo>
                    <a:cubicBezTo>
                      <a:pt x="893832" y="1501518"/>
                      <a:pt x="888923" y="1506813"/>
                      <a:pt x="848820" y="1524000"/>
                    </a:cubicBezTo>
                    <a:cubicBezTo>
                      <a:pt x="821759" y="1535597"/>
                      <a:pt x="798433" y="1538396"/>
                      <a:pt x="769798" y="1546577"/>
                    </a:cubicBezTo>
                    <a:cubicBezTo>
                      <a:pt x="758356" y="1549846"/>
                      <a:pt x="747220" y="1554103"/>
                      <a:pt x="735931" y="1557866"/>
                    </a:cubicBezTo>
                    <a:cubicBezTo>
                      <a:pt x="724642" y="1565392"/>
                      <a:pt x="714200" y="1574376"/>
                      <a:pt x="702065" y="1580444"/>
                    </a:cubicBezTo>
                    <a:cubicBezTo>
                      <a:pt x="683097" y="1589928"/>
                      <a:pt x="641126" y="1597597"/>
                      <a:pt x="623043" y="1603022"/>
                    </a:cubicBezTo>
                    <a:cubicBezTo>
                      <a:pt x="600247" y="1609861"/>
                      <a:pt x="577887" y="1618074"/>
                      <a:pt x="555309" y="1625600"/>
                    </a:cubicBezTo>
                    <a:cubicBezTo>
                      <a:pt x="507158" y="1641650"/>
                      <a:pt x="480449" y="1653664"/>
                      <a:pt x="431131" y="1659466"/>
                    </a:cubicBezTo>
                    <a:cubicBezTo>
                      <a:pt x="386130" y="1664760"/>
                      <a:pt x="340820" y="1666992"/>
                      <a:pt x="295665" y="1670755"/>
                    </a:cubicBezTo>
                    <a:cubicBezTo>
                      <a:pt x="201591" y="1666992"/>
                      <a:pt x="106729" y="1672187"/>
                      <a:pt x="13443" y="1659466"/>
                    </a:cubicBezTo>
                    <a:cubicBezTo>
                      <a:pt x="0" y="1657633"/>
                      <a:pt x="35174" y="1642955"/>
                      <a:pt x="47309" y="1636888"/>
                    </a:cubicBezTo>
                    <a:cubicBezTo>
                      <a:pt x="57952" y="1631566"/>
                      <a:pt x="69887" y="1629363"/>
                      <a:pt x="81176" y="1625600"/>
                    </a:cubicBezTo>
                    <a:cubicBezTo>
                      <a:pt x="92465" y="1614311"/>
                      <a:pt x="104653" y="1603855"/>
                      <a:pt x="115043" y="1591733"/>
                    </a:cubicBezTo>
                    <a:cubicBezTo>
                      <a:pt x="127287" y="1577448"/>
                      <a:pt x="135605" y="1559881"/>
                      <a:pt x="148909" y="1546577"/>
                    </a:cubicBezTo>
                    <a:cubicBezTo>
                      <a:pt x="158503" y="1536983"/>
                      <a:pt x="171487" y="1531526"/>
                      <a:pt x="182776" y="1524000"/>
                    </a:cubicBezTo>
                    <a:cubicBezTo>
                      <a:pt x="186539" y="1512711"/>
                      <a:pt x="187464" y="1500034"/>
                      <a:pt x="194065" y="1490133"/>
                    </a:cubicBezTo>
                    <a:cubicBezTo>
                      <a:pt x="215288" y="1458298"/>
                      <a:pt x="268749" y="1429055"/>
                      <a:pt x="295665" y="1411111"/>
                    </a:cubicBezTo>
                    <a:cubicBezTo>
                      <a:pt x="306954" y="1403585"/>
                      <a:pt x="316369" y="1391824"/>
                      <a:pt x="329531" y="1388533"/>
                    </a:cubicBezTo>
                    <a:cubicBezTo>
                      <a:pt x="344583" y="1384770"/>
                      <a:pt x="359769" y="1381506"/>
                      <a:pt x="374687" y="1377244"/>
                    </a:cubicBezTo>
                    <a:cubicBezTo>
                      <a:pt x="488064" y="1344851"/>
                      <a:pt x="312534" y="1389960"/>
                      <a:pt x="453709" y="1354666"/>
                    </a:cubicBezTo>
                    <a:cubicBezTo>
                      <a:pt x="464998" y="1343377"/>
                      <a:pt x="473715" y="1328721"/>
                      <a:pt x="487576" y="1320800"/>
                    </a:cubicBezTo>
                    <a:cubicBezTo>
                      <a:pt x="501047" y="1313102"/>
                      <a:pt x="517813" y="1313773"/>
                      <a:pt x="532731" y="1309511"/>
                    </a:cubicBezTo>
                    <a:cubicBezTo>
                      <a:pt x="544173" y="1306242"/>
                      <a:pt x="555156" y="1301491"/>
                      <a:pt x="566598" y="1298222"/>
                    </a:cubicBezTo>
                    <a:cubicBezTo>
                      <a:pt x="581516" y="1293960"/>
                      <a:pt x="596836" y="1291195"/>
                      <a:pt x="611754" y="1286933"/>
                    </a:cubicBezTo>
                    <a:cubicBezTo>
                      <a:pt x="623195" y="1283664"/>
                      <a:pt x="634683" y="1280331"/>
                      <a:pt x="645620" y="1275644"/>
                    </a:cubicBezTo>
                    <a:cubicBezTo>
                      <a:pt x="661088" y="1269015"/>
                      <a:pt x="674378" y="1256850"/>
                      <a:pt x="690776" y="1253066"/>
                    </a:cubicBezTo>
                    <a:cubicBezTo>
                      <a:pt x="723978" y="1245404"/>
                      <a:pt x="758534" y="1245758"/>
                      <a:pt x="792376" y="1241777"/>
                    </a:cubicBezTo>
                    <a:cubicBezTo>
                      <a:pt x="822506" y="1238232"/>
                      <a:pt x="852500" y="1233507"/>
                      <a:pt x="882687" y="1230488"/>
                    </a:cubicBezTo>
                    <a:cubicBezTo>
                      <a:pt x="973580" y="1221399"/>
                      <a:pt x="1032175" y="1220422"/>
                      <a:pt x="1119754" y="1207911"/>
                    </a:cubicBezTo>
                    <a:cubicBezTo>
                      <a:pt x="1138748" y="1205197"/>
                      <a:pt x="1157820" y="1202135"/>
                      <a:pt x="1176198" y="1196622"/>
                    </a:cubicBezTo>
                    <a:cubicBezTo>
                      <a:pt x="1195608" y="1190799"/>
                      <a:pt x="1212564" y="1176782"/>
                      <a:pt x="1232643" y="1174044"/>
                    </a:cubicBezTo>
                    <a:cubicBezTo>
                      <a:pt x="1296136" y="1165386"/>
                      <a:pt x="1360584" y="1166518"/>
                      <a:pt x="1424554" y="1162755"/>
                    </a:cubicBezTo>
                    <a:cubicBezTo>
                      <a:pt x="1439606" y="1158992"/>
                      <a:pt x="1454495" y="1154509"/>
                      <a:pt x="1469709" y="1151466"/>
                    </a:cubicBezTo>
                    <a:cubicBezTo>
                      <a:pt x="1492154" y="1146977"/>
                      <a:pt x="1515237" y="1145728"/>
                      <a:pt x="1537443" y="1140177"/>
                    </a:cubicBezTo>
                    <a:cubicBezTo>
                      <a:pt x="1560531" y="1134405"/>
                      <a:pt x="1605176" y="1117600"/>
                      <a:pt x="1605176" y="1117600"/>
                    </a:cubicBezTo>
                    <a:cubicBezTo>
                      <a:pt x="1608939" y="1106311"/>
                      <a:pt x="1608051" y="1092147"/>
                      <a:pt x="1616465" y="1083733"/>
                    </a:cubicBezTo>
                    <a:cubicBezTo>
                      <a:pt x="1624879" y="1075319"/>
                      <a:pt x="1661268" y="1077131"/>
                      <a:pt x="1650331" y="1072444"/>
                    </a:cubicBezTo>
                    <a:cubicBezTo>
                      <a:pt x="1615059" y="1057327"/>
                      <a:pt x="1573848" y="1062001"/>
                      <a:pt x="1537443" y="1049866"/>
                    </a:cubicBezTo>
                    <a:lnTo>
                      <a:pt x="1503576" y="1038577"/>
                    </a:lnTo>
                    <a:cubicBezTo>
                      <a:pt x="1495295" y="1026155"/>
                      <a:pt x="1466960" y="990090"/>
                      <a:pt x="1469709" y="970844"/>
                    </a:cubicBezTo>
                    <a:cubicBezTo>
                      <a:pt x="1472089" y="954184"/>
                      <a:pt x="1483629" y="940118"/>
                      <a:pt x="1492287" y="925688"/>
                    </a:cubicBezTo>
                    <a:cubicBezTo>
                      <a:pt x="1506248" y="902420"/>
                      <a:pt x="1511700" y="866536"/>
                      <a:pt x="1537443" y="857955"/>
                    </a:cubicBezTo>
                    <a:cubicBezTo>
                      <a:pt x="1621141" y="830055"/>
                      <a:pt x="1583889" y="846020"/>
                      <a:pt x="1650331" y="812800"/>
                    </a:cubicBezTo>
                    <a:cubicBezTo>
                      <a:pt x="1661620" y="801511"/>
                      <a:pt x="1670336" y="786854"/>
                      <a:pt x="1684198" y="778933"/>
                    </a:cubicBezTo>
                    <a:cubicBezTo>
                      <a:pt x="1697669" y="771235"/>
                      <a:pt x="1714208" y="771010"/>
                      <a:pt x="1729354" y="767644"/>
                    </a:cubicBezTo>
                    <a:cubicBezTo>
                      <a:pt x="1748084" y="763482"/>
                      <a:pt x="1767068" y="760517"/>
                      <a:pt x="1785798" y="756355"/>
                    </a:cubicBezTo>
                    <a:cubicBezTo>
                      <a:pt x="1800944" y="752989"/>
                      <a:pt x="1815502" y="746471"/>
                      <a:pt x="1830954" y="745066"/>
                    </a:cubicBezTo>
                    <a:cubicBezTo>
                      <a:pt x="1898513" y="738924"/>
                      <a:pt x="1966516" y="738980"/>
                      <a:pt x="2034154" y="733777"/>
                    </a:cubicBezTo>
                    <a:cubicBezTo>
                      <a:pt x="2077059" y="730477"/>
                      <a:pt x="2266601" y="715119"/>
                      <a:pt x="2350243" y="699911"/>
                    </a:cubicBezTo>
                    <a:cubicBezTo>
                      <a:pt x="2387776" y="693087"/>
                      <a:pt x="2427787" y="677825"/>
                      <a:pt x="2463131" y="666044"/>
                    </a:cubicBezTo>
                    <a:cubicBezTo>
                      <a:pt x="2474420" y="662281"/>
                      <a:pt x="2485454" y="657641"/>
                      <a:pt x="2496998" y="654755"/>
                    </a:cubicBezTo>
                    <a:lnTo>
                      <a:pt x="2542154" y="643466"/>
                    </a:lnTo>
                    <a:cubicBezTo>
                      <a:pt x="2553443" y="635940"/>
                      <a:pt x="2563550" y="626232"/>
                      <a:pt x="2576020" y="620888"/>
                    </a:cubicBezTo>
                    <a:cubicBezTo>
                      <a:pt x="2590281" y="614776"/>
                      <a:pt x="2606258" y="613862"/>
                      <a:pt x="2621176" y="609600"/>
                    </a:cubicBezTo>
                    <a:cubicBezTo>
                      <a:pt x="2659932" y="598527"/>
                      <a:pt x="2660062" y="595801"/>
                      <a:pt x="2700198" y="575733"/>
                    </a:cubicBezTo>
                    <a:cubicBezTo>
                      <a:pt x="2703961" y="564444"/>
                      <a:pt x="2703073" y="550280"/>
                      <a:pt x="2711487" y="541866"/>
                    </a:cubicBezTo>
                    <a:cubicBezTo>
                      <a:pt x="2719901" y="533452"/>
                      <a:pt x="2734711" y="535899"/>
                      <a:pt x="2745354" y="530577"/>
                    </a:cubicBezTo>
                    <a:cubicBezTo>
                      <a:pt x="2832890" y="486810"/>
                      <a:pt x="2727960" y="525087"/>
                      <a:pt x="2813087" y="496711"/>
                    </a:cubicBezTo>
                    <a:cubicBezTo>
                      <a:pt x="2820524" y="474400"/>
                      <a:pt x="2827059" y="444893"/>
                      <a:pt x="2846954" y="428977"/>
                    </a:cubicBezTo>
                    <a:cubicBezTo>
                      <a:pt x="2856246" y="421543"/>
                      <a:pt x="2869531" y="421451"/>
                      <a:pt x="2880820" y="417688"/>
                    </a:cubicBezTo>
                    <a:cubicBezTo>
                      <a:pt x="2888346" y="406399"/>
                      <a:pt x="2892975" y="392508"/>
                      <a:pt x="2903398" y="383822"/>
                    </a:cubicBezTo>
                    <a:cubicBezTo>
                      <a:pt x="2916326" y="373049"/>
                      <a:pt x="2933943" y="369593"/>
                      <a:pt x="2948554" y="361244"/>
                    </a:cubicBezTo>
                    <a:cubicBezTo>
                      <a:pt x="2960334" y="354513"/>
                      <a:pt x="2971131" y="346192"/>
                      <a:pt x="2982420" y="338666"/>
                    </a:cubicBezTo>
                    <a:cubicBezTo>
                      <a:pt x="3024138" y="276090"/>
                      <a:pt x="2981129" y="325587"/>
                      <a:pt x="3038865" y="293511"/>
                    </a:cubicBezTo>
                    <a:cubicBezTo>
                      <a:pt x="3062585" y="280333"/>
                      <a:pt x="3084020" y="263407"/>
                      <a:pt x="3106598" y="248355"/>
                    </a:cubicBezTo>
                    <a:cubicBezTo>
                      <a:pt x="3117887" y="240829"/>
                      <a:pt x="3128330" y="231845"/>
                      <a:pt x="3140465" y="225777"/>
                    </a:cubicBezTo>
                    <a:cubicBezTo>
                      <a:pt x="3155517" y="218251"/>
                      <a:pt x="3171009" y="211549"/>
                      <a:pt x="3185620" y="203200"/>
                    </a:cubicBezTo>
                    <a:cubicBezTo>
                      <a:pt x="3197400" y="196469"/>
                      <a:pt x="3207016" y="185967"/>
                      <a:pt x="3219487" y="180622"/>
                    </a:cubicBezTo>
                    <a:cubicBezTo>
                      <a:pt x="3233748" y="174510"/>
                      <a:pt x="3249591" y="173096"/>
                      <a:pt x="3264643" y="169333"/>
                    </a:cubicBezTo>
                    <a:cubicBezTo>
                      <a:pt x="3272169" y="158044"/>
                      <a:pt x="3276626" y="143942"/>
                      <a:pt x="3287220" y="135466"/>
                    </a:cubicBezTo>
                    <a:cubicBezTo>
                      <a:pt x="3296512" y="128032"/>
                      <a:pt x="3309543" y="127063"/>
                      <a:pt x="3321087" y="124177"/>
                    </a:cubicBezTo>
                    <a:cubicBezTo>
                      <a:pt x="3339701" y="119523"/>
                      <a:pt x="3358801" y="117050"/>
                      <a:pt x="3377531" y="112888"/>
                    </a:cubicBezTo>
                    <a:cubicBezTo>
                      <a:pt x="3392677" y="109522"/>
                      <a:pt x="3407635" y="105363"/>
                      <a:pt x="3422687" y="101600"/>
                    </a:cubicBezTo>
                    <a:cubicBezTo>
                      <a:pt x="3433976" y="90311"/>
                      <a:pt x="3442692" y="75654"/>
                      <a:pt x="3456554" y="67733"/>
                    </a:cubicBezTo>
                    <a:cubicBezTo>
                      <a:pt x="3470025" y="60035"/>
                      <a:pt x="3486791" y="60706"/>
                      <a:pt x="3501709" y="56444"/>
                    </a:cubicBezTo>
                    <a:cubicBezTo>
                      <a:pt x="3513151" y="53175"/>
                      <a:pt x="3523907" y="47489"/>
                      <a:pt x="3535576" y="45155"/>
                    </a:cubicBezTo>
                    <a:cubicBezTo>
                      <a:pt x="3679026" y="16465"/>
                      <a:pt x="3684454" y="21683"/>
                      <a:pt x="3840376" y="11288"/>
                    </a:cubicBezTo>
                    <a:cubicBezTo>
                      <a:pt x="3923161" y="15051"/>
                      <a:pt x="4006105" y="16221"/>
                      <a:pt x="4088731" y="22577"/>
                    </a:cubicBezTo>
                    <a:cubicBezTo>
                      <a:pt x="4104201" y="23767"/>
                      <a:pt x="4133887" y="33866"/>
                      <a:pt x="4133887" y="33866"/>
                    </a:cubicBezTo>
                  </a:path>
                </a:pathLst>
              </a:custGeom>
              <a:solidFill>
                <a:srgbClr val="808080">
                  <a:lumMod val="40000"/>
                  <a:lumOff val="60000"/>
                </a:srgbClr>
              </a:solidFill>
              <a:ln w="9525" cap="flat" cmpd="sng" algn="ctr">
                <a:noFill/>
                <a:prstDash val="solid"/>
                <a:round/>
                <a:headEnd type="none" w="med" len="med"/>
                <a:tailEnd type="none" w="med" len="med"/>
              </a:ln>
              <a:effectLst/>
            </p:spPr>
            <p:txBody>
              <a:bodyPr/>
              <a:lstStyle/>
              <a:p>
                <a:pPr defTabSz="914354" eaLnBrk="0" hangingPunct="0">
                  <a:defRPr/>
                </a:pPr>
                <a:endParaRPr lang="zh-CN" altLang="en-US" sz="1900" kern="0">
                  <a:solidFill>
                    <a:sysClr val="windowText" lastClr="000000"/>
                  </a:solidFill>
                </a:endParaRPr>
              </a:p>
            </p:txBody>
          </p:sp>
          <p:sp>
            <p:nvSpPr>
              <p:cNvPr id="44" name="矩形 23"/>
              <p:cNvSpPr/>
              <p:nvPr/>
            </p:nvSpPr>
            <p:spPr bwMode="auto">
              <a:xfrm rot="20581724">
                <a:off x="1562528" y="4089218"/>
                <a:ext cx="2065104" cy="70989"/>
              </a:xfrm>
              <a:prstGeom prst="rect">
                <a:avLst/>
              </a:prstGeom>
              <a:solidFill>
                <a:srgbClr val="000000">
                  <a:lumMod val="65000"/>
                  <a:lumOff val="35000"/>
                </a:srgbClr>
              </a:solidFill>
              <a:ln w="9525" cap="flat" cmpd="sng" algn="ctr">
                <a:solidFill>
                  <a:srgbClr val="000000"/>
                </a:solidFill>
                <a:prstDash val="solid"/>
                <a:round/>
                <a:headEnd type="none" w="med" len="med"/>
                <a:tailEnd type="none" w="med" len="med"/>
              </a:ln>
              <a:effectLst/>
            </p:spPr>
            <p:txBody>
              <a:bodyPr/>
              <a:lstStyle/>
              <a:p>
                <a:pPr defTabSz="914354">
                  <a:defRPr/>
                </a:pPr>
                <a:endParaRPr lang="zh-CN" altLang="zh-CN" sz="1900" kern="0">
                  <a:solidFill>
                    <a:sysClr val="windowText" lastClr="000000"/>
                  </a:solidFill>
                  <a:latin typeface="Arial" pitchFamily="34" charset="0"/>
                  <a:ea typeface="宋体" pitchFamily="2" charset="-122"/>
                  <a:cs typeface="宋体" pitchFamily="2" charset="-122"/>
                </a:endParaRPr>
              </a:p>
            </p:txBody>
          </p:sp>
          <p:sp>
            <p:nvSpPr>
              <p:cNvPr id="45" name="任意多边形 24"/>
              <p:cNvSpPr>
                <a:spLocks/>
              </p:cNvSpPr>
              <p:nvPr/>
            </p:nvSpPr>
            <p:spPr bwMode="auto">
              <a:xfrm>
                <a:off x="6863644" y="2991556"/>
                <a:ext cx="1140178" cy="203200"/>
              </a:xfrm>
              <a:custGeom>
                <a:avLst/>
                <a:gdLst>
                  <a:gd name="T0" fmla="*/ 598312 w 1140178"/>
                  <a:gd name="T1" fmla="*/ 45155 h 203200"/>
                  <a:gd name="T2" fmla="*/ 598312 w 1140178"/>
                  <a:gd name="T3" fmla="*/ 45155 h 203200"/>
                  <a:gd name="T4" fmla="*/ 248356 w 1140178"/>
                  <a:gd name="T5" fmla="*/ 146755 h 203200"/>
                  <a:gd name="T6" fmla="*/ 0 w 1140178"/>
                  <a:gd name="T7" fmla="*/ 203200 h 203200"/>
                  <a:gd name="T8" fmla="*/ 440267 w 1140178"/>
                  <a:gd name="T9" fmla="*/ 180622 h 203200"/>
                  <a:gd name="T10" fmla="*/ 688623 w 1140178"/>
                  <a:gd name="T11" fmla="*/ 101600 h 203200"/>
                  <a:gd name="T12" fmla="*/ 970845 w 1140178"/>
                  <a:gd name="T13" fmla="*/ 90311 h 203200"/>
                  <a:gd name="T14" fmla="*/ 1140178 w 1140178"/>
                  <a:gd name="T15" fmla="*/ 101600 h 203200"/>
                  <a:gd name="T16" fmla="*/ 1140178 w 1140178"/>
                  <a:gd name="T17" fmla="*/ 101600 h 203200"/>
                  <a:gd name="T18" fmla="*/ 1083734 w 1140178"/>
                  <a:gd name="T19" fmla="*/ 0 h 203200"/>
                  <a:gd name="T20" fmla="*/ 1083734 w 1140178"/>
                  <a:gd name="T21" fmla="*/ 0 h 203200"/>
                  <a:gd name="T22" fmla="*/ 835378 w 1140178"/>
                  <a:gd name="T23" fmla="*/ 33866 h 203200"/>
                  <a:gd name="T24" fmla="*/ 666045 w 1140178"/>
                  <a:gd name="T25" fmla="*/ 45155 h 203200"/>
                  <a:gd name="T26" fmla="*/ 598312 w 1140178"/>
                  <a:gd name="T27" fmla="*/ 45155 h 2032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40178"/>
                  <a:gd name="T43" fmla="*/ 0 h 203200"/>
                  <a:gd name="T44" fmla="*/ 1140178 w 1140178"/>
                  <a:gd name="T45" fmla="*/ 203200 h 2032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40178" h="203200">
                    <a:moveTo>
                      <a:pt x="598312" y="45155"/>
                    </a:moveTo>
                    <a:lnTo>
                      <a:pt x="598312" y="45155"/>
                    </a:lnTo>
                    <a:lnTo>
                      <a:pt x="248356" y="146755"/>
                    </a:lnTo>
                    <a:lnTo>
                      <a:pt x="0" y="203200"/>
                    </a:lnTo>
                    <a:lnTo>
                      <a:pt x="440267" y="180622"/>
                    </a:lnTo>
                    <a:lnTo>
                      <a:pt x="688623" y="101600"/>
                    </a:lnTo>
                    <a:lnTo>
                      <a:pt x="970845" y="90311"/>
                    </a:lnTo>
                    <a:lnTo>
                      <a:pt x="1140178" y="101600"/>
                    </a:lnTo>
                    <a:lnTo>
                      <a:pt x="1083734" y="0"/>
                    </a:lnTo>
                    <a:lnTo>
                      <a:pt x="835378" y="33866"/>
                    </a:lnTo>
                    <a:lnTo>
                      <a:pt x="666045" y="45155"/>
                    </a:lnTo>
                    <a:lnTo>
                      <a:pt x="598312" y="45155"/>
                    </a:lnTo>
                    <a:close/>
                  </a:path>
                </a:pathLst>
              </a:custGeom>
              <a:solidFill>
                <a:srgbClr val="000000"/>
              </a:solidFill>
              <a:ln w="9525" cap="flat" cmpd="sng" algn="ctr">
                <a:solidFill>
                  <a:srgbClr val="000000"/>
                </a:solidFill>
                <a:prstDash val="solid"/>
                <a:round/>
                <a:headEnd type="none" w="med" len="med"/>
                <a:tailEnd type="none" w="med" len="med"/>
              </a:ln>
            </p:spPr>
            <p:txBody>
              <a:bodyPr/>
              <a:lstStyle/>
              <a:p>
                <a:pPr defTabSz="914354"/>
                <a:endParaRPr lang="zh-CN" altLang="en-US" sz="1900" kern="0">
                  <a:solidFill>
                    <a:sysClr val="windowText" lastClr="000000"/>
                  </a:solidFill>
                </a:endParaRPr>
              </a:p>
            </p:txBody>
          </p:sp>
        </p:grpSp>
      </p:grpSp>
      <p:grpSp>
        <p:nvGrpSpPr>
          <p:cNvPr id="55" name="组合 42"/>
          <p:cNvGrpSpPr>
            <a:grpSpLocks/>
          </p:cNvGrpSpPr>
          <p:nvPr/>
        </p:nvGrpSpPr>
        <p:grpSpPr bwMode="auto">
          <a:xfrm rot="21043799">
            <a:off x="153159" y="2571945"/>
            <a:ext cx="1219200" cy="457201"/>
            <a:chOff x="838200" y="3181350"/>
            <a:chExt cx="3227792" cy="1287573"/>
          </a:xfrm>
        </p:grpSpPr>
        <p:grpSp>
          <p:nvGrpSpPr>
            <p:cNvPr id="56" name="组合 36"/>
            <p:cNvGrpSpPr>
              <a:grpSpLocks/>
            </p:cNvGrpSpPr>
            <p:nvPr/>
          </p:nvGrpSpPr>
          <p:grpSpPr bwMode="auto">
            <a:xfrm>
              <a:off x="838200" y="3181350"/>
              <a:ext cx="3227792" cy="605387"/>
              <a:chOff x="1447800" y="2800350"/>
              <a:chExt cx="7342592" cy="1672187"/>
            </a:xfrm>
          </p:grpSpPr>
          <p:sp>
            <p:nvSpPr>
              <p:cNvPr id="67" name="任意多边形 37"/>
              <p:cNvSpPr/>
              <p:nvPr/>
            </p:nvSpPr>
            <p:spPr bwMode="auto">
              <a:xfrm>
                <a:off x="1447800" y="2800350"/>
                <a:ext cx="7342592" cy="1667115"/>
              </a:xfrm>
              <a:custGeom>
                <a:avLst/>
                <a:gdLst>
                  <a:gd name="connsiteX0" fmla="*/ 4043576 w 7342592"/>
                  <a:gd name="connsiteY0" fmla="*/ 0 h 1672187"/>
                  <a:gd name="connsiteX1" fmla="*/ 4077443 w 7342592"/>
                  <a:gd name="connsiteY1" fmla="*/ 11288 h 1672187"/>
                  <a:gd name="connsiteX2" fmla="*/ 4133887 w 7342592"/>
                  <a:gd name="connsiteY2" fmla="*/ 22577 h 1672187"/>
                  <a:gd name="connsiteX3" fmla="*/ 4145176 w 7342592"/>
                  <a:gd name="connsiteY3" fmla="*/ 56444 h 1672187"/>
                  <a:gd name="connsiteX4" fmla="*/ 4190331 w 7342592"/>
                  <a:gd name="connsiteY4" fmla="*/ 67733 h 1672187"/>
                  <a:gd name="connsiteX5" fmla="*/ 4212909 w 7342592"/>
                  <a:gd name="connsiteY5" fmla="*/ 101600 h 1672187"/>
                  <a:gd name="connsiteX6" fmla="*/ 4246776 w 7342592"/>
                  <a:gd name="connsiteY6" fmla="*/ 112888 h 1672187"/>
                  <a:gd name="connsiteX7" fmla="*/ 4291931 w 7342592"/>
                  <a:gd name="connsiteY7" fmla="*/ 135466 h 1672187"/>
                  <a:gd name="connsiteX8" fmla="*/ 4382243 w 7342592"/>
                  <a:gd name="connsiteY8" fmla="*/ 158044 h 1672187"/>
                  <a:gd name="connsiteX9" fmla="*/ 4461265 w 7342592"/>
                  <a:gd name="connsiteY9" fmla="*/ 180622 h 1672187"/>
                  <a:gd name="connsiteX10" fmla="*/ 4517709 w 7342592"/>
                  <a:gd name="connsiteY10" fmla="*/ 203200 h 1672187"/>
                  <a:gd name="connsiteX11" fmla="*/ 4585443 w 7342592"/>
                  <a:gd name="connsiteY11" fmla="*/ 214488 h 1672187"/>
                  <a:gd name="connsiteX12" fmla="*/ 4664465 w 7342592"/>
                  <a:gd name="connsiteY12" fmla="*/ 225777 h 1672187"/>
                  <a:gd name="connsiteX13" fmla="*/ 4709620 w 7342592"/>
                  <a:gd name="connsiteY13" fmla="*/ 237066 h 1672187"/>
                  <a:gd name="connsiteX14" fmla="*/ 4777354 w 7342592"/>
                  <a:gd name="connsiteY14" fmla="*/ 259644 h 1672187"/>
                  <a:gd name="connsiteX15" fmla="*/ 4811220 w 7342592"/>
                  <a:gd name="connsiteY15" fmla="*/ 293511 h 1672187"/>
                  <a:gd name="connsiteX16" fmla="*/ 4867665 w 7342592"/>
                  <a:gd name="connsiteY16" fmla="*/ 304800 h 1672187"/>
                  <a:gd name="connsiteX17" fmla="*/ 5014420 w 7342592"/>
                  <a:gd name="connsiteY17" fmla="*/ 338666 h 1672187"/>
                  <a:gd name="connsiteX18" fmla="*/ 5059576 w 7342592"/>
                  <a:gd name="connsiteY18" fmla="*/ 361244 h 1672187"/>
                  <a:gd name="connsiteX19" fmla="*/ 5183754 w 7342592"/>
                  <a:gd name="connsiteY19" fmla="*/ 383822 h 1672187"/>
                  <a:gd name="connsiteX20" fmla="*/ 5432109 w 7342592"/>
                  <a:gd name="connsiteY20" fmla="*/ 372533 h 1672187"/>
                  <a:gd name="connsiteX21" fmla="*/ 5522420 w 7342592"/>
                  <a:gd name="connsiteY21" fmla="*/ 338666 h 1672187"/>
                  <a:gd name="connsiteX22" fmla="*/ 5669176 w 7342592"/>
                  <a:gd name="connsiteY22" fmla="*/ 327377 h 1672187"/>
                  <a:gd name="connsiteX23" fmla="*/ 5804643 w 7342592"/>
                  <a:gd name="connsiteY23" fmla="*/ 293511 h 1672187"/>
                  <a:gd name="connsiteX24" fmla="*/ 5849798 w 7342592"/>
                  <a:gd name="connsiteY24" fmla="*/ 270933 h 1672187"/>
                  <a:gd name="connsiteX25" fmla="*/ 5928820 w 7342592"/>
                  <a:gd name="connsiteY25" fmla="*/ 259644 h 1672187"/>
                  <a:gd name="connsiteX26" fmla="*/ 5985265 w 7342592"/>
                  <a:gd name="connsiteY26" fmla="*/ 248355 h 1672187"/>
                  <a:gd name="connsiteX27" fmla="*/ 6019131 w 7342592"/>
                  <a:gd name="connsiteY27" fmla="*/ 237066 h 1672187"/>
                  <a:gd name="connsiteX28" fmla="*/ 6098154 w 7342592"/>
                  <a:gd name="connsiteY28" fmla="*/ 214488 h 1672187"/>
                  <a:gd name="connsiteX29" fmla="*/ 6143309 w 7342592"/>
                  <a:gd name="connsiteY29" fmla="*/ 191911 h 1672187"/>
                  <a:gd name="connsiteX30" fmla="*/ 6199754 w 7342592"/>
                  <a:gd name="connsiteY30" fmla="*/ 180622 h 1672187"/>
                  <a:gd name="connsiteX31" fmla="*/ 6233620 w 7342592"/>
                  <a:gd name="connsiteY31" fmla="*/ 169333 h 1672187"/>
                  <a:gd name="connsiteX32" fmla="*/ 6278776 w 7342592"/>
                  <a:gd name="connsiteY32" fmla="*/ 158044 h 1672187"/>
                  <a:gd name="connsiteX33" fmla="*/ 6459398 w 7342592"/>
                  <a:gd name="connsiteY33" fmla="*/ 169333 h 1672187"/>
                  <a:gd name="connsiteX34" fmla="*/ 6515843 w 7342592"/>
                  <a:gd name="connsiteY34" fmla="*/ 180622 h 1672187"/>
                  <a:gd name="connsiteX35" fmla="*/ 6549709 w 7342592"/>
                  <a:gd name="connsiteY35" fmla="*/ 214488 h 1672187"/>
                  <a:gd name="connsiteX36" fmla="*/ 6594865 w 7342592"/>
                  <a:gd name="connsiteY36" fmla="*/ 225777 h 1672187"/>
                  <a:gd name="connsiteX37" fmla="*/ 6662598 w 7342592"/>
                  <a:gd name="connsiteY37" fmla="*/ 248355 h 1672187"/>
                  <a:gd name="connsiteX38" fmla="*/ 6696465 w 7342592"/>
                  <a:gd name="connsiteY38" fmla="*/ 259644 h 1672187"/>
                  <a:gd name="connsiteX39" fmla="*/ 6730331 w 7342592"/>
                  <a:gd name="connsiteY39" fmla="*/ 282222 h 1672187"/>
                  <a:gd name="connsiteX40" fmla="*/ 6854509 w 7342592"/>
                  <a:gd name="connsiteY40" fmla="*/ 316088 h 1672187"/>
                  <a:gd name="connsiteX41" fmla="*/ 6956109 w 7342592"/>
                  <a:gd name="connsiteY41" fmla="*/ 338666 h 1672187"/>
                  <a:gd name="connsiteX42" fmla="*/ 7001265 w 7342592"/>
                  <a:gd name="connsiteY42" fmla="*/ 372533 h 1672187"/>
                  <a:gd name="connsiteX43" fmla="*/ 7080287 w 7342592"/>
                  <a:gd name="connsiteY43" fmla="*/ 395111 h 1672187"/>
                  <a:gd name="connsiteX44" fmla="*/ 7159309 w 7342592"/>
                  <a:gd name="connsiteY44" fmla="*/ 440266 h 1672187"/>
                  <a:gd name="connsiteX45" fmla="*/ 7238331 w 7342592"/>
                  <a:gd name="connsiteY45" fmla="*/ 462844 h 1672187"/>
                  <a:gd name="connsiteX46" fmla="*/ 7317354 w 7342592"/>
                  <a:gd name="connsiteY46" fmla="*/ 496711 h 1672187"/>
                  <a:gd name="connsiteX47" fmla="*/ 7339931 w 7342592"/>
                  <a:gd name="connsiteY47" fmla="*/ 530577 h 1672187"/>
                  <a:gd name="connsiteX48" fmla="*/ 7306065 w 7342592"/>
                  <a:gd name="connsiteY48" fmla="*/ 553155 h 1672187"/>
                  <a:gd name="connsiteX49" fmla="*/ 7193176 w 7342592"/>
                  <a:gd name="connsiteY49" fmla="*/ 564444 h 1672187"/>
                  <a:gd name="connsiteX50" fmla="*/ 6989976 w 7342592"/>
                  <a:gd name="connsiteY50" fmla="*/ 575733 h 1672187"/>
                  <a:gd name="connsiteX51" fmla="*/ 6922243 w 7342592"/>
                  <a:gd name="connsiteY51" fmla="*/ 553155 h 1672187"/>
                  <a:gd name="connsiteX52" fmla="*/ 6888376 w 7342592"/>
                  <a:gd name="connsiteY52" fmla="*/ 541866 h 1672187"/>
                  <a:gd name="connsiteX53" fmla="*/ 6651309 w 7342592"/>
                  <a:gd name="connsiteY53" fmla="*/ 530577 h 1672187"/>
                  <a:gd name="connsiteX54" fmla="*/ 6594865 w 7342592"/>
                  <a:gd name="connsiteY54" fmla="*/ 508000 h 1672187"/>
                  <a:gd name="connsiteX55" fmla="*/ 6549709 w 7342592"/>
                  <a:gd name="connsiteY55" fmla="*/ 496711 h 1672187"/>
                  <a:gd name="connsiteX56" fmla="*/ 5906243 w 7342592"/>
                  <a:gd name="connsiteY56" fmla="*/ 519288 h 1672187"/>
                  <a:gd name="connsiteX57" fmla="*/ 5624020 w 7342592"/>
                  <a:gd name="connsiteY57" fmla="*/ 541866 h 1672187"/>
                  <a:gd name="connsiteX58" fmla="*/ 5353087 w 7342592"/>
                  <a:gd name="connsiteY58" fmla="*/ 553155 h 1672187"/>
                  <a:gd name="connsiteX59" fmla="*/ 5319220 w 7342592"/>
                  <a:gd name="connsiteY59" fmla="*/ 575733 h 1672187"/>
                  <a:gd name="connsiteX60" fmla="*/ 5172465 w 7342592"/>
                  <a:gd name="connsiteY60" fmla="*/ 609600 h 1672187"/>
                  <a:gd name="connsiteX61" fmla="*/ 5003131 w 7342592"/>
                  <a:gd name="connsiteY61" fmla="*/ 654755 h 1672187"/>
                  <a:gd name="connsiteX62" fmla="*/ 4788643 w 7342592"/>
                  <a:gd name="connsiteY62" fmla="*/ 688622 h 1672187"/>
                  <a:gd name="connsiteX63" fmla="*/ 4438687 w 7342592"/>
                  <a:gd name="connsiteY63" fmla="*/ 722488 h 1672187"/>
                  <a:gd name="connsiteX64" fmla="*/ 4370954 w 7342592"/>
                  <a:gd name="connsiteY64" fmla="*/ 733777 h 1672187"/>
                  <a:gd name="connsiteX65" fmla="*/ 4303220 w 7342592"/>
                  <a:gd name="connsiteY65" fmla="*/ 767644 h 1672187"/>
                  <a:gd name="connsiteX66" fmla="*/ 4258065 w 7342592"/>
                  <a:gd name="connsiteY66" fmla="*/ 778933 h 1672187"/>
                  <a:gd name="connsiteX67" fmla="*/ 4167754 w 7342592"/>
                  <a:gd name="connsiteY67" fmla="*/ 812800 h 1672187"/>
                  <a:gd name="connsiteX68" fmla="*/ 4133887 w 7342592"/>
                  <a:gd name="connsiteY68" fmla="*/ 824088 h 1672187"/>
                  <a:gd name="connsiteX69" fmla="*/ 4088731 w 7342592"/>
                  <a:gd name="connsiteY69" fmla="*/ 846666 h 1672187"/>
                  <a:gd name="connsiteX70" fmla="*/ 3998420 w 7342592"/>
                  <a:gd name="connsiteY70" fmla="*/ 880533 h 1672187"/>
                  <a:gd name="connsiteX71" fmla="*/ 3964554 w 7342592"/>
                  <a:gd name="connsiteY71" fmla="*/ 914400 h 1672187"/>
                  <a:gd name="connsiteX72" fmla="*/ 3885531 w 7342592"/>
                  <a:gd name="connsiteY72" fmla="*/ 948266 h 1672187"/>
                  <a:gd name="connsiteX73" fmla="*/ 3874243 w 7342592"/>
                  <a:gd name="connsiteY73" fmla="*/ 982133 h 1672187"/>
                  <a:gd name="connsiteX74" fmla="*/ 3829087 w 7342592"/>
                  <a:gd name="connsiteY74" fmla="*/ 993422 h 1672187"/>
                  <a:gd name="connsiteX75" fmla="*/ 3772643 w 7342592"/>
                  <a:gd name="connsiteY75" fmla="*/ 1016000 h 1672187"/>
                  <a:gd name="connsiteX76" fmla="*/ 3716198 w 7342592"/>
                  <a:gd name="connsiteY76" fmla="*/ 1061155 h 1672187"/>
                  <a:gd name="connsiteX77" fmla="*/ 3603309 w 7342592"/>
                  <a:gd name="connsiteY77" fmla="*/ 1095022 h 1672187"/>
                  <a:gd name="connsiteX78" fmla="*/ 3580731 w 7342592"/>
                  <a:gd name="connsiteY78" fmla="*/ 1128888 h 1672187"/>
                  <a:gd name="connsiteX79" fmla="*/ 3479131 w 7342592"/>
                  <a:gd name="connsiteY79" fmla="*/ 1151466 h 1672187"/>
                  <a:gd name="connsiteX80" fmla="*/ 3388820 w 7342592"/>
                  <a:gd name="connsiteY80" fmla="*/ 1185333 h 1672187"/>
                  <a:gd name="connsiteX81" fmla="*/ 3354954 w 7342592"/>
                  <a:gd name="connsiteY81" fmla="*/ 1207911 h 1672187"/>
                  <a:gd name="connsiteX82" fmla="*/ 3287220 w 7342592"/>
                  <a:gd name="connsiteY82" fmla="*/ 1230488 h 1672187"/>
                  <a:gd name="connsiteX83" fmla="*/ 3208198 w 7342592"/>
                  <a:gd name="connsiteY83" fmla="*/ 1253066 h 1672187"/>
                  <a:gd name="connsiteX84" fmla="*/ 3174331 w 7342592"/>
                  <a:gd name="connsiteY84" fmla="*/ 1275644 h 1672187"/>
                  <a:gd name="connsiteX85" fmla="*/ 3072731 w 7342592"/>
                  <a:gd name="connsiteY85" fmla="*/ 1298222 h 1672187"/>
                  <a:gd name="connsiteX86" fmla="*/ 2722776 w 7342592"/>
                  <a:gd name="connsiteY86" fmla="*/ 1275644 h 1672187"/>
                  <a:gd name="connsiteX87" fmla="*/ 2643754 w 7342592"/>
                  <a:gd name="connsiteY87" fmla="*/ 1264355 h 1672187"/>
                  <a:gd name="connsiteX88" fmla="*/ 2598598 w 7342592"/>
                  <a:gd name="connsiteY88" fmla="*/ 1253066 h 1672187"/>
                  <a:gd name="connsiteX89" fmla="*/ 2440554 w 7342592"/>
                  <a:gd name="connsiteY89" fmla="*/ 1241777 h 1672187"/>
                  <a:gd name="connsiteX90" fmla="*/ 2384109 w 7342592"/>
                  <a:gd name="connsiteY90" fmla="*/ 1230488 h 1672187"/>
                  <a:gd name="connsiteX91" fmla="*/ 2305087 w 7342592"/>
                  <a:gd name="connsiteY91" fmla="*/ 1219200 h 1672187"/>
                  <a:gd name="connsiteX92" fmla="*/ 2271220 w 7342592"/>
                  <a:gd name="connsiteY92" fmla="*/ 1196622 h 1672187"/>
                  <a:gd name="connsiteX93" fmla="*/ 2135754 w 7342592"/>
                  <a:gd name="connsiteY93" fmla="*/ 1174044 h 1672187"/>
                  <a:gd name="connsiteX94" fmla="*/ 1797087 w 7342592"/>
                  <a:gd name="connsiteY94" fmla="*/ 1185333 h 1672187"/>
                  <a:gd name="connsiteX95" fmla="*/ 1763220 w 7342592"/>
                  <a:gd name="connsiteY95" fmla="*/ 1207911 h 1672187"/>
                  <a:gd name="connsiteX96" fmla="*/ 1706776 w 7342592"/>
                  <a:gd name="connsiteY96" fmla="*/ 1219200 h 1672187"/>
                  <a:gd name="connsiteX97" fmla="*/ 1661620 w 7342592"/>
                  <a:gd name="connsiteY97" fmla="*/ 1230488 h 1672187"/>
                  <a:gd name="connsiteX98" fmla="*/ 1593887 w 7342592"/>
                  <a:gd name="connsiteY98" fmla="*/ 1253066 h 1672187"/>
                  <a:gd name="connsiteX99" fmla="*/ 1503576 w 7342592"/>
                  <a:gd name="connsiteY99" fmla="*/ 1298222 h 1672187"/>
                  <a:gd name="connsiteX100" fmla="*/ 1435843 w 7342592"/>
                  <a:gd name="connsiteY100" fmla="*/ 1332088 h 1672187"/>
                  <a:gd name="connsiteX101" fmla="*/ 1401976 w 7342592"/>
                  <a:gd name="connsiteY101" fmla="*/ 1354666 h 1672187"/>
                  <a:gd name="connsiteX102" fmla="*/ 1322954 w 7342592"/>
                  <a:gd name="connsiteY102" fmla="*/ 1377244 h 1672187"/>
                  <a:gd name="connsiteX103" fmla="*/ 1119754 w 7342592"/>
                  <a:gd name="connsiteY103" fmla="*/ 1411111 h 1672187"/>
                  <a:gd name="connsiteX104" fmla="*/ 1085887 w 7342592"/>
                  <a:gd name="connsiteY104" fmla="*/ 1433688 h 1672187"/>
                  <a:gd name="connsiteX105" fmla="*/ 1029443 w 7342592"/>
                  <a:gd name="connsiteY105" fmla="*/ 1444977 h 1672187"/>
                  <a:gd name="connsiteX106" fmla="*/ 961709 w 7342592"/>
                  <a:gd name="connsiteY106" fmla="*/ 1467555 h 1672187"/>
                  <a:gd name="connsiteX107" fmla="*/ 927843 w 7342592"/>
                  <a:gd name="connsiteY107" fmla="*/ 1478844 h 1672187"/>
                  <a:gd name="connsiteX108" fmla="*/ 848820 w 7342592"/>
                  <a:gd name="connsiteY108" fmla="*/ 1524000 h 1672187"/>
                  <a:gd name="connsiteX109" fmla="*/ 769798 w 7342592"/>
                  <a:gd name="connsiteY109" fmla="*/ 1546577 h 1672187"/>
                  <a:gd name="connsiteX110" fmla="*/ 735931 w 7342592"/>
                  <a:gd name="connsiteY110" fmla="*/ 1557866 h 1672187"/>
                  <a:gd name="connsiteX111" fmla="*/ 702065 w 7342592"/>
                  <a:gd name="connsiteY111" fmla="*/ 1580444 h 1672187"/>
                  <a:gd name="connsiteX112" fmla="*/ 623043 w 7342592"/>
                  <a:gd name="connsiteY112" fmla="*/ 1603022 h 1672187"/>
                  <a:gd name="connsiteX113" fmla="*/ 555309 w 7342592"/>
                  <a:gd name="connsiteY113" fmla="*/ 1625600 h 1672187"/>
                  <a:gd name="connsiteX114" fmla="*/ 431131 w 7342592"/>
                  <a:gd name="connsiteY114" fmla="*/ 1659466 h 1672187"/>
                  <a:gd name="connsiteX115" fmla="*/ 295665 w 7342592"/>
                  <a:gd name="connsiteY115" fmla="*/ 1670755 h 1672187"/>
                  <a:gd name="connsiteX116" fmla="*/ 13443 w 7342592"/>
                  <a:gd name="connsiteY116" fmla="*/ 1659466 h 1672187"/>
                  <a:gd name="connsiteX117" fmla="*/ 47309 w 7342592"/>
                  <a:gd name="connsiteY117" fmla="*/ 1636888 h 1672187"/>
                  <a:gd name="connsiteX118" fmla="*/ 81176 w 7342592"/>
                  <a:gd name="connsiteY118" fmla="*/ 1625600 h 1672187"/>
                  <a:gd name="connsiteX119" fmla="*/ 115043 w 7342592"/>
                  <a:gd name="connsiteY119" fmla="*/ 1591733 h 1672187"/>
                  <a:gd name="connsiteX120" fmla="*/ 148909 w 7342592"/>
                  <a:gd name="connsiteY120" fmla="*/ 1546577 h 1672187"/>
                  <a:gd name="connsiteX121" fmla="*/ 182776 w 7342592"/>
                  <a:gd name="connsiteY121" fmla="*/ 1524000 h 1672187"/>
                  <a:gd name="connsiteX122" fmla="*/ 194065 w 7342592"/>
                  <a:gd name="connsiteY122" fmla="*/ 1490133 h 1672187"/>
                  <a:gd name="connsiteX123" fmla="*/ 295665 w 7342592"/>
                  <a:gd name="connsiteY123" fmla="*/ 1411111 h 1672187"/>
                  <a:gd name="connsiteX124" fmla="*/ 329531 w 7342592"/>
                  <a:gd name="connsiteY124" fmla="*/ 1388533 h 1672187"/>
                  <a:gd name="connsiteX125" fmla="*/ 374687 w 7342592"/>
                  <a:gd name="connsiteY125" fmla="*/ 1377244 h 1672187"/>
                  <a:gd name="connsiteX126" fmla="*/ 453709 w 7342592"/>
                  <a:gd name="connsiteY126" fmla="*/ 1354666 h 1672187"/>
                  <a:gd name="connsiteX127" fmla="*/ 487576 w 7342592"/>
                  <a:gd name="connsiteY127" fmla="*/ 1320800 h 1672187"/>
                  <a:gd name="connsiteX128" fmla="*/ 532731 w 7342592"/>
                  <a:gd name="connsiteY128" fmla="*/ 1309511 h 1672187"/>
                  <a:gd name="connsiteX129" fmla="*/ 566598 w 7342592"/>
                  <a:gd name="connsiteY129" fmla="*/ 1298222 h 1672187"/>
                  <a:gd name="connsiteX130" fmla="*/ 611754 w 7342592"/>
                  <a:gd name="connsiteY130" fmla="*/ 1286933 h 1672187"/>
                  <a:gd name="connsiteX131" fmla="*/ 645620 w 7342592"/>
                  <a:gd name="connsiteY131" fmla="*/ 1275644 h 1672187"/>
                  <a:gd name="connsiteX132" fmla="*/ 690776 w 7342592"/>
                  <a:gd name="connsiteY132" fmla="*/ 1253066 h 1672187"/>
                  <a:gd name="connsiteX133" fmla="*/ 792376 w 7342592"/>
                  <a:gd name="connsiteY133" fmla="*/ 1241777 h 1672187"/>
                  <a:gd name="connsiteX134" fmla="*/ 882687 w 7342592"/>
                  <a:gd name="connsiteY134" fmla="*/ 1230488 h 1672187"/>
                  <a:gd name="connsiteX135" fmla="*/ 1119754 w 7342592"/>
                  <a:gd name="connsiteY135" fmla="*/ 1207911 h 1672187"/>
                  <a:gd name="connsiteX136" fmla="*/ 1176198 w 7342592"/>
                  <a:gd name="connsiteY136" fmla="*/ 1196622 h 1672187"/>
                  <a:gd name="connsiteX137" fmla="*/ 1232643 w 7342592"/>
                  <a:gd name="connsiteY137" fmla="*/ 1174044 h 1672187"/>
                  <a:gd name="connsiteX138" fmla="*/ 1424554 w 7342592"/>
                  <a:gd name="connsiteY138" fmla="*/ 1162755 h 1672187"/>
                  <a:gd name="connsiteX139" fmla="*/ 1469709 w 7342592"/>
                  <a:gd name="connsiteY139" fmla="*/ 1151466 h 1672187"/>
                  <a:gd name="connsiteX140" fmla="*/ 1537443 w 7342592"/>
                  <a:gd name="connsiteY140" fmla="*/ 1140177 h 1672187"/>
                  <a:gd name="connsiteX141" fmla="*/ 1605176 w 7342592"/>
                  <a:gd name="connsiteY141" fmla="*/ 1117600 h 1672187"/>
                  <a:gd name="connsiteX142" fmla="*/ 1616465 w 7342592"/>
                  <a:gd name="connsiteY142" fmla="*/ 1083733 h 1672187"/>
                  <a:gd name="connsiteX143" fmla="*/ 1650331 w 7342592"/>
                  <a:gd name="connsiteY143" fmla="*/ 1072444 h 1672187"/>
                  <a:gd name="connsiteX144" fmla="*/ 1537443 w 7342592"/>
                  <a:gd name="connsiteY144" fmla="*/ 1049866 h 1672187"/>
                  <a:gd name="connsiteX145" fmla="*/ 1503576 w 7342592"/>
                  <a:gd name="connsiteY145" fmla="*/ 1038577 h 1672187"/>
                  <a:gd name="connsiteX146" fmla="*/ 1469709 w 7342592"/>
                  <a:gd name="connsiteY146" fmla="*/ 970844 h 1672187"/>
                  <a:gd name="connsiteX147" fmla="*/ 1492287 w 7342592"/>
                  <a:gd name="connsiteY147" fmla="*/ 925688 h 1672187"/>
                  <a:gd name="connsiteX148" fmla="*/ 1537443 w 7342592"/>
                  <a:gd name="connsiteY148" fmla="*/ 857955 h 1672187"/>
                  <a:gd name="connsiteX149" fmla="*/ 1650331 w 7342592"/>
                  <a:gd name="connsiteY149" fmla="*/ 812800 h 1672187"/>
                  <a:gd name="connsiteX150" fmla="*/ 1684198 w 7342592"/>
                  <a:gd name="connsiteY150" fmla="*/ 778933 h 1672187"/>
                  <a:gd name="connsiteX151" fmla="*/ 1729354 w 7342592"/>
                  <a:gd name="connsiteY151" fmla="*/ 767644 h 1672187"/>
                  <a:gd name="connsiteX152" fmla="*/ 1785798 w 7342592"/>
                  <a:gd name="connsiteY152" fmla="*/ 756355 h 1672187"/>
                  <a:gd name="connsiteX153" fmla="*/ 1830954 w 7342592"/>
                  <a:gd name="connsiteY153" fmla="*/ 745066 h 1672187"/>
                  <a:gd name="connsiteX154" fmla="*/ 2034154 w 7342592"/>
                  <a:gd name="connsiteY154" fmla="*/ 733777 h 1672187"/>
                  <a:gd name="connsiteX155" fmla="*/ 2350243 w 7342592"/>
                  <a:gd name="connsiteY155" fmla="*/ 699911 h 1672187"/>
                  <a:gd name="connsiteX156" fmla="*/ 2463131 w 7342592"/>
                  <a:gd name="connsiteY156" fmla="*/ 666044 h 1672187"/>
                  <a:gd name="connsiteX157" fmla="*/ 2496998 w 7342592"/>
                  <a:gd name="connsiteY157" fmla="*/ 654755 h 1672187"/>
                  <a:gd name="connsiteX158" fmla="*/ 2542154 w 7342592"/>
                  <a:gd name="connsiteY158" fmla="*/ 643466 h 1672187"/>
                  <a:gd name="connsiteX159" fmla="*/ 2576020 w 7342592"/>
                  <a:gd name="connsiteY159" fmla="*/ 620888 h 1672187"/>
                  <a:gd name="connsiteX160" fmla="*/ 2621176 w 7342592"/>
                  <a:gd name="connsiteY160" fmla="*/ 609600 h 1672187"/>
                  <a:gd name="connsiteX161" fmla="*/ 2700198 w 7342592"/>
                  <a:gd name="connsiteY161" fmla="*/ 575733 h 1672187"/>
                  <a:gd name="connsiteX162" fmla="*/ 2711487 w 7342592"/>
                  <a:gd name="connsiteY162" fmla="*/ 541866 h 1672187"/>
                  <a:gd name="connsiteX163" fmla="*/ 2745354 w 7342592"/>
                  <a:gd name="connsiteY163" fmla="*/ 530577 h 1672187"/>
                  <a:gd name="connsiteX164" fmla="*/ 2813087 w 7342592"/>
                  <a:gd name="connsiteY164" fmla="*/ 496711 h 1672187"/>
                  <a:gd name="connsiteX165" fmla="*/ 2846954 w 7342592"/>
                  <a:gd name="connsiteY165" fmla="*/ 428977 h 1672187"/>
                  <a:gd name="connsiteX166" fmla="*/ 2880820 w 7342592"/>
                  <a:gd name="connsiteY166" fmla="*/ 417688 h 1672187"/>
                  <a:gd name="connsiteX167" fmla="*/ 2903398 w 7342592"/>
                  <a:gd name="connsiteY167" fmla="*/ 383822 h 1672187"/>
                  <a:gd name="connsiteX168" fmla="*/ 2948554 w 7342592"/>
                  <a:gd name="connsiteY168" fmla="*/ 361244 h 1672187"/>
                  <a:gd name="connsiteX169" fmla="*/ 2982420 w 7342592"/>
                  <a:gd name="connsiteY169" fmla="*/ 338666 h 1672187"/>
                  <a:gd name="connsiteX170" fmla="*/ 3038865 w 7342592"/>
                  <a:gd name="connsiteY170" fmla="*/ 293511 h 1672187"/>
                  <a:gd name="connsiteX171" fmla="*/ 3106598 w 7342592"/>
                  <a:gd name="connsiteY171" fmla="*/ 248355 h 1672187"/>
                  <a:gd name="connsiteX172" fmla="*/ 3140465 w 7342592"/>
                  <a:gd name="connsiteY172" fmla="*/ 225777 h 1672187"/>
                  <a:gd name="connsiteX173" fmla="*/ 3185620 w 7342592"/>
                  <a:gd name="connsiteY173" fmla="*/ 203200 h 1672187"/>
                  <a:gd name="connsiteX174" fmla="*/ 3219487 w 7342592"/>
                  <a:gd name="connsiteY174" fmla="*/ 180622 h 1672187"/>
                  <a:gd name="connsiteX175" fmla="*/ 3264643 w 7342592"/>
                  <a:gd name="connsiteY175" fmla="*/ 169333 h 1672187"/>
                  <a:gd name="connsiteX176" fmla="*/ 3287220 w 7342592"/>
                  <a:gd name="connsiteY176" fmla="*/ 135466 h 1672187"/>
                  <a:gd name="connsiteX177" fmla="*/ 3321087 w 7342592"/>
                  <a:gd name="connsiteY177" fmla="*/ 124177 h 1672187"/>
                  <a:gd name="connsiteX178" fmla="*/ 3377531 w 7342592"/>
                  <a:gd name="connsiteY178" fmla="*/ 112888 h 1672187"/>
                  <a:gd name="connsiteX179" fmla="*/ 3422687 w 7342592"/>
                  <a:gd name="connsiteY179" fmla="*/ 101600 h 1672187"/>
                  <a:gd name="connsiteX180" fmla="*/ 3456554 w 7342592"/>
                  <a:gd name="connsiteY180" fmla="*/ 67733 h 1672187"/>
                  <a:gd name="connsiteX181" fmla="*/ 3501709 w 7342592"/>
                  <a:gd name="connsiteY181" fmla="*/ 56444 h 1672187"/>
                  <a:gd name="connsiteX182" fmla="*/ 3535576 w 7342592"/>
                  <a:gd name="connsiteY182" fmla="*/ 45155 h 1672187"/>
                  <a:gd name="connsiteX183" fmla="*/ 3840376 w 7342592"/>
                  <a:gd name="connsiteY183" fmla="*/ 11288 h 1672187"/>
                  <a:gd name="connsiteX184" fmla="*/ 4088731 w 7342592"/>
                  <a:gd name="connsiteY184" fmla="*/ 22577 h 1672187"/>
                  <a:gd name="connsiteX185" fmla="*/ 4133887 w 7342592"/>
                  <a:gd name="connsiteY185" fmla="*/ 33866 h 1672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7342592" h="1672187">
                    <a:moveTo>
                      <a:pt x="4043576" y="0"/>
                    </a:moveTo>
                    <a:cubicBezTo>
                      <a:pt x="4054865" y="3763"/>
                      <a:pt x="4065899" y="8402"/>
                      <a:pt x="4077443" y="11288"/>
                    </a:cubicBezTo>
                    <a:cubicBezTo>
                      <a:pt x="4096057" y="15941"/>
                      <a:pt x="4117922" y="11934"/>
                      <a:pt x="4133887" y="22577"/>
                    </a:cubicBezTo>
                    <a:cubicBezTo>
                      <a:pt x="4143788" y="29178"/>
                      <a:pt x="4135884" y="49010"/>
                      <a:pt x="4145176" y="56444"/>
                    </a:cubicBezTo>
                    <a:cubicBezTo>
                      <a:pt x="4157291" y="66136"/>
                      <a:pt x="4175279" y="63970"/>
                      <a:pt x="4190331" y="67733"/>
                    </a:cubicBezTo>
                    <a:cubicBezTo>
                      <a:pt x="4197857" y="79022"/>
                      <a:pt x="4202314" y="93124"/>
                      <a:pt x="4212909" y="101600"/>
                    </a:cubicBezTo>
                    <a:cubicBezTo>
                      <a:pt x="4222201" y="109033"/>
                      <a:pt x="4235839" y="108201"/>
                      <a:pt x="4246776" y="112888"/>
                    </a:cubicBezTo>
                    <a:cubicBezTo>
                      <a:pt x="4262244" y="119517"/>
                      <a:pt x="4276463" y="128837"/>
                      <a:pt x="4291931" y="135466"/>
                    </a:cubicBezTo>
                    <a:cubicBezTo>
                      <a:pt x="4324517" y="149432"/>
                      <a:pt x="4345546" y="149889"/>
                      <a:pt x="4382243" y="158044"/>
                    </a:cubicBezTo>
                    <a:cubicBezTo>
                      <a:pt x="4411354" y="164513"/>
                      <a:pt x="4433839" y="170337"/>
                      <a:pt x="4461265" y="180622"/>
                    </a:cubicBezTo>
                    <a:cubicBezTo>
                      <a:pt x="4480239" y="187737"/>
                      <a:pt x="4498894" y="195674"/>
                      <a:pt x="4517709" y="203200"/>
                    </a:cubicBezTo>
                    <a:cubicBezTo>
                      <a:pt x="4586671" y="180213"/>
                      <a:pt x="4516337" y="193757"/>
                      <a:pt x="4585443" y="214488"/>
                    </a:cubicBezTo>
                    <a:cubicBezTo>
                      <a:pt x="4610929" y="222134"/>
                      <a:pt x="4638286" y="221017"/>
                      <a:pt x="4664465" y="225777"/>
                    </a:cubicBezTo>
                    <a:cubicBezTo>
                      <a:pt x="4679730" y="228552"/>
                      <a:pt x="4694759" y="232608"/>
                      <a:pt x="4709620" y="237066"/>
                    </a:cubicBezTo>
                    <a:cubicBezTo>
                      <a:pt x="4732416" y="243905"/>
                      <a:pt x="4777354" y="259644"/>
                      <a:pt x="4777354" y="259644"/>
                    </a:cubicBezTo>
                    <a:cubicBezTo>
                      <a:pt x="4788643" y="270933"/>
                      <a:pt x="4796941" y="286371"/>
                      <a:pt x="4811220" y="293511"/>
                    </a:cubicBezTo>
                    <a:cubicBezTo>
                      <a:pt x="4828382" y="302092"/>
                      <a:pt x="4849153" y="299752"/>
                      <a:pt x="4867665" y="304800"/>
                    </a:cubicBezTo>
                    <a:cubicBezTo>
                      <a:pt x="5004029" y="341989"/>
                      <a:pt x="4863328" y="317081"/>
                      <a:pt x="5014420" y="338666"/>
                    </a:cubicBezTo>
                    <a:cubicBezTo>
                      <a:pt x="5029472" y="346192"/>
                      <a:pt x="5043611" y="355922"/>
                      <a:pt x="5059576" y="361244"/>
                    </a:cubicBezTo>
                    <a:cubicBezTo>
                      <a:pt x="5075355" y="366504"/>
                      <a:pt x="5172380" y="381926"/>
                      <a:pt x="5183754" y="383822"/>
                    </a:cubicBezTo>
                    <a:cubicBezTo>
                      <a:pt x="5266539" y="380059"/>
                      <a:pt x="5349745" y="381685"/>
                      <a:pt x="5432109" y="372533"/>
                    </a:cubicBezTo>
                    <a:cubicBezTo>
                      <a:pt x="5451986" y="370324"/>
                      <a:pt x="5497290" y="341807"/>
                      <a:pt x="5522420" y="338666"/>
                    </a:cubicBezTo>
                    <a:cubicBezTo>
                      <a:pt x="5571104" y="332580"/>
                      <a:pt x="5620257" y="331140"/>
                      <a:pt x="5669176" y="327377"/>
                    </a:cubicBezTo>
                    <a:cubicBezTo>
                      <a:pt x="5717365" y="319345"/>
                      <a:pt x="5759924" y="315871"/>
                      <a:pt x="5804643" y="293511"/>
                    </a:cubicBezTo>
                    <a:cubicBezTo>
                      <a:pt x="5819695" y="285985"/>
                      <a:pt x="5833563" y="275361"/>
                      <a:pt x="5849798" y="270933"/>
                    </a:cubicBezTo>
                    <a:cubicBezTo>
                      <a:pt x="5875469" y="263932"/>
                      <a:pt x="5902574" y="264018"/>
                      <a:pt x="5928820" y="259644"/>
                    </a:cubicBezTo>
                    <a:cubicBezTo>
                      <a:pt x="5947747" y="256490"/>
                      <a:pt x="5966650" y="253009"/>
                      <a:pt x="5985265" y="248355"/>
                    </a:cubicBezTo>
                    <a:cubicBezTo>
                      <a:pt x="5996809" y="245469"/>
                      <a:pt x="6007690" y="240335"/>
                      <a:pt x="6019131" y="237066"/>
                    </a:cubicBezTo>
                    <a:cubicBezTo>
                      <a:pt x="6047777" y="228881"/>
                      <a:pt x="6071085" y="226089"/>
                      <a:pt x="6098154" y="214488"/>
                    </a:cubicBezTo>
                    <a:cubicBezTo>
                      <a:pt x="6113622" y="207859"/>
                      <a:pt x="6127344" y="197232"/>
                      <a:pt x="6143309" y="191911"/>
                    </a:cubicBezTo>
                    <a:cubicBezTo>
                      <a:pt x="6161512" y="185843"/>
                      <a:pt x="6181139" y="185276"/>
                      <a:pt x="6199754" y="180622"/>
                    </a:cubicBezTo>
                    <a:cubicBezTo>
                      <a:pt x="6211298" y="177736"/>
                      <a:pt x="6222179" y="172602"/>
                      <a:pt x="6233620" y="169333"/>
                    </a:cubicBezTo>
                    <a:cubicBezTo>
                      <a:pt x="6248538" y="165071"/>
                      <a:pt x="6263724" y="161807"/>
                      <a:pt x="6278776" y="158044"/>
                    </a:cubicBezTo>
                    <a:cubicBezTo>
                      <a:pt x="6338983" y="161807"/>
                      <a:pt x="6399345" y="163614"/>
                      <a:pt x="6459398" y="169333"/>
                    </a:cubicBezTo>
                    <a:cubicBezTo>
                      <a:pt x="6478499" y="171152"/>
                      <a:pt x="6498681" y="172041"/>
                      <a:pt x="6515843" y="180622"/>
                    </a:cubicBezTo>
                    <a:cubicBezTo>
                      <a:pt x="6530122" y="187762"/>
                      <a:pt x="6535848" y="206567"/>
                      <a:pt x="6549709" y="214488"/>
                    </a:cubicBezTo>
                    <a:cubicBezTo>
                      <a:pt x="6563180" y="222186"/>
                      <a:pt x="6580004" y="221319"/>
                      <a:pt x="6594865" y="225777"/>
                    </a:cubicBezTo>
                    <a:cubicBezTo>
                      <a:pt x="6617660" y="232616"/>
                      <a:pt x="6640020" y="240829"/>
                      <a:pt x="6662598" y="248355"/>
                    </a:cubicBezTo>
                    <a:lnTo>
                      <a:pt x="6696465" y="259644"/>
                    </a:lnTo>
                    <a:cubicBezTo>
                      <a:pt x="6707754" y="267170"/>
                      <a:pt x="6717933" y="276712"/>
                      <a:pt x="6730331" y="282222"/>
                    </a:cubicBezTo>
                    <a:cubicBezTo>
                      <a:pt x="6783198" y="305719"/>
                      <a:pt x="6801389" y="304284"/>
                      <a:pt x="6854509" y="316088"/>
                    </a:cubicBezTo>
                    <a:cubicBezTo>
                      <a:pt x="6998055" y="347986"/>
                      <a:pt x="6785795" y="304603"/>
                      <a:pt x="6956109" y="338666"/>
                    </a:cubicBezTo>
                    <a:cubicBezTo>
                      <a:pt x="6971161" y="349955"/>
                      <a:pt x="6984929" y="363198"/>
                      <a:pt x="7001265" y="372533"/>
                    </a:cubicBezTo>
                    <a:cubicBezTo>
                      <a:pt x="7013862" y="379732"/>
                      <a:pt x="7070510" y="392667"/>
                      <a:pt x="7080287" y="395111"/>
                    </a:cubicBezTo>
                    <a:cubicBezTo>
                      <a:pt x="7114296" y="417783"/>
                      <a:pt x="7119210" y="423080"/>
                      <a:pt x="7159309" y="440266"/>
                    </a:cubicBezTo>
                    <a:cubicBezTo>
                      <a:pt x="7186374" y="451865"/>
                      <a:pt x="7209691" y="454661"/>
                      <a:pt x="7238331" y="462844"/>
                    </a:cubicBezTo>
                    <a:cubicBezTo>
                      <a:pt x="7277090" y="473918"/>
                      <a:pt x="7277214" y="476641"/>
                      <a:pt x="7317354" y="496711"/>
                    </a:cubicBezTo>
                    <a:cubicBezTo>
                      <a:pt x="7324880" y="508000"/>
                      <a:pt x="7342592" y="517273"/>
                      <a:pt x="7339931" y="530577"/>
                    </a:cubicBezTo>
                    <a:cubicBezTo>
                      <a:pt x="7337270" y="543881"/>
                      <a:pt x="7319285" y="550104"/>
                      <a:pt x="7306065" y="553155"/>
                    </a:cubicBezTo>
                    <a:cubicBezTo>
                      <a:pt x="7269216" y="561659"/>
                      <a:pt x="7230806" y="560681"/>
                      <a:pt x="7193176" y="564444"/>
                    </a:cubicBezTo>
                    <a:cubicBezTo>
                      <a:pt x="7101186" y="601240"/>
                      <a:pt x="7132703" y="598269"/>
                      <a:pt x="6989976" y="575733"/>
                    </a:cubicBezTo>
                    <a:cubicBezTo>
                      <a:pt x="6966468" y="572021"/>
                      <a:pt x="6944821" y="560681"/>
                      <a:pt x="6922243" y="553155"/>
                    </a:cubicBezTo>
                    <a:cubicBezTo>
                      <a:pt x="6910954" y="549392"/>
                      <a:pt x="6900262" y="542432"/>
                      <a:pt x="6888376" y="541866"/>
                    </a:cubicBezTo>
                    <a:lnTo>
                      <a:pt x="6651309" y="530577"/>
                    </a:lnTo>
                    <a:cubicBezTo>
                      <a:pt x="6632494" y="523051"/>
                      <a:pt x="6614089" y="514408"/>
                      <a:pt x="6594865" y="508000"/>
                    </a:cubicBezTo>
                    <a:cubicBezTo>
                      <a:pt x="6580146" y="503094"/>
                      <a:pt x="6565222" y="496457"/>
                      <a:pt x="6549709" y="496711"/>
                    </a:cubicBezTo>
                    <a:cubicBezTo>
                      <a:pt x="6335117" y="500229"/>
                      <a:pt x="6120732" y="511762"/>
                      <a:pt x="5906243" y="519288"/>
                    </a:cubicBezTo>
                    <a:cubicBezTo>
                      <a:pt x="5785102" y="549573"/>
                      <a:pt x="5872684" y="530814"/>
                      <a:pt x="5624020" y="541866"/>
                    </a:cubicBezTo>
                    <a:lnTo>
                      <a:pt x="5353087" y="553155"/>
                    </a:lnTo>
                    <a:cubicBezTo>
                      <a:pt x="5341798" y="560681"/>
                      <a:pt x="5331618" y="570223"/>
                      <a:pt x="5319220" y="575733"/>
                    </a:cubicBezTo>
                    <a:cubicBezTo>
                      <a:pt x="5260498" y="601832"/>
                      <a:pt x="5236750" y="600416"/>
                      <a:pt x="5172465" y="609600"/>
                    </a:cubicBezTo>
                    <a:cubicBezTo>
                      <a:pt x="5049150" y="650704"/>
                      <a:pt x="5106078" y="637597"/>
                      <a:pt x="5003131" y="654755"/>
                    </a:cubicBezTo>
                    <a:cubicBezTo>
                      <a:pt x="4917993" y="683135"/>
                      <a:pt x="4949001" y="675259"/>
                      <a:pt x="4788643" y="688622"/>
                    </a:cubicBezTo>
                    <a:cubicBezTo>
                      <a:pt x="4580813" y="705941"/>
                      <a:pt x="4581110" y="700578"/>
                      <a:pt x="4438687" y="722488"/>
                    </a:cubicBezTo>
                    <a:cubicBezTo>
                      <a:pt x="4416064" y="725968"/>
                      <a:pt x="4393298" y="728812"/>
                      <a:pt x="4370954" y="733777"/>
                    </a:cubicBezTo>
                    <a:cubicBezTo>
                      <a:pt x="4305090" y="748414"/>
                      <a:pt x="4368794" y="739540"/>
                      <a:pt x="4303220" y="767644"/>
                    </a:cubicBezTo>
                    <a:cubicBezTo>
                      <a:pt x="4288960" y="773756"/>
                      <a:pt x="4272983" y="774671"/>
                      <a:pt x="4258065" y="778933"/>
                    </a:cubicBezTo>
                    <a:cubicBezTo>
                      <a:pt x="4222185" y="789184"/>
                      <a:pt x="4205937" y="798482"/>
                      <a:pt x="4167754" y="812800"/>
                    </a:cubicBezTo>
                    <a:cubicBezTo>
                      <a:pt x="4156612" y="816978"/>
                      <a:pt x="4144824" y="819401"/>
                      <a:pt x="4133887" y="824088"/>
                    </a:cubicBezTo>
                    <a:cubicBezTo>
                      <a:pt x="4118419" y="830717"/>
                      <a:pt x="4104109" y="839831"/>
                      <a:pt x="4088731" y="846666"/>
                    </a:cubicBezTo>
                    <a:cubicBezTo>
                      <a:pt x="4048233" y="864665"/>
                      <a:pt x="4035659" y="868120"/>
                      <a:pt x="3998420" y="880533"/>
                    </a:cubicBezTo>
                    <a:cubicBezTo>
                      <a:pt x="3987131" y="891822"/>
                      <a:pt x="3977545" y="905121"/>
                      <a:pt x="3964554" y="914400"/>
                    </a:cubicBezTo>
                    <a:cubicBezTo>
                      <a:pt x="3940145" y="931835"/>
                      <a:pt x="3913166" y="939054"/>
                      <a:pt x="3885531" y="948266"/>
                    </a:cubicBezTo>
                    <a:cubicBezTo>
                      <a:pt x="3881768" y="959555"/>
                      <a:pt x="3883535" y="974699"/>
                      <a:pt x="3874243" y="982133"/>
                    </a:cubicBezTo>
                    <a:cubicBezTo>
                      <a:pt x="3862128" y="991825"/>
                      <a:pt x="3843806" y="988516"/>
                      <a:pt x="3829087" y="993422"/>
                    </a:cubicBezTo>
                    <a:cubicBezTo>
                      <a:pt x="3809863" y="999830"/>
                      <a:pt x="3790019" y="1005574"/>
                      <a:pt x="3772643" y="1016000"/>
                    </a:cubicBezTo>
                    <a:cubicBezTo>
                      <a:pt x="3751982" y="1028397"/>
                      <a:pt x="3736859" y="1048758"/>
                      <a:pt x="3716198" y="1061155"/>
                    </a:cubicBezTo>
                    <a:cubicBezTo>
                      <a:pt x="3679067" y="1083434"/>
                      <a:pt x="3644469" y="1086790"/>
                      <a:pt x="3603309" y="1095022"/>
                    </a:cubicBezTo>
                    <a:cubicBezTo>
                      <a:pt x="3595783" y="1106311"/>
                      <a:pt x="3592020" y="1121362"/>
                      <a:pt x="3580731" y="1128888"/>
                    </a:cubicBezTo>
                    <a:cubicBezTo>
                      <a:pt x="3573777" y="1133524"/>
                      <a:pt x="3480525" y="1151118"/>
                      <a:pt x="3479131" y="1151466"/>
                    </a:cubicBezTo>
                    <a:cubicBezTo>
                      <a:pt x="3459592" y="1156351"/>
                      <a:pt x="3399175" y="1180155"/>
                      <a:pt x="3388820" y="1185333"/>
                    </a:cubicBezTo>
                    <a:cubicBezTo>
                      <a:pt x="3376685" y="1191401"/>
                      <a:pt x="3367352" y="1202401"/>
                      <a:pt x="3354954" y="1207911"/>
                    </a:cubicBezTo>
                    <a:cubicBezTo>
                      <a:pt x="3333206" y="1217577"/>
                      <a:pt x="3309798" y="1222962"/>
                      <a:pt x="3287220" y="1230488"/>
                    </a:cubicBezTo>
                    <a:cubicBezTo>
                      <a:pt x="3238625" y="1246686"/>
                      <a:pt x="3264911" y="1238888"/>
                      <a:pt x="3208198" y="1253066"/>
                    </a:cubicBezTo>
                    <a:cubicBezTo>
                      <a:pt x="3196909" y="1260592"/>
                      <a:pt x="3186802" y="1270299"/>
                      <a:pt x="3174331" y="1275644"/>
                    </a:cubicBezTo>
                    <a:cubicBezTo>
                      <a:pt x="3160380" y="1281623"/>
                      <a:pt x="3082778" y="1296213"/>
                      <a:pt x="3072731" y="1298222"/>
                    </a:cubicBezTo>
                    <a:lnTo>
                      <a:pt x="2722776" y="1275644"/>
                    </a:lnTo>
                    <a:cubicBezTo>
                      <a:pt x="2696250" y="1273550"/>
                      <a:pt x="2669933" y="1269115"/>
                      <a:pt x="2643754" y="1264355"/>
                    </a:cubicBezTo>
                    <a:cubicBezTo>
                      <a:pt x="2628489" y="1261580"/>
                      <a:pt x="2614018" y="1254779"/>
                      <a:pt x="2598598" y="1253066"/>
                    </a:cubicBezTo>
                    <a:cubicBezTo>
                      <a:pt x="2546105" y="1247233"/>
                      <a:pt x="2493235" y="1245540"/>
                      <a:pt x="2440554" y="1241777"/>
                    </a:cubicBezTo>
                    <a:cubicBezTo>
                      <a:pt x="2421739" y="1238014"/>
                      <a:pt x="2403036" y="1233642"/>
                      <a:pt x="2384109" y="1230488"/>
                    </a:cubicBezTo>
                    <a:cubicBezTo>
                      <a:pt x="2357863" y="1226114"/>
                      <a:pt x="2330573" y="1226846"/>
                      <a:pt x="2305087" y="1219200"/>
                    </a:cubicBezTo>
                    <a:cubicBezTo>
                      <a:pt x="2292091" y="1215301"/>
                      <a:pt x="2283355" y="1202690"/>
                      <a:pt x="2271220" y="1196622"/>
                    </a:cubicBezTo>
                    <a:cubicBezTo>
                      <a:pt x="2233395" y="1177709"/>
                      <a:pt x="2167948" y="1177621"/>
                      <a:pt x="2135754" y="1174044"/>
                    </a:cubicBezTo>
                    <a:cubicBezTo>
                      <a:pt x="2022865" y="1177807"/>
                      <a:pt x="1909575" y="1175107"/>
                      <a:pt x="1797087" y="1185333"/>
                    </a:cubicBezTo>
                    <a:cubicBezTo>
                      <a:pt x="1783575" y="1186561"/>
                      <a:pt x="1775924" y="1203147"/>
                      <a:pt x="1763220" y="1207911"/>
                    </a:cubicBezTo>
                    <a:cubicBezTo>
                      <a:pt x="1745254" y="1214648"/>
                      <a:pt x="1725506" y="1215038"/>
                      <a:pt x="1706776" y="1219200"/>
                    </a:cubicBezTo>
                    <a:cubicBezTo>
                      <a:pt x="1691630" y="1222566"/>
                      <a:pt x="1676481" y="1226030"/>
                      <a:pt x="1661620" y="1230488"/>
                    </a:cubicBezTo>
                    <a:cubicBezTo>
                      <a:pt x="1638825" y="1237326"/>
                      <a:pt x="1613689" y="1239865"/>
                      <a:pt x="1593887" y="1253066"/>
                    </a:cubicBezTo>
                    <a:cubicBezTo>
                      <a:pt x="1515423" y="1305375"/>
                      <a:pt x="1614043" y="1242988"/>
                      <a:pt x="1503576" y="1298222"/>
                    </a:cubicBezTo>
                    <a:cubicBezTo>
                      <a:pt x="1416049" y="1341986"/>
                      <a:pt x="1520959" y="1303718"/>
                      <a:pt x="1435843" y="1332088"/>
                    </a:cubicBezTo>
                    <a:cubicBezTo>
                      <a:pt x="1424554" y="1339614"/>
                      <a:pt x="1414111" y="1348598"/>
                      <a:pt x="1401976" y="1354666"/>
                    </a:cubicBezTo>
                    <a:cubicBezTo>
                      <a:pt x="1383008" y="1364150"/>
                      <a:pt x="1341038" y="1371819"/>
                      <a:pt x="1322954" y="1377244"/>
                    </a:cubicBezTo>
                    <a:cubicBezTo>
                      <a:pt x="1195201" y="1415570"/>
                      <a:pt x="1311365" y="1395143"/>
                      <a:pt x="1119754" y="1411111"/>
                    </a:cubicBezTo>
                    <a:cubicBezTo>
                      <a:pt x="1108465" y="1418637"/>
                      <a:pt x="1098591" y="1428924"/>
                      <a:pt x="1085887" y="1433688"/>
                    </a:cubicBezTo>
                    <a:cubicBezTo>
                      <a:pt x="1067921" y="1440425"/>
                      <a:pt x="1047954" y="1439928"/>
                      <a:pt x="1029443" y="1444977"/>
                    </a:cubicBezTo>
                    <a:cubicBezTo>
                      <a:pt x="1006482" y="1451239"/>
                      <a:pt x="984287" y="1460029"/>
                      <a:pt x="961709" y="1467555"/>
                    </a:cubicBezTo>
                    <a:cubicBezTo>
                      <a:pt x="950420" y="1471318"/>
                      <a:pt x="937744" y="1472243"/>
                      <a:pt x="927843" y="1478844"/>
                    </a:cubicBezTo>
                    <a:cubicBezTo>
                      <a:pt x="893832" y="1501518"/>
                      <a:pt x="888923" y="1506813"/>
                      <a:pt x="848820" y="1524000"/>
                    </a:cubicBezTo>
                    <a:cubicBezTo>
                      <a:pt x="821759" y="1535597"/>
                      <a:pt x="798433" y="1538396"/>
                      <a:pt x="769798" y="1546577"/>
                    </a:cubicBezTo>
                    <a:cubicBezTo>
                      <a:pt x="758356" y="1549846"/>
                      <a:pt x="747220" y="1554103"/>
                      <a:pt x="735931" y="1557866"/>
                    </a:cubicBezTo>
                    <a:cubicBezTo>
                      <a:pt x="724642" y="1565392"/>
                      <a:pt x="714200" y="1574376"/>
                      <a:pt x="702065" y="1580444"/>
                    </a:cubicBezTo>
                    <a:cubicBezTo>
                      <a:pt x="683097" y="1589928"/>
                      <a:pt x="641126" y="1597597"/>
                      <a:pt x="623043" y="1603022"/>
                    </a:cubicBezTo>
                    <a:cubicBezTo>
                      <a:pt x="600247" y="1609861"/>
                      <a:pt x="577887" y="1618074"/>
                      <a:pt x="555309" y="1625600"/>
                    </a:cubicBezTo>
                    <a:cubicBezTo>
                      <a:pt x="507158" y="1641650"/>
                      <a:pt x="480449" y="1653664"/>
                      <a:pt x="431131" y="1659466"/>
                    </a:cubicBezTo>
                    <a:cubicBezTo>
                      <a:pt x="386130" y="1664760"/>
                      <a:pt x="340820" y="1666992"/>
                      <a:pt x="295665" y="1670755"/>
                    </a:cubicBezTo>
                    <a:cubicBezTo>
                      <a:pt x="201591" y="1666992"/>
                      <a:pt x="106729" y="1672187"/>
                      <a:pt x="13443" y="1659466"/>
                    </a:cubicBezTo>
                    <a:cubicBezTo>
                      <a:pt x="0" y="1657633"/>
                      <a:pt x="35174" y="1642955"/>
                      <a:pt x="47309" y="1636888"/>
                    </a:cubicBezTo>
                    <a:cubicBezTo>
                      <a:pt x="57952" y="1631566"/>
                      <a:pt x="69887" y="1629363"/>
                      <a:pt x="81176" y="1625600"/>
                    </a:cubicBezTo>
                    <a:cubicBezTo>
                      <a:pt x="92465" y="1614311"/>
                      <a:pt x="104653" y="1603855"/>
                      <a:pt x="115043" y="1591733"/>
                    </a:cubicBezTo>
                    <a:cubicBezTo>
                      <a:pt x="127287" y="1577448"/>
                      <a:pt x="135605" y="1559881"/>
                      <a:pt x="148909" y="1546577"/>
                    </a:cubicBezTo>
                    <a:cubicBezTo>
                      <a:pt x="158503" y="1536983"/>
                      <a:pt x="171487" y="1531526"/>
                      <a:pt x="182776" y="1524000"/>
                    </a:cubicBezTo>
                    <a:cubicBezTo>
                      <a:pt x="186539" y="1512711"/>
                      <a:pt x="187464" y="1500034"/>
                      <a:pt x="194065" y="1490133"/>
                    </a:cubicBezTo>
                    <a:cubicBezTo>
                      <a:pt x="215288" y="1458298"/>
                      <a:pt x="268749" y="1429055"/>
                      <a:pt x="295665" y="1411111"/>
                    </a:cubicBezTo>
                    <a:cubicBezTo>
                      <a:pt x="306954" y="1403585"/>
                      <a:pt x="316369" y="1391824"/>
                      <a:pt x="329531" y="1388533"/>
                    </a:cubicBezTo>
                    <a:cubicBezTo>
                      <a:pt x="344583" y="1384770"/>
                      <a:pt x="359769" y="1381506"/>
                      <a:pt x="374687" y="1377244"/>
                    </a:cubicBezTo>
                    <a:cubicBezTo>
                      <a:pt x="488064" y="1344851"/>
                      <a:pt x="312534" y="1389960"/>
                      <a:pt x="453709" y="1354666"/>
                    </a:cubicBezTo>
                    <a:cubicBezTo>
                      <a:pt x="464998" y="1343377"/>
                      <a:pt x="473715" y="1328721"/>
                      <a:pt x="487576" y="1320800"/>
                    </a:cubicBezTo>
                    <a:cubicBezTo>
                      <a:pt x="501047" y="1313102"/>
                      <a:pt x="517813" y="1313773"/>
                      <a:pt x="532731" y="1309511"/>
                    </a:cubicBezTo>
                    <a:cubicBezTo>
                      <a:pt x="544173" y="1306242"/>
                      <a:pt x="555156" y="1301491"/>
                      <a:pt x="566598" y="1298222"/>
                    </a:cubicBezTo>
                    <a:cubicBezTo>
                      <a:pt x="581516" y="1293960"/>
                      <a:pt x="596836" y="1291195"/>
                      <a:pt x="611754" y="1286933"/>
                    </a:cubicBezTo>
                    <a:cubicBezTo>
                      <a:pt x="623195" y="1283664"/>
                      <a:pt x="634683" y="1280331"/>
                      <a:pt x="645620" y="1275644"/>
                    </a:cubicBezTo>
                    <a:cubicBezTo>
                      <a:pt x="661088" y="1269015"/>
                      <a:pt x="674378" y="1256850"/>
                      <a:pt x="690776" y="1253066"/>
                    </a:cubicBezTo>
                    <a:cubicBezTo>
                      <a:pt x="723978" y="1245404"/>
                      <a:pt x="758534" y="1245758"/>
                      <a:pt x="792376" y="1241777"/>
                    </a:cubicBezTo>
                    <a:cubicBezTo>
                      <a:pt x="822506" y="1238232"/>
                      <a:pt x="852500" y="1233507"/>
                      <a:pt x="882687" y="1230488"/>
                    </a:cubicBezTo>
                    <a:cubicBezTo>
                      <a:pt x="973580" y="1221399"/>
                      <a:pt x="1032175" y="1220422"/>
                      <a:pt x="1119754" y="1207911"/>
                    </a:cubicBezTo>
                    <a:cubicBezTo>
                      <a:pt x="1138748" y="1205197"/>
                      <a:pt x="1157820" y="1202135"/>
                      <a:pt x="1176198" y="1196622"/>
                    </a:cubicBezTo>
                    <a:cubicBezTo>
                      <a:pt x="1195608" y="1190799"/>
                      <a:pt x="1212564" y="1176782"/>
                      <a:pt x="1232643" y="1174044"/>
                    </a:cubicBezTo>
                    <a:cubicBezTo>
                      <a:pt x="1296136" y="1165386"/>
                      <a:pt x="1360584" y="1166518"/>
                      <a:pt x="1424554" y="1162755"/>
                    </a:cubicBezTo>
                    <a:cubicBezTo>
                      <a:pt x="1439606" y="1158992"/>
                      <a:pt x="1454495" y="1154509"/>
                      <a:pt x="1469709" y="1151466"/>
                    </a:cubicBezTo>
                    <a:cubicBezTo>
                      <a:pt x="1492154" y="1146977"/>
                      <a:pt x="1515237" y="1145728"/>
                      <a:pt x="1537443" y="1140177"/>
                    </a:cubicBezTo>
                    <a:cubicBezTo>
                      <a:pt x="1560531" y="1134405"/>
                      <a:pt x="1605176" y="1117600"/>
                      <a:pt x="1605176" y="1117600"/>
                    </a:cubicBezTo>
                    <a:cubicBezTo>
                      <a:pt x="1608939" y="1106311"/>
                      <a:pt x="1608051" y="1092147"/>
                      <a:pt x="1616465" y="1083733"/>
                    </a:cubicBezTo>
                    <a:cubicBezTo>
                      <a:pt x="1624879" y="1075319"/>
                      <a:pt x="1661268" y="1077131"/>
                      <a:pt x="1650331" y="1072444"/>
                    </a:cubicBezTo>
                    <a:cubicBezTo>
                      <a:pt x="1615059" y="1057327"/>
                      <a:pt x="1573848" y="1062001"/>
                      <a:pt x="1537443" y="1049866"/>
                    </a:cubicBezTo>
                    <a:lnTo>
                      <a:pt x="1503576" y="1038577"/>
                    </a:lnTo>
                    <a:cubicBezTo>
                      <a:pt x="1495295" y="1026155"/>
                      <a:pt x="1466960" y="990090"/>
                      <a:pt x="1469709" y="970844"/>
                    </a:cubicBezTo>
                    <a:cubicBezTo>
                      <a:pt x="1472089" y="954184"/>
                      <a:pt x="1483629" y="940118"/>
                      <a:pt x="1492287" y="925688"/>
                    </a:cubicBezTo>
                    <a:cubicBezTo>
                      <a:pt x="1506248" y="902420"/>
                      <a:pt x="1511700" y="866536"/>
                      <a:pt x="1537443" y="857955"/>
                    </a:cubicBezTo>
                    <a:cubicBezTo>
                      <a:pt x="1621141" y="830055"/>
                      <a:pt x="1583889" y="846020"/>
                      <a:pt x="1650331" y="812800"/>
                    </a:cubicBezTo>
                    <a:cubicBezTo>
                      <a:pt x="1661620" y="801511"/>
                      <a:pt x="1670336" y="786854"/>
                      <a:pt x="1684198" y="778933"/>
                    </a:cubicBezTo>
                    <a:cubicBezTo>
                      <a:pt x="1697669" y="771235"/>
                      <a:pt x="1714208" y="771010"/>
                      <a:pt x="1729354" y="767644"/>
                    </a:cubicBezTo>
                    <a:cubicBezTo>
                      <a:pt x="1748084" y="763482"/>
                      <a:pt x="1767068" y="760517"/>
                      <a:pt x="1785798" y="756355"/>
                    </a:cubicBezTo>
                    <a:cubicBezTo>
                      <a:pt x="1800944" y="752989"/>
                      <a:pt x="1815502" y="746471"/>
                      <a:pt x="1830954" y="745066"/>
                    </a:cubicBezTo>
                    <a:cubicBezTo>
                      <a:pt x="1898513" y="738924"/>
                      <a:pt x="1966516" y="738980"/>
                      <a:pt x="2034154" y="733777"/>
                    </a:cubicBezTo>
                    <a:cubicBezTo>
                      <a:pt x="2077059" y="730477"/>
                      <a:pt x="2266601" y="715119"/>
                      <a:pt x="2350243" y="699911"/>
                    </a:cubicBezTo>
                    <a:cubicBezTo>
                      <a:pt x="2387776" y="693087"/>
                      <a:pt x="2427787" y="677825"/>
                      <a:pt x="2463131" y="666044"/>
                    </a:cubicBezTo>
                    <a:cubicBezTo>
                      <a:pt x="2474420" y="662281"/>
                      <a:pt x="2485454" y="657641"/>
                      <a:pt x="2496998" y="654755"/>
                    </a:cubicBezTo>
                    <a:lnTo>
                      <a:pt x="2542154" y="643466"/>
                    </a:lnTo>
                    <a:cubicBezTo>
                      <a:pt x="2553443" y="635940"/>
                      <a:pt x="2563550" y="626232"/>
                      <a:pt x="2576020" y="620888"/>
                    </a:cubicBezTo>
                    <a:cubicBezTo>
                      <a:pt x="2590281" y="614776"/>
                      <a:pt x="2606258" y="613862"/>
                      <a:pt x="2621176" y="609600"/>
                    </a:cubicBezTo>
                    <a:cubicBezTo>
                      <a:pt x="2659932" y="598527"/>
                      <a:pt x="2660062" y="595801"/>
                      <a:pt x="2700198" y="575733"/>
                    </a:cubicBezTo>
                    <a:cubicBezTo>
                      <a:pt x="2703961" y="564444"/>
                      <a:pt x="2703073" y="550280"/>
                      <a:pt x="2711487" y="541866"/>
                    </a:cubicBezTo>
                    <a:cubicBezTo>
                      <a:pt x="2719901" y="533452"/>
                      <a:pt x="2734711" y="535899"/>
                      <a:pt x="2745354" y="530577"/>
                    </a:cubicBezTo>
                    <a:cubicBezTo>
                      <a:pt x="2832890" y="486810"/>
                      <a:pt x="2727960" y="525087"/>
                      <a:pt x="2813087" y="496711"/>
                    </a:cubicBezTo>
                    <a:cubicBezTo>
                      <a:pt x="2820524" y="474400"/>
                      <a:pt x="2827059" y="444893"/>
                      <a:pt x="2846954" y="428977"/>
                    </a:cubicBezTo>
                    <a:cubicBezTo>
                      <a:pt x="2856246" y="421543"/>
                      <a:pt x="2869531" y="421451"/>
                      <a:pt x="2880820" y="417688"/>
                    </a:cubicBezTo>
                    <a:cubicBezTo>
                      <a:pt x="2888346" y="406399"/>
                      <a:pt x="2892975" y="392508"/>
                      <a:pt x="2903398" y="383822"/>
                    </a:cubicBezTo>
                    <a:cubicBezTo>
                      <a:pt x="2916326" y="373049"/>
                      <a:pt x="2933943" y="369593"/>
                      <a:pt x="2948554" y="361244"/>
                    </a:cubicBezTo>
                    <a:cubicBezTo>
                      <a:pt x="2960334" y="354513"/>
                      <a:pt x="2971131" y="346192"/>
                      <a:pt x="2982420" y="338666"/>
                    </a:cubicBezTo>
                    <a:cubicBezTo>
                      <a:pt x="3024138" y="276090"/>
                      <a:pt x="2981129" y="325587"/>
                      <a:pt x="3038865" y="293511"/>
                    </a:cubicBezTo>
                    <a:cubicBezTo>
                      <a:pt x="3062585" y="280333"/>
                      <a:pt x="3084020" y="263407"/>
                      <a:pt x="3106598" y="248355"/>
                    </a:cubicBezTo>
                    <a:cubicBezTo>
                      <a:pt x="3117887" y="240829"/>
                      <a:pt x="3128330" y="231845"/>
                      <a:pt x="3140465" y="225777"/>
                    </a:cubicBezTo>
                    <a:cubicBezTo>
                      <a:pt x="3155517" y="218251"/>
                      <a:pt x="3171009" y="211549"/>
                      <a:pt x="3185620" y="203200"/>
                    </a:cubicBezTo>
                    <a:cubicBezTo>
                      <a:pt x="3197400" y="196469"/>
                      <a:pt x="3207016" y="185967"/>
                      <a:pt x="3219487" y="180622"/>
                    </a:cubicBezTo>
                    <a:cubicBezTo>
                      <a:pt x="3233748" y="174510"/>
                      <a:pt x="3249591" y="173096"/>
                      <a:pt x="3264643" y="169333"/>
                    </a:cubicBezTo>
                    <a:cubicBezTo>
                      <a:pt x="3272169" y="158044"/>
                      <a:pt x="3276626" y="143942"/>
                      <a:pt x="3287220" y="135466"/>
                    </a:cubicBezTo>
                    <a:cubicBezTo>
                      <a:pt x="3296512" y="128032"/>
                      <a:pt x="3309543" y="127063"/>
                      <a:pt x="3321087" y="124177"/>
                    </a:cubicBezTo>
                    <a:cubicBezTo>
                      <a:pt x="3339701" y="119523"/>
                      <a:pt x="3358801" y="117050"/>
                      <a:pt x="3377531" y="112888"/>
                    </a:cubicBezTo>
                    <a:cubicBezTo>
                      <a:pt x="3392677" y="109522"/>
                      <a:pt x="3407635" y="105363"/>
                      <a:pt x="3422687" y="101600"/>
                    </a:cubicBezTo>
                    <a:cubicBezTo>
                      <a:pt x="3433976" y="90311"/>
                      <a:pt x="3442692" y="75654"/>
                      <a:pt x="3456554" y="67733"/>
                    </a:cubicBezTo>
                    <a:cubicBezTo>
                      <a:pt x="3470025" y="60035"/>
                      <a:pt x="3486791" y="60706"/>
                      <a:pt x="3501709" y="56444"/>
                    </a:cubicBezTo>
                    <a:cubicBezTo>
                      <a:pt x="3513151" y="53175"/>
                      <a:pt x="3523907" y="47489"/>
                      <a:pt x="3535576" y="45155"/>
                    </a:cubicBezTo>
                    <a:cubicBezTo>
                      <a:pt x="3679026" y="16465"/>
                      <a:pt x="3684454" y="21683"/>
                      <a:pt x="3840376" y="11288"/>
                    </a:cubicBezTo>
                    <a:cubicBezTo>
                      <a:pt x="3923161" y="15051"/>
                      <a:pt x="4006105" y="16221"/>
                      <a:pt x="4088731" y="22577"/>
                    </a:cubicBezTo>
                    <a:cubicBezTo>
                      <a:pt x="4104201" y="23767"/>
                      <a:pt x="4133887" y="33866"/>
                      <a:pt x="4133887" y="33866"/>
                    </a:cubicBezTo>
                  </a:path>
                </a:pathLst>
              </a:custGeom>
              <a:solidFill>
                <a:srgbClr val="808080">
                  <a:lumMod val="40000"/>
                  <a:lumOff val="60000"/>
                </a:srgbClr>
              </a:solidFill>
              <a:ln w="9525" cap="flat" cmpd="sng" algn="ctr">
                <a:noFill/>
                <a:prstDash val="solid"/>
                <a:round/>
                <a:headEnd type="none" w="med" len="med"/>
                <a:tailEnd type="none" w="med" len="med"/>
              </a:ln>
              <a:effectLst/>
            </p:spPr>
            <p:txBody>
              <a:bodyPr/>
              <a:lstStyle/>
              <a:p>
                <a:pPr defTabSz="914354" eaLnBrk="0" hangingPunct="0">
                  <a:defRPr/>
                </a:pPr>
                <a:endParaRPr lang="zh-CN" altLang="en-US" sz="1900" kern="0">
                  <a:solidFill>
                    <a:sysClr val="windowText" lastClr="000000"/>
                  </a:solidFill>
                </a:endParaRPr>
              </a:p>
            </p:txBody>
          </p:sp>
          <p:sp>
            <p:nvSpPr>
              <p:cNvPr id="68" name="矩形 38"/>
              <p:cNvSpPr/>
              <p:nvPr/>
            </p:nvSpPr>
            <p:spPr bwMode="auto">
              <a:xfrm rot="20581724">
                <a:off x="1562528" y="4084643"/>
                <a:ext cx="2065104" cy="74094"/>
              </a:xfrm>
              <a:prstGeom prst="rect">
                <a:avLst/>
              </a:prstGeom>
              <a:solidFill>
                <a:srgbClr val="000000">
                  <a:lumMod val="65000"/>
                  <a:lumOff val="35000"/>
                </a:srgbClr>
              </a:solidFill>
              <a:ln w="9525" cap="flat" cmpd="sng" algn="ctr">
                <a:solidFill>
                  <a:srgbClr val="000000"/>
                </a:solidFill>
                <a:prstDash val="solid"/>
                <a:round/>
                <a:headEnd type="none" w="med" len="med"/>
                <a:tailEnd type="none" w="med" len="med"/>
              </a:ln>
              <a:effectLst/>
            </p:spPr>
            <p:txBody>
              <a:bodyPr/>
              <a:lstStyle/>
              <a:p>
                <a:pPr defTabSz="914354">
                  <a:defRPr/>
                </a:pPr>
                <a:endParaRPr lang="zh-CN" altLang="zh-CN" sz="1900" kern="0">
                  <a:solidFill>
                    <a:sysClr val="windowText" lastClr="000000"/>
                  </a:solidFill>
                  <a:latin typeface="Arial" pitchFamily="34" charset="0"/>
                  <a:ea typeface="宋体" pitchFamily="2" charset="-122"/>
                  <a:cs typeface="宋体" pitchFamily="2" charset="-122"/>
                </a:endParaRPr>
              </a:p>
            </p:txBody>
          </p:sp>
          <p:sp>
            <p:nvSpPr>
              <p:cNvPr id="69" name="任意多边形 39"/>
              <p:cNvSpPr>
                <a:spLocks/>
              </p:cNvSpPr>
              <p:nvPr/>
            </p:nvSpPr>
            <p:spPr bwMode="auto">
              <a:xfrm>
                <a:off x="6863644" y="2991556"/>
                <a:ext cx="1140178" cy="203200"/>
              </a:xfrm>
              <a:custGeom>
                <a:avLst/>
                <a:gdLst>
                  <a:gd name="T0" fmla="*/ 598312 w 1140178"/>
                  <a:gd name="T1" fmla="*/ 45155 h 203200"/>
                  <a:gd name="T2" fmla="*/ 598312 w 1140178"/>
                  <a:gd name="T3" fmla="*/ 45155 h 203200"/>
                  <a:gd name="T4" fmla="*/ 248356 w 1140178"/>
                  <a:gd name="T5" fmla="*/ 146755 h 203200"/>
                  <a:gd name="T6" fmla="*/ 0 w 1140178"/>
                  <a:gd name="T7" fmla="*/ 203200 h 203200"/>
                  <a:gd name="T8" fmla="*/ 440267 w 1140178"/>
                  <a:gd name="T9" fmla="*/ 180622 h 203200"/>
                  <a:gd name="T10" fmla="*/ 688623 w 1140178"/>
                  <a:gd name="T11" fmla="*/ 101600 h 203200"/>
                  <a:gd name="T12" fmla="*/ 970845 w 1140178"/>
                  <a:gd name="T13" fmla="*/ 90311 h 203200"/>
                  <a:gd name="T14" fmla="*/ 1140178 w 1140178"/>
                  <a:gd name="T15" fmla="*/ 101600 h 203200"/>
                  <a:gd name="T16" fmla="*/ 1140178 w 1140178"/>
                  <a:gd name="T17" fmla="*/ 101600 h 203200"/>
                  <a:gd name="T18" fmla="*/ 1083734 w 1140178"/>
                  <a:gd name="T19" fmla="*/ 0 h 203200"/>
                  <a:gd name="T20" fmla="*/ 1083734 w 1140178"/>
                  <a:gd name="T21" fmla="*/ 0 h 203200"/>
                  <a:gd name="T22" fmla="*/ 835378 w 1140178"/>
                  <a:gd name="T23" fmla="*/ 33866 h 203200"/>
                  <a:gd name="T24" fmla="*/ 666045 w 1140178"/>
                  <a:gd name="T25" fmla="*/ 45155 h 203200"/>
                  <a:gd name="T26" fmla="*/ 598312 w 1140178"/>
                  <a:gd name="T27" fmla="*/ 45155 h 2032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40178"/>
                  <a:gd name="T43" fmla="*/ 0 h 203200"/>
                  <a:gd name="T44" fmla="*/ 1140178 w 1140178"/>
                  <a:gd name="T45" fmla="*/ 203200 h 2032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40178" h="203200">
                    <a:moveTo>
                      <a:pt x="598312" y="45155"/>
                    </a:moveTo>
                    <a:lnTo>
                      <a:pt x="598312" y="45155"/>
                    </a:lnTo>
                    <a:lnTo>
                      <a:pt x="248356" y="146755"/>
                    </a:lnTo>
                    <a:lnTo>
                      <a:pt x="0" y="203200"/>
                    </a:lnTo>
                    <a:lnTo>
                      <a:pt x="440267" y="180622"/>
                    </a:lnTo>
                    <a:lnTo>
                      <a:pt x="688623" y="101600"/>
                    </a:lnTo>
                    <a:lnTo>
                      <a:pt x="970845" y="90311"/>
                    </a:lnTo>
                    <a:lnTo>
                      <a:pt x="1140178" y="101600"/>
                    </a:lnTo>
                    <a:lnTo>
                      <a:pt x="1083734" y="0"/>
                    </a:lnTo>
                    <a:lnTo>
                      <a:pt x="835378" y="33866"/>
                    </a:lnTo>
                    <a:lnTo>
                      <a:pt x="666045" y="45155"/>
                    </a:lnTo>
                    <a:lnTo>
                      <a:pt x="598312" y="45155"/>
                    </a:lnTo>
                    <a:close/>
                  </a:path>
                </a:pathLst>
              </a:custGeom>
              <a:solidFill>
                <a:srgbClr val="000000"/>
              </a:solidFill>
              <a:ln w="9525" cap="flat" cmpd="sng" algn="ctr">
                <a:solidFill>
                  <a:srgbClr val="000000"/>
                </a:solidFill>
                <a:prstDash val="solid"/>
                <a:round/>
                <a:headEnd type="none" w="med" len="med"/>
                <a:tailEnd type="none" w="med" len="med"/>
              </a:ln>
            </p:spPr>
            <p:txBody>
              <a:bodyPr/>
              <a:lstStyle/>
              <a:p>
                <a:pPr defTabSz="914354"/>
                <a:endParaRPr lang="zh-CN" altLang="en-US" sz="1900" kern="0">
                  <a:solidFill>
                    <a:sysClr val="windowText" lastClr="000000"/>
                  </a:solidFill>
                </a:endParaRPr>
              </a:p>
            </p:txBody>
          </p:sp>
        </p:grpSp>
        <p:grpSp>
          <p:nvGrpSpPr>
            <p:cNvPr id="57" name="组合 56"/>
            <p:cNvGrpSpPr>
              <a:grpSpLocks/>
            </p:cNvGrpSpPr>
            <p:nvPr/>
          </p:nvGrpSpPr>
          <p:grpSpPr bwMode="auto">
            <a:xfrm rot="20218936" flipV="1">
              <a:off x="2095687" y="3310777"/>
              <a:ext cx="897815" cy="1158146"/>
              <a:chOff x="1524000" y="-400050"/>
              <a:chExt cx="2847504" cy="3530540"/>
            </a:xfrm>
          </p:grpSpPr>
          <p:grpSp>
            <p:nvGrpSpPr>
              <p:cNvPr id="58" name="组合 18"/>
              <p:cNvGrpSpPr>
                <a:grpSpLocks/>
              </p:cNvGrpSpPr>
              <p:nvPr/>
            </p:nvGrpSpPr>
            <p:grpSpPr bwMode="auto">
              <a:xfrm>
                <a:off x="1524000" y="-400050"/>
                <a:ext cx="2847504" cy="3530540"/>
                <a:chOff x="1242496" y="-398720"/>
                <a:chExt cx="2847504" cy="3530540"/>
              </a:xfrm>
            </p:grpSpPr>
            <p:sp>
              <p:nvSpPr>
                <p:cNvPr id="60" name="任意多边形 59"/>
                <p:cNvSpPr/>
                <p:nvPr/>
              </p:nvSpPr>
              <p:spPr bwMode="auto">
                <a:xfrm>
                  <a:off x="1427426" y="729787"/>
                  <a:ext cx="2665951" cy="2494065"/>
                </a:xfrm>
                <a:custGeom>
                  <a:avLst/>
                  <a:gdLst>
                    <a:gd name="connsiteX0" fmla="*/ 2597348 w 2610648"/>
                    <a:gd name="connsiteY0" fmla="*/ 2330576 h 2498216"/>
                    <a:gd name="connsiteX1" fmla="*/ 2513528 w 2610648"/>
                    <a:gd name="connsiteY1" fmla="*/ 2292476 h 2498216"/>
                    <a:gd name="connsiteX2" fmla="*/ 2483048 w 2610648"/>
                    <a:gd name="connsiteY2" fmla="*/ 2254376 h 2498216"/>
                    <a:gd name="connsiteX3" fmla="*/ 2467808 w 2610648"/>
                    <a:gd name="connsiteY3" fmla="*/ 2208656 h 2498216"/>
                    <a:gd name="connsiteX4" fmla="*/ 2452568 w 2610648"/>
                    <a:gd name="connsiteY4" fmla="*/ 2185796 h 2498216"/>
                    <a:gd name="connsiteX5" fmla="*/ 2444948 w 2610648"/>
                    <a:gd name="connsiteY5" fmla="*/ 2162936 h 2498216"/>
                    <a:gd name="connsiteX6" fmla="*/ 2422088 w 2610648"/>
                    <a:gd name="connsiteY6" fmla="*/ 2140076 h 2498216"/>
                    <a:gd name="connsiteX7" fmla="*/ 2406848 w 2610648"/>
                    <a:gd name="connsiteY7" fmla="*/ 2086736 h 2498216"/>
                    <a:gd name="connsiteX8" fmla="*/ 2399228 w 2610648"/>
                    <a:gd name="connsiteY8" fmla="*/ 2056256 h 2498216"/>
                    <a:gd name="connsiteX9" fmla="*/ 2376368 w 2610648"/>
                    <a:gd name="connsiteY9" fmla="*/ 2033396 h 2498216"/>
                    <a:gd name="connsiteX10" fmla="*/ 2353508 w 2610648"/>
                    <a:gd name="connsiteY10" fmla="*/ 1957196 h 2498216"/>
                    <a:gd name="connsiteX11" fmla="*/ 2345888 w 2610648"/>
                    <a:gd name="connsiteY11" fmla="*/ 1934336 h 2498216"/>
                    <a:gd name="connsiteX12" fmla="*/ 2338268 w 2610648"/>
                    <a:gd name="connsiteY12" fmla="*/ 1911476 h 2498216"/>
                    <a:gd name="connsiteX13" fmla="*/ 2323028 w 2610648"/>
                    <a:gd name="connsiteY13" fmla="*/ 1888616 h 2498216"/>
                    <a:gd name="connsiteX14" fmla="*/ 2300168 w 2610648"/>
                    <a:gd name="connsiteY14" fmla="*/ 1835276 h 2498216"/>
                    <a:gd name="connsiteX15" fmla="*/ 2292548 w 2610648"/>
                    <a:gd name="connsiteY15" fmla="*/ 1804796 h 2498216"/>
                    <a:gd name="connsiteX16" fmla="*/ 2284928 w 2610648"/>
                    <a:gd name="connsiteY16" fmla="*/ 1781936 h 2498216"/>
                    <a:gd name="connsiteX17" fmla="*/ 2254448 w 2610648"/>
                    <a:gd name="connsiteY17" fmla="*/ 1728596 h 2498216"/>
                    <a:gd name="connsiteX18" fmla="*/ 2216348 w 2610648"/>
                    <a:gd name="connsiteY18" fmla="*/ 1675256 h 2498216"/>
                    <a:gd name="connsiteX19" fmla="*/ 2208728 w 2610648"/>
                    <a:gd name="connsiteY19" fmla="*/ 1644776 h 2498216"/>
                    <a:gd name="connsiteX20" fmla="*/ 2201108 w 2610648"/>
                    <a:gd name="connsiteY20" fmla="*/ 1621916 h 2498216"/>
                    <a:gd name="connsiteX21" fmla="*/ 2163008 w 2610648"/>
                    <a:gd name="connsiteY21" fmla="*/ 1576196 h 2498216"/>
                    <a:gd name="connsiteX22" fmla="*/ 2147768 w 2610648"/>
                    <a:gd name="connsiteY22" fmla="*/ 1515236 h 2498216"/>
                    <a:gd name="connsiteX23" fmla="*/ 2140148 w 2610648"/>
                    <a:gd name="connsiteY23" fmla="*/ 1484756 h 2498216"/>
                    <a:gd name="connsiteX24" fmla="*/ 2117288 w 2610648"/>
                    <a:gd name="connsiteY24" fmla="*/ 1454276 h 2498216"/>
                    <a:gd name="connsiteX25" fmla="*/ 2102048 w 2610648"/>
                    <a:gd name="connsiteY25" fmla="*/ 1408556 h 2498216"/>
                    <a:gd name="connsiteX26" fmla="*/ 2094428 w 2610648"/>
                    <a:gd name="connsiteY26" fmla="*/ 1385696 h 2498216"/>
                    <a:gd name="connsiteX27" fmla="*/ 2086808 w 2610648"/>
                    <a:gd name="connsiteY27" fmla="*/ 1355216 h 2498216"/>
                    <a:gd name="connsiteX28" fmla="*/ 2063948 w 2610648"/>
                    <a:gd name="connsiteY28" fmla="*/ 1347596 h 2498216"/>
                    <a:gd name="connsiteX29" fmla="*/ 2025848 w 2610648"/>
                    <a:gd name="connsiteY29" fmla="*/ 1279016 h 2498216"/>
                    <a:gd name="connsiteX30" fmla="*/ 2002988 w 2610648"/>
                    <a:gd name="connsiteY30" fmla="*/ 1263776 h 2498216"/>
                    <a:gd name="connsiteX31" fmla="*/ 1987748 w 2610648"/>
                    <a:gd name="connsiteY31" fmla="*/ 1210436 h 2498216"/>
                    <a:gd name="connsiteX32" fmla="*/ 1964888 w 2610648"/>
                    <a:gd name="connsiteY32" fmla="*/ 1179956 h 2498216"/>
                    <a:gd name="connsiteX33" fmla="*/ 1942028 w 2610648"/>
                    <a:gd name="connsiteY33" fmla="*/ 1126616 h 2498216"/>
                    <a:gd name="connsiteX34" fmla="*/ 1926788 w 2610648"/>
                    <a:gd name="connsiteY34" fmla="*/ 1103756 h 2498216"/>
                    <a:gd name="connsiteX35" fmla="*/ 1911548 w 2610648"/>
                    <a:gd name="connsiteY35" fmla="*/ 1073276 h 2498216"/>
                    <a:gd name="connsiteX36" fmla="*/ 1896308 w 2610648"/>
                    <a:gd name="connsiteY36" fmla="*/ 1050416 h 2498216"/>
                    <a:gd name="connsiteX37" fmla="*/ 1888688 w 2610648"/>
                    <a:gd name="connsiteY37" fmla="*/ 1027556 h 2498216"/>
                    <a:gd name="connsiteX38" fmla="*/ 1873448 w 2610648"/>
                    <a:gd name="connsiteY38" fmla="*/ 1004696 h 2498216"/>
                    <a:gd name="connsiteX39" fmla="*/ 1865828 w 2610648"/>
                    <a:gd name="connsiteY39" fmla="*/ 981836 h 2498216"/>
                    <a:gd name="connsiteX40" fmla="*/ 1812488 w 2610648"/>
                    <a:gd name="connsiteY40" fmla="*/ 905636 h 2498216"/>
                    <a:gd name="connsiteX41" fmla="*/ 1797248 w 2610648"/>
                    <a:gd name="connsiteY41" fmla="*/ 852296 h 2498216"/>
                    <a:gd name="connsiteX42" fmla="*/ 1789628 w 2610648"/>
                    <a:gd name="connsiteY42" fmla="*/ 814196 h 2498216"/>
                    <a:gd name="connsiteX43" fmla="*/ 1774388 w 2610648"/>
                    <a:gd name="connsiteY43" fmla="*/ 776096 h 2498216"/>
                    <a:gd name="connsiteX44" fmla="*/ 1751528 w 2610648"/>
                    <a:gd name="connsiteY44" fmla="*/ 654176 h 2498216"/>
                    <a:gd name="connsiteX45" fmla="*/ 1743908 w 2610648"/>
                    <a:gd name="connsiteY45" fmla="*/ 623696 h 2498216"/>
                    <a:gd name="connsiteX46" fmla="*/ 1713428 w 2610648"/>
                    <a:gd name="connsiteY46" fmla="*/ 547496 h 2498216"/>
                    <a:gd name="connsiteX47" fmla="*/ 1698188 w 2610648"/>
                    <a:gd name="connsiteY47" fmla="*/ 501776 h 2498216"/>
                    <a:gd name="connsiteX48" fmla="*/ 1690568 w 2610648"/>
                    <a:gd name="connsiteY48" fmla="*/ 478916 h 2498216"/>
                    <a:gd name="connsiteX49" fmla="*/ 1667708 w 2610648"/>
                    <a:gd name="connsiteY49" fmla="*/ 471296 h 2498216"/>
                    <a:gd name="connsiteX50" fmla="*/ 1644848 w 2610648"/>
                    <a:gd name="connsiteY50" fmla="*/ 417956 h 2498216"/>
                    <a:gd name="connsiteX51" fmla="*/ 1637228 w 2610648"/>
                    <a:gd name="connsiteY51" fmla="*/ 395096 h 2498216"/>
                    <a:gd name="connsiteX52" fmla="*/ 1614368 w 2610648"/>
                    <a:gd name="connsiteY52" fmla="*/ 379856 h 2498216"/>
                    <a:gd name="connsiteX53" fmla="*/ 1583888 w 2610648"/>
                    <a:gd name="connsiteY53" fmla="*/ 311276 h 2498216"/>
                    <a:gd name="connsiteX54" fmla="*/ 1553408 w 2610648"/>
                    <a:gd name="connsiteY54" fmla="*/ 303656 h 2498216"/>
                    <a:gd name="connsiteX55" fmla="*/ 1507688 w 2610648"/>
                    <a:gd name="connsiteY55" fmla="*/ 273176 h 2498216"/>
                    <a:gd name="connsiteX56" fmla="*/ 1492448 w 2610648"/>
                    <a:gd name="connsiteY56" fmla="*/ 235076 h 2498216"/>
                    <a:gd name="connsiteX57" fmla="*/ 1477208 w 2610648"/>
                    <a:gd name="connsiteY57" fmla="*/ 181736 h 2498216"/>
                    <a:gd name="connsiteX58" fmla="*/ 1469588 w 2610648"/>
                    <a:gd name="connsiteY58" fmla="*/ 158876 h 2498216"/>
                    <a:gd name="connsiteX59" fmla="*/ 1461968 w 2610648"/>
                    <a:gd name="connsiteY59" fmla="*/ 128396 h 2498216"/>
                    <a:gd name="connsiteX60" fmla="*/ 1439108 w 2610648"/>
                    <a:gd name="connsiteY60" fmla="*/ 113156 h 2498216"/>
                    <a:gd name="connsiteX61" fmla="*/ 1423868 w 2610648"/>
                    <a:gd name="connsiteY61" fmla="*/ 59816 h 2498216"/>
                    <a:gd name="connsiteX62" fmla="*/ 1416248 w 2610648"/>
                    <a:gd name="connsiteY62" fmla="*/ 29336 h 2498216"/>
                    <a:gd name="connsiteX63" fmla="*/ 1401008 w 2610648"/>
                    <a:gd name="connsiteY63" fmla="*/ 6476 h 2498216"/>
                    <a:gd name="connsiteX64" fmla="*/ 1423868 w 2610648"/>
                    <a:gd name="connsiteY64" fmla="*/ 21716 h 2498216"/>
                    <a:gd name="connsiteX65" fmla="*/ 1439108 w 2610648"/>
                    <a:gd name="connsiteY65" fmla="*/ 44576 h 2498216"/>
                    <a:gd name="connsiteX66" fmla="*/ 1431488 w 2610648"/>
                    <a:gd name="connsiteY66" fmla="*/ 75056 h 2498216"/>
                    <a:gd name="connsiteX67" fmla="*/ 1408628 w 2610648"/>
                    <a:gd name="connsiteY67" fmla="*/ 120776 h 2498216"/>
                    <a:gd name="connsiteX68" fmla="*/ 1401008 w 2610648"/>
                    <a:gd name="connsiteY68" fmla="*/ 143636 h 2498216"/>
                    <a:gd name="connsiteX69" fmla="*/ 1378148 w 2610648"/>
                    <a:gd name="connsiteY69" fmla="*/ 151256 h 2498216"/>
                    <a:gd name="connsiteX70" fmla="*/ 1347668 w 2610648"/>
                    <a:gd name="connsiteY70" fmla="*/ 166496 h 2498216"/>
                    <a:gd name="connsiteX71" fmla="*/ 1332428 w 2610648"/>
                    <a:gd name="connsiteY71" fmla="*/ 189356 h 2498216"/>
                    <a:gd name="connsiteX72" fmla="*/ 1279088 w 2610648"/>
                    <a:gd name="connsiteY72" fmla="*/ 212216 h 2498216"/>
                    <a:gd name="connsiteX73" fmla="*/ 1256228 w 2610648"/>
                    <a:gd name="connsiteY73" fmla="*/ 227456 h 2498216"/>
                    <a:gd name="connsiteX74" fmla="*/ 1195268 w 2610648"/>
                    <a:gd name="connsiteY74" fmla="*/ 250316 h 2498216"/>
                    <a:gd name="connsiteX75" fmla="*/ 1157168 w 2610648"/>
                    <a:gd name="connsiteY75" fmla="*/ 265556 h 2498216"/>
                    <a:gd name="connsiteX76" fmla="*/ 1111448 w 2610648"/>
                    <a:gd name="connsiteY76" fmla="*/ 273176 h 2498216"/>
                    <a:gd name="connsiteX77" fmla="*/ 951428 w 2610648"/>
                    <a:gd name="connsiteY77" fmla="*/ 288416 h 2498216"/>
                    <a:gd name="connsiteX78" fmla="*/ 905708 w 2610648"/>
                    <a:gd name="connsiteY78" fmla="*/ 296036 h 2498216"/>
                    <a:gd name="connsiteX79" fmla="*/ 837128 w 2610648"/>
                    <a:gd name="connsiteY79" fmla="*/ 318896 h 2498216"/>
                    <a:gd name="connsiteX80" fmla="*/ 738068 w 2610648"/>
                    <a:gd name="connsiteY80" fmla="*/ 326516 h 2498216"/>
                    <a:gd name="connsiteX81" fmla="*/ 326588 w 2610648"/>
                    <a:gd name="connsiteY81" fmla="*/ 318896 h 2498216"/>
                    <a:gd name="connsiteX82" fmla="*/ 296108 w 2610648"/>
                    <a:gd name="connsiteY82" fmla="*/ 303656 h 2498216"/>
                    <a:gd name="connsiteX83" fmla="*/ 258008 w 2610648"/>
                    <a:gd name="connsiteY83" fmla="*/ 296036 h 2498216"/>
                    <a:gd name="connsiteX84" fmla="*/ 235148 w 2610648"/>
                    <a:gd name="connsiteY84" fmla="*/ 288416 h 2498216"/>
                    <a:gd name="connsiteX85" fmla="*/ 204668 w 2610648"/>
                    <a:gd name="connsiteY85" fmla="*/ 280796 h 2498216"/>
                    <a:gd name="connsiteX86" fmla="*/ 151328 w 2610648"/>
                    <a:gd name="connsiteY86" fmla="*/ 257936 h 2498216"/>
                    <a:gd name="connsiteX87" fmla="*/ 59888 w 2610648"/>
                    <a:gd name="connsiteY87" fmla="*/ 242696 h 2498216"/>
                    <a:gd name="connsiteX88" fmla="*/ 37028 w 2610648"/>
                    <a:gd name="connsiteY88" fmla="*/ 235076 h 2498216"/>
                    <a:gd name="connsiteX89" fmla="*/ 29408 w 2610648"/>
                    <a:gd name="connsiteY89" fmla="*/ 257936 h 2498216"/>
                    <a:gd name="connsiteX90" fmla="*/ 59888 w 2610648"/>
                    <a:gd name="connsiteY90" fmla="*/ 387476 h 2498216"/>
                    <a:gd name="connsiteX91" fmla="*/ 67508 w 2610648"/>
                    <a:gd name="connsiteY91" fmla="*/ 425576 h 2498216"/>
                    <a:gd name="connsiteX92" fmla="*/ 52268 w 2610648"/>
                    <a:gd name="connsiteY92" fmla="*/ 448436 h 2498216"/>
                    <a:gd name="connsiteX93" fmla="*/ 37028 w 2610648"/>
                    <a:gd name="connsiteY93" fmla="*/ 478916 h 2498216"/>
                    <a:gd name="connsiteX94" fmla="*/ 44648 w 2610648"/>
                    <a:gd name="connsiteY94" fmla="*/ 501776 h 2498216"/>
                    <a:gd name="connsiteX95" fmla="*/ 59888 w 2610648"/>
                    <a:gd name="connsiteY95" fmla="*/ 532256 h 2498216"/>
                    <a:gd name="connsiteX96" fmla="*/ 52268 w 2610648"/>
                    <a:gd name="connsiteY96" fmla="*/ 677036 h 2498216"/>
                    <a:gd name="connsiteX97" fmla="*/ 59888 w 2610648"/>
                    <a:gd name="connsiteY97" fmla="*/ 707516 h 2498216"/>
                    <a:gd name="connsiteX98" fmla="*/ 136088 w 2610648"/>
                    <a:gd name="connsiteY98" fmla="*/ 730376 h 2498216"/>
                    <a:gd name="connsiteX99" fmla="*/ 158948 w 2610648"/>
                    <a:gd name="connsiteY99" fmla="*/ 745616 h 2498216"/>
                    <a:gd name="connsiteX100" fmla="*/ 189428 w 2610648"/>
                    <a:gd name="connsiteY100" fmla="*/ 753236 h 2498216"/>
                    <a:gd name="connsiteX101" fmla="*/ 212288 w 2610648"/>
                    <a:gd name="connsiteY101" fmla="*/ 760856 h 2498216"/>
                    <a:gd name="connsiteX102" fmla="*/ 250388 w 2610648"/>
                    <a:gd name="connsiteY102" fmla="*/ 768476 h 2498216"/>
                    <a:gd name="connsiteX103" fmla="*/ 303728 w 2610648"/>
                    <a:gd name="connsiteY103" fmla="*/ 783716 h 2498216"/>
                    <a:gd name="connsiteX104" fmla="*/ 509468 w 2610648"/>
                    <a:gd name="connsiteY104" fmla="*/ 798956 h 2498216"/>
                    <a:gd name="connsiteX105" fmla="*/ 547568 w 2610648"/>
                    <a:gd name="connsiteY105" fmla="*/ 806576 h 2498216"/>
                    <a:gd name="connsiteX106" fmla="*/ 570428 w 2610648"/>
                    <a:gd name="connsiteY106" fmla="*/ 814196 h 2498216"/>
                    <a:gd name="connsiteX107" fmla="*/ 608528 w 2610648"/>
                    <a:gd name="connsiteY107" fmla="*/ 821816 h 2498216"/>
                    <a:gd name="connsiteX108" fmla="*/ 639008 w 2610648"/>
                    <a:gd name="connsiteY108" fmla="*/ 829436 h 2498216"/>
                    <a:gd name="connsiteX109" fmla="*/ 692348 w 2610648"/>
                    <a:gd name="connsiteY109" fmla="*/ 859916 h 2498216"/>
                    <a:gd name="connsiteX110" fmla="*/ 738068 w 2610648"/>
                    <a:gd name="connsiteY110" fmla="*/ 890396 h 2498216"/>
                    <a:gd name="connsiteX111" fmla="*/ 776168 w 2610648"/>
                    <a:gd name="connsiteY111" fmla="*/ 913256 h 2498216"/>
                    <a:gd name="connsiteX112" fmla="*/ 799028 w 2610648"/>
                    <a:gd name="connsiteY112" fmla="*/ 936116 h 2498216"/>
                    <a:gd name="connsiteX113" fmla="*/ 821888 w 2610648"/>
                    <a:gd name="connsiteY113" fmla="*/ 943736 h 2498216"/>
                    <a:gd name="connsiteX114" fmla="*/ 844748 w 2610648"/>
                    <a:gd name="connsiteY114" fmla="*/ 958976 h 2498216"/>
                    <a:gd name="connsiteX115" fmla="*/ 875228 w 2610648"/>
                    <a:gd name="connsiteY115" fmla="*/ 974216 h 2498216"/>
                    <a:gd name="connsiteX116" fmla="*/ 890468 w 2610648"/>
                    <a:gd name="connsiteY116" fmla="*/ 997076 h 2498216"/>
                    <a:gd name="connsiteX117" fmla="*/ 905708 w 2610648"/>
                    <a:gd name="connsiteY117" fmla="*/ 1103756 h 2498216"/>
                    <a:gd name="connsiteX118" fmla="*/ 920948 w 2610648"/>
                    <a:gd name="connsiteY118" fmla="*/ 1141856 h 2498216"/>
                    <a:gd name="connsiteX119" fmla="*/ 943808 w 2610648"/>
                    <a:gd name="connsiteY119" fmla="*/ 1218056 h 2498216"/>
                    <a:gd name="connsiteX120" fmla="*/ 951428 w 2610648"/>
                    <a:gd name="connsiteY120" fmla="*/ 1256156 h 2498216"/>
                    <a:gd name="connsiteX121" fmla="*/ 974288 w 2610648"/>
                    <a:gd name="connsiteY121" fmla="*/ 1538096 h 2498216"/>
                    <a:gd name="connsiteX122" fmla="*/ 981908 w 2610648"/>
                    <a:gd name="connsiteY122" fmla="*/ 1568576 h 2498216"/>
                    <a:gd name="connsiteX123" fmla="*/ 989528 w 2610648"/>
                    <a:gd name="connsiteY123" fmla="*/ 1614296 h 2498216"/>
                    <a:gd name="connsiteX124" fmla="*/ 997148 w 2610648"/>
                    <a:gd name="connsiteY124" fmla="*/ 1682876 h 2498216"/>
                    <a:gd name="connsiteX125" fmla="*/ 1020008 w 2610648"/>
                    <a:gd name="connsiteY125" fmla="*/ 1751456 h 2498216"/>
                    <a:gd name="connsiteX126" fmla="*/ 1027628 w 2610648"/>
                    <a:gd name="connsiteY126" fmla="*/ 1880996 h 2498216"/>
                    <a:gd name="connsiteX127" fmla="*/ 1035248 w 2610648"/>
                    <a:gd name="connsiteY127" fmla="*/ 1964816 h 2498216"/>
                    <a:gd name="connsiteX128" fmla="*/ 1042868 w 2610648"/>
                    <a:gd name="connsiteY128" fmla="*/ 2368676 h 2498216"/>
                    <a:gd name="connsiteX129" fmla="*/ 1080968 w 2610648"/>
                    <a:gd name="connsiteY129" fmla="*/ 2399156 h 2498216"/>
                    <a:gd name="connsiteX130" fmla="*/ 1149548 w 2610648"/>
                    <a:gd name="connsiteY130" fmla="*/ 2383916 h 2498216"/>
                    <a:gd name="connsiteX131" fmla="*/ 1233368 w 2610648"/>
                    <a:gd name="connsiteY131" fmla="*/ 2368676 h 2498216"/>
                    <a:gd name="connsiteX132" fmla="*/ 1256228 w 2610648"/>
                    <a:gd name="connsiteY132" fmla="*/ 2345816 h 2498216"/>
                    <a:gd name="connsiteX133" fmla="*/ 1301948 w 2610648"/>
                    <a:gd name="connsiteY133" fmla="*/ 2330576 h 2498216"/>
                    <a:gd name="connsiteX134" fmla="*/ 1355288 w 2610648"/>
                    <a:gd name="connsiteY134" fmla="*/ 2315336 h 2498216"/>
                    <a:gd name="connsiteX135" fmla="*/ 1370528 w 2610648"/>
                    <a:gd name="connsiteY135" fmla="*/ 2353436 h 2498216"/>
                    <a:gd name="connsiteX136" fmla="*/ 1393388 w 2610648"/>
                    <a:gd name="connsiteY136" fmla="*/ 2376296 h 2498216"/>
                    <a:gd name="connsiteX137" fmla="*/ 1408628 w 2610648"/>
                    <a:gd name="connsiteY137" fmla="*/ 2422016 h 2498216"/>
                    <a:gd name="connsiteX138" fmla="*/ 1416248 w 2610648"/>
                    <a:gd name="connsiteY138" fmla="*/ 2452496 h 2498216"/>
                    <a:gd name="connsiteX139" fmla="*/ 1461968 w 2610648"/>
                    <a:gd name="connsiteY139" fmla="*/ 2467736 h 2498216"/>
                    <a:gd name="connsiteX140" fmla="*/ 1484828 w 2610648"/>
                    <a:gd name="connsiteY140" fmla="*/ 2475356 h 2498216"/>
                    <a:gd name="connsiteX141" fmla="*/ 1507688 w 2610648"/>
                    <a:gd name="connsiteY141" fmla="*/ 2482976 h 2498216"/>
                    <a:gd name="connsiteX142" fmla="*/ 1545788 w 2610648"/>
                    <a:gd name="connsiteY142" fmla="*/ 2498216 h 2498216"/>
                    <a:gd name="connsiteX143" fmla="*/ 1652468 w 2610648"/>
                    <a:gd name="connsiteY143" fmla="*/ 2490596 h 2498216"/>
                    <a:gd name="connsiteX144" fmla="*/ 1705808 w 2610648"/>
                    <a:gd name="connsiteY144" fmla="*/ 2467736 h 2498216"/>
                    <a:gd name="connsiteX145" fmla="*/ 1743908 w 2610648"/>
                    <a:gd name="connsiteY145" fmla="*/ 2460116 h 2498216"/>
                    <a:gd name="connsiteX146" fmla="*/ 1804868 w 2610648"/>
                    <a:gd name="connsiteY146" fmla="*/ 2437256 h 2498216"/>
                    <a:gd name="connsiteX147" fmla="*/ 2025848 w 2610648"/>
                    <a:gd name="connsiteY147" fmla="*/ 2444876 h 2498216"/>
                    <a:gd name="connsiteX148" fmla="*/ 2079188 w 2610648"/>
                    <a:gd name="connsiteY148" fmla="*/ 2437256 h 2498216"/>
                    <a:gd name="connsiteX149" fmla="*/ 2216348 w 2610648"/>
                    <a:gd name="connsiteY149" fmla="*/ 2429636 h 2498216"/>
                    <a:gd name="connsiteX150" fmla="*/ 2444948 w 2610648"/>
                    <a:gd name="connsiteY150" fmla="*/ 2414396 h 2498216"/>
                    <a:gd name="connsiteX151" fmla="*/ 2498288 w 2610648"/>
                    <a:gd name="connsiteY151" fmla="*/ 2399156 h 2498216"/>
                    <a:gd name="connsiteX152" fmla="*/ 2528768 w 2610648"/>
                    <a:gd name="connsiteY152" fmla="*/ 2391536 h 2498216"/>
                    <a:gd name="connsiteX153" fmla="*/ 2574488 w 2610648"/>
                    <a:gd name="connsiteY153" fmla="*/ 2376296 h 2498216"/>
                    <a:gd name="connsiteX154" fmla="*/ 2597348 w 2610648"/>
                    <a:gd name="connsiteY154" fmla="*/ 2368676 h 2498216"/>
                    <a:gd name="connsiteX155" fmla="*/ 2604968 w 2610648"/>
                    <a:gd name="connsiteY155" fmla="*/ 2345816 h 2498216"/>
                    <a:gd name="connsiteX156" fmla="*/ 2559248 w 2610648"/>
                    <a:gd name="connsiteY156" fmla="*/ 2330576 h 2498216"/>
                    <a:gd name="connsiteX157" fmla="*/ 2536388 w 2610648"/>
                    <a:gd name="connsiteY157" fmla="*/ 2315336 h 2498216"/>
                    <a:gd name="connsiteX158" fmla="*/ 2536388 w 2610648"/>
                    <a:gd name="connsiteY158" fmla="*/ 2307716 h 249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2610648" h="2498216">
                      <a:moveTo>
                        <a:pt x="2597348" y="2330576"/>
                      </a:moveTo>
                      <a:cubicBezTo>
                        <a:pt x="2537577" y="2310652"/>
                        <a:pt x="2565403" y="2323601"/>
                        <a:pt x="2513528" y="2292476"/>
                      </a:cubicBezTo>
                      <a:cubicBezTo>
                        <a:pt x="2485738" y="2209106"/>
                        <a:pt x="2532287" y="2333158"/>
                        <a:pt x="2483048" y="2254376"/>
                      </a:cubicBezTo>
                      <a:cubicBezTo>
                        <a:pt x="2474534" y="2240753"/>
                        <a:pt x="2476719" y="2222022"/>
                        <a:pt x="2467808" y="2208656"/>
                      </a:cubicBezTo>
                      <a:cubicBezTo>
                        <a:pt x="2462728" y="2201036"/>
                        <a:pt x="2456664" y="2193987"/>
                        <a:pt x="2452568" y="2185796"/>
                      </a:cubicBezTo>
                      <a:cubicBezTo>
                        <a:pt x="2448976" y="2178612"/>
                        <a:pt x="2449403" y="2169619"/>
                        <a:pt x="2444948" y="2162936"/>
                      </a:cubicBezTo>
                      <a:cubicBezTo>
                        <a:pt x="2438970" y="2153970"/>
                        <a:pt x="2429708" y="2147696"/>
                        <a:pt x="2422088" y="2140076"/>
                      </a:cubicBezTo>
                      <a:cubicBezTo>
                        <a:pt x="2398267" y="2044791"/>
                        <a:pt x="2428712" y="2163258"/>
                        <a:pt x="2406848" y="2086736"/>
                      </a:cubicBezTo>
                      <a:cubicBezTo>
                        <a:pt x="2403971" y="2076666"/>
                        <a:pt x="2404424" y="2065349"/>
                        <a:pt x="2399228" y="2056256"/>
                      </a:cubicBezTo>
                      <a:cubicBezTo>
                        <a:pt x="2393881" y="2046900"/>
                        <a:pt x="2383988" y="2041016"/>
                        <a:pt x="2376368" y="2033396"/>
                      </a:cubicBezTo>
                      <a:cubicBezTo>
                        <a:pt x="2364852" y="1987331"/>
                        <a:pt x="2372060" y="2012851"/>
                        <a:pt x="2353508" y="1957196"/>
                      </a:cubicBezTo>
                      <a:lnTo>
                        <a:pt x="2345888" y="1934336"/>
                      </a:lnTo>
                      <a:cubicBezTo>
                        <a:pt x="2343348" y="1926716"/>
                        <a:pt x="2342723" y="1918159"/>
                        <a:pt x="2338268" y="1911476"/>
                      </a:cubicBezTo>
                      <a:lnTo>
                        <a:pt x="2323028" y="1888616"/>
                      </a:lnTo>
                      <a:cubicBezTo>
                        <a:pt x="2301151" y="1801110"/>
                        <a:pt x="2331742" y="1908948"/>
                        <a:pt x="2300168" y="1835276"/>
                      </a:cubicBezTo>
                      <a:cubicBezTo>
                        <a:pt x="2296043" y="1825650"/>
                        <a:pt x="2295425" y="1814866"/>
                        <a:pt x="2292548" y="1804796"/>
                      </a:cubicBezTo>
                      <a:cubicBezTo>
                        <a:pt x="2290341" y="1797073"/>
                        <a:pt x="2288092" y="1789319"/>
                        <a:pt x="2284928" y="1781936"/>
                      </a:cubicBezTo>
                      <a:cubicBezTo>
                        <a:pt x="2273327" y="1754866"/>
                        <a:pt x="2269753" y="1751554"/>
                        <a:pt x="2254448" y="1728596"/>
                      </a:cubicBezTo>
                      <a:cubicBezTo>
                        <a:pt x="2235737" y="1653752"/>
                        <a:pt x="2264921" y="1743258"/>
                        <a:pt x="2216348" y="1675256"/>
                      </a:cubicBezTo>
                      <a:cubicBezTo>
                        <a:pt x="2210261" y="1666734"/>
                        <a:pt x="2211605" y="1654846"/>
                        <a:pt x="2208728" y="1644776"/>
                      </a:cubicBezTo>
                      <a:cubicBezTo>
                        <a:pt x="2206521" y="1637053"/>
                        <a:pt x="2204700" y="1629100"/>
                        <a:pt x="2201108" y="1621916"/>
                      </a:cubicBezTo>
                      <a:cubicBezTo>
                        <a:pt x="2190499" y="1600698"/>
                        <a:pt x="2179860" y="1593048"/>
                        <a:pt x="2163008" y="1576196"/>
                      </a:cubicBezTo>
                      <a:cubicBezTo>
                        <a:pt x="2147516" y="1498735"/>
                        <a:pt x="2163389" y="1569909"/>
                        <a:pt x="2147768" y="1515236"/>
                      </a:cubicBezTo>
                      <a:cubicBezTo>
                        <a:pt x="2144891" y="1505166"/>
                        <a:pt x="2144832" y="1494123"/>
                        <a:pt x="2140148" y="1484756"/>
                      </a:cubicBezTo>
                      <a:cubicBezTo>
                        <a:pt x="2134468" y="1473397"/>
                        <a:pt x="2124908" y="1464436"/>
                        <a:pt x="2117288" y="1454276"/>
                      </a:cubicBezTo>
                      <a:lnTo>
                        <a:pt x="2102048" y="1408556"/>
                      </a:lnTo>
                      <a:cubicBezTo>
                        <a:pt x="2099508" y="1400936"/>
                        <a:pt x="2096376" y="1393488"/>
                        <a:pt x="2094428" y="1385696"/>
                      </a:cubicBezTo>
                      <a:cubicBezTo>
                        <a:pt x="2091888" y="1375536"/>
                        <a:pt x="2093350" y="1363394"/>
                        <a:pt x="2086808" y="1355216"/>
                      </a:cubicBezTo>
                      <a:cubicBezTo>
                        <a:pt x="2081790" y="1348944"/>
                        <a:pt x="2071568" y="1350136"/>
                        <a:pt x="2063948" y="1347596"/>
                      </a:cubicBezTo>
                      <a:cubicBezTo>
                        <a:pt x="2049224" y="1303424"/>
                        <a:pt x="2057435" y="1305338"/>
                        <a:pt x="2025848" y="1279016"/>
                      </a:cubicBezTo>
                      <a:cubicBezTo>
                        <a:pt x="2018813" y="1273153"/>
                        <a:pt x="2010608" y="1268856"/>
                        <a:pt x="2002988" y="1263776"/>
                      </a:cubicBezTo>
                      <a:cubicBezTo>
                        <a:pt x="2001338" y="1257178"/>
                        <a:pt x="1992607" y="1218938"/>
                        <a:pt x="1987748" y="1210436"/>
                      </a:cubicBezTo>
                      <a:cubicBezTo>
                        <a:pt x="1981447" y="1199409"/>
                        <a:pt x="1972508" y="1190116"/>
                        <a:pt x="1964888" y="1179956"/>
                      </a:cubicBezTo>
                      <a:cubicBezTo>
                        <a:pt x="1956339" y="1154309"/>
                        <a:pt x="1957094" y="1152981"/>
                        <a:pt x="1942028" y="1126616"/>
                      </a:cubicBezTo>
                      <a:cubicBezTo>
                        <a:pt x="1937484" y="1118665"/>
                        <a:pt x="1931332" y="1111707"/>
                        <a:pt x="1926788" y="1103756"/>
                      </a:cubicBezTo>
                      <a:cubicBezTo>
                        <a:pt x="1921152" y="1093893"/>
                        <a:pt x="1917184" y="1083139"/>
                        <a:pt x="1911548" y="1073276"/>
                      </a:cubicBezTo>
                      <a:cubicBezTo>
                        <a:pt x="1907004" y="1065325"/>
                        <a:pt x="1900404" y="1058607"/>
                        <a:pt x="1896308" y="1050416"/>
                      </a:cubicBezTo>
                      <a:cubicBezTo>
                        <a:pt x="1892716" y="1043232"/>
                        <a:pt x="1892280" y="1034740"/>
                        <a:pt x="1888688" y="1027556"/>
                      </a:cubicBezTo>
                      <a:cubicBezTo>
                        <a:pt x="1884592" y="1019365"/>
                        <a:pt x="1877544" y="1012887"/>
                        <a:pt x="1873448" y="1004696"/>
                      </a:cubicBezTo>
                      <a:cubicBezTo>
                        <a:pt x="1869856" y="997512"/>
                        <a:pt x="1869729" y="988857"/>
                        <a:pt x="1865828" y="981836"/>
                      </a:cubicBezTo>
                      <a:cubicBezTo>
                        <a:pt x="1852426" y="957713"/>
                        <a:pt x="1829611" y="928467"/>
                        <a:pt x="1812488" y="905636"/>
                      </a:cubicBezTo>
                      <a:cubicBezTo>
                        <a:pt x="1804002" y="880179"/>
                        <a:pt x="1803627" y="881000"/>
                        <a:pt x="1797248" y="852296"/>
                      </a:cubicBezTo>
                      <a:cubicBezTo>
                        <a:pt x="1794438" y="839653"/>
                        <a:pt x="1793350" y="826601"/>
                        <a:pt x="1789628" y="814196"/>
                      </a:cubicBezTo>
                      <a:cubicBezTo>
                        <a:pt x="1785698" y="801095"/>
                        <a:pt x="1779468" y="788796"/>
                        <a:pt x="1774388" y="776096"/>
                      </a:cubicBezTo>
                      <a:cubicBezTo>
                        <a:pt x="1764170" y="694352"/>
                        <a:pt x="1771735" y="735003"/>
                        <a:pt x="1751528" y="654176"/>
                      </a:cubicBezTo>
                      <a:cubicBezTo>
                        <a:pt x="1748988" y="644016"/>
                        <a:pt x="1748592" y="633063"/>
                        <a:pt x="1743908" y="623696"/>
                      </a:cubicBezTo>
                      <a:cubicBezTo>
                        <a:pt x="1721484" y="578848"/>
                        <a:pt x="1732260" y="603992"/>
                        <a:pt x="1713428" y="547496"/>
                      </a:cubicBezTo>
                      <a:lnTo>
                        <a:pt x="1698188" y="501776"/>
                      </a:lnTo>
                      <a:cubicBezTo>
                        <a:pt x="1695648" y="494156"/>
                        <a:pt x="1698188" y="481456"/>
                        <a:pt x="1690568" y="478916"/>
                      </a:cubicBezTo>
                      <a:lnTo>
                        <a:pt x="1667708" y="471296"/>
                      </a:lnTo>
                      <a:cubicBezTo>
                        <a:pt x="1651849" y="407861"/>
                        <a:pt x="1671160" y="470579"/>
                        <a:pt x="1644848" y="417956"/>
                      </a:cubicBezTo>
                      <a:cubicBezTo>
                        <a:pt x="1641256" y="410772"/>
                        <a:pt x="1642246" y="401368"/>
                        <a:pt x="1637228" y="395096"/>
                      </a:cubicBezTo>
                      <a:cubicBezTo>
                        <a:pt x="1631507" y="387945"/>
                        <a:pt x="1621988" y="384936"/>
                        <a:pt x="1614368" y="379856"/>
                      </a:cubicBezTo>
                      <a:cubicBezTo>
                        <a:pt x="1611362" y="370837"/>
                        <a:pt x="1599414" y="321626"/>
                        <a:pt x="1583888" y="311276"/>
                      </a:cubicBezTo>
                      <a:cubicBezTo>
                        <a:pt x="1575174" y="305467"/>
                        <a:pt x="1563568" y="306196"/>
                        <a:pt x="1553408" y="303656"/>
                      </a:cubicBezTo>
                      <a:cubicBezTo>
                        <a:pt x="1538168" y="293496"/>
                        <a:pt x="1514490" y="290182"/>
                        <a:pt x="1507688" y="273176"/>
                      </a:cubicBezTo>
                      <a:cubicBezTo>
                        <a:pt x="1502608" y="260476"/>
                        <a:pt x="1497251" y="247883"/>
                        <a:pt x="1492448" y="235076"/>
                      </a:cubicBezTo>
                      <a:cubicBezTo>
                        <a:pt x="1481486" y="205844"/>
                        <a:pt x="1486816" y="215363"/>
                        <a:pt x="1477208" y="181736"/>
                      </a:cubicBezTo>
                      <a:cubicBezTo>
                        <a:pt x="1475001" y="174013"/>
                        <a:pt x="1471795" y="166599"/>
                        <a:pt x="1469588" y="158876"/>
                      </a:cubicBezTo>
                      <a:cubicBezTo>
                        <a:pt x="1466711" y="148806"/>
                        <a:pt x="1467777" y="137110"/>
                        <a:pt x="1461968" y="128396"/>
                      </a:cubicBezTo>
                      <a:cubicBezTo>
                        <a:pt x="1456888" y="120776"/>
                        <a:pt x="1446728" y="118236"/>
                        <a:pt x="1439108" y="113156"/>
                      </a:cubicBezTo>
                      <a:cubicBezTo>
                        <a:pt x="1415287" y="17871"/>
                        <a:pt x="1445732" y="136338"/>
                        <a:pt x="1423868" y="59816"/>
                      </a:cubicBezTo>
                      <a:cubicBezTo>
                        <a:pt x="1420991" y="49746"/>
                        <a:pt x="1420373" y="38962"/>
                        <a:pt x="1416248" y="29336"/>
                      </a:cubicBezTo>
                      <a:cubicBezTo>
                        <a:pt x="1412640" y="20918"/>
                        <a:pt x="1394532" y="12952"/>
                        <a:pt x="1401008" y="6476"/>
                      </a:cubicBezTo>
                      <a:cubicBezTo>
                        <a:pt x="1407484" y="0"/>
                        <a:pt x="1416248" y="16636"/>
                        <a:pt x="1423868" y="21716"/>
                      </a:cubicBezTo>
                      <a:cubicBezTo>
                        <a:pt x="1428948" y="29336"/>
                        <a:pt x="1437813" y="35510"/>
                        <a:pt x="1439108" y="44576"/>
                      </a:cubicBezTo>
                      <a:cubicBezTo>
                        <a:pt x="1440589" y="54943"/>
                        <a:pt x="1434365" y="64986"/>
                        <a:pt x="1431488" y="75056"/>
                      </a:cubicBezTo>
                      <a:cubicBezTo>
                        <a:pt x="1418719" y="119747"/>
                        <a:pt x="1430892" y="76248"/>
                        <a:pt x="1408628" y="120776"/>
                      </a:cubicBezTo>
                      <a:cubicBezTo>
                        <a:pt x="1405036" y="127960"/>
                        <a:pt x="1406688" y="137956"/>
                        <a:pt x="1401008" y="143636"/>
                      </a:cubicBezTo>
                      <a:cubicBezTo>
                        <a:pt x="1395328" y="149316"/>
                        <a:pt x="1385531" y="148092"/>
                        <a:pt x="1378148" y="151256"/>
                      </a:cubicBezTo>
                      <a:cubicBezTo>
                        <a:pt x="1367707" y="155731"/>
                        <a:pt x="1357828" y="161416"/>
                        <a:pt x="1347668" y="166496"/>
                      </a:cubicBezTo>
                      <a:cubicBezTo>
                        <a:pt x="1342588" y="174116"/>
                        <a:pt x="1339463" y="183493"/>
                        <a:pt x="1332428" y="189356"/>
                      </a:cubicBezTo>
                      <a:cubicBezTo>
                        <a:pt x="1308644" y="209176"/>
                        <a:pt x="1302910" y="200305"/>
                        <a:pt x="1279088" y="212216"/>
                      </a:cubicBezTo>
                      <a:cubicBezTo>
                        <a:pt x="1270897" y="216312"/>
                        <a:pt x="1264419" y="223360"/>
                        <a:pt x="1256228" y="227456"/>
                      </a:cubicBezTo>
                      <a:cubicBezTo>
                        <a:pt x="1226774" y="242183"/>
                        <a:pt x="1221648" y="240424"/>
                        <a:pt x="1195268" y="250316"/>
                      </a:cubicBezTo>
                      <a:cubicBezTo>
                        <a:pt x="1182461" y="255119"/>
                        <a:pt x="1170364" y="261957"/>
                        <a:pt x="1157168" y="265556"/>
                      </a:cubicBezTo>
                      <a:cubicBezTo>
                        <a:pt x="1142262" y="269621"/>
                        <a:pt x="1126719" y="270827"/>
                        <a:pt x="1111448" y="273176"/>
                      </a:cubicBezTo>
                      <a:cubicBezTo>
                        <a:pt x="1034633" y="284994"/>
                        <a:pt x="1052566" y="281192"/>
                        <a:pt x="951428" y="288416"/>
                      </a:cubicBezTo>
                      <a:cubicBezTo>
                        <a:pt x="936188" y="290956"/>
                        <a:pt x="920614" y="291971"/>
                        <a:pt x="905708" y="296036"/>
                      </a:cubicBezTo>
                      <a:cubicBezTo>
                        <a:pt x="867403" y="306483"/>
                        <a:pt x="873590" y="314606"/>
                        <a:pt x="837128" y="318896"/>
                      </a:cubicBezTo>
                      <a:cubicBezTo>
                        <a:pt x="804237" y="322765"/>
                        <a:pt x="771088" y="323976"/>
                        <a:pt x="738068" y="326516"/>
                      </a:cubicBezTo>
                      <a:cubicBezTo>
                        <a:pt x="600908" y="323976"/>
                        <a:pt x="463588" y="325982"/>
                        <a:pt x="326588" y="318896"/>
                      </a:cubicBezTo>
                      <a:cubicBezTo>
                        <a:pt x="315244" y="318309"/>
                        <a:pt x="306884" y="307248"/>
                        <a:pt x="296108" y="303656"/>
                      </a:cubicBezTo>
                      <a:cubicBezTo>
                        <a:pt x="283821" y="299560"/>
                        <a:pt x="270573" y="299177"/>
                        <a:pt x="258008" y="296036"/>
                      </a:cubicBezTo>
                      <a:cubicBezTo>
                        <a:pt x="250216" y="294088"/>
                        <a:pt x="242871" y="290623"/>
                        <a:pt x="235148" y="288416"/>
                      </a:cubicBezTo>
                      <a:cubicBezTo>
                        <a:pt x="225078" y="285539"/>
                        <a:pt x="214738" y="283673"/>
                        <a:pt x="204668" y="280796"/>
                      </a:cubicBezTo>
                      <a:cubicBezTo>
                        <a:pt x="151685" y="265658"/>
                        <a:pt x="216352" y="282320"/>
                        <a:pt x="151328" y="257936"/>
                      </a:cubicBezTo>
                      <a:cubicBezTo>
                        <a:pt x="126155" y="248496"/>
                        <a:pt x="82016" y="245462"/>
                        <a:pt x="59888" y="242696"/>
                      </a:cubicBezTo>
                      <a:cubicBezTo>
                        <a:pt x="52268" y="240156"/>
                        <a:pt x="44212" y="231484"/>
                        <a:pt x="37028" y="235076"/>
                      </a:cubicBezTo>
                      <a:cubicBezTo>
                        <a:pt x="29844" y="238668"/>
                        <a:pt x="29408" y="249904"/>
                        <a:pt x="29408" y="257936"/>
                      </a:cubicBezTo>
                      <a:cubicBezTo>
                        <a:pt x="29408" y="385166"/>
                        <a:pt x="0" y="367513"/>
                        <a:pt x="59888" y="387476"/>
                      </a:cubicBezTo>
                      <a:cubicBezTo>
                        <a:pt x="62428" y="400176"/>
                        <a:pt x="69114" y="412725"/>
                        <a:pt x="67508" y="425576"/>
                      </a:cubicBezTo>
                      <a:cubicBezTo>
                        <a:pt x="66372" y="434663"/>
                        <a:pt x="56812" y="440485"/>
                        <a:pt x="52268" y="448436"/>
                      </a:cubicBezTo>
                      <a:cubicBezTo>
                        <a:pt x="46632" y="458299"/>
                        <a:pt x="42108" y="468756"/>
                        <a:pt x="37028" y="478916"/>
                      </a:cubicBezTo>
                      <a:cubicBezTo>
                        <a:pt x="39568" y="486536"/>
                        <a:pt x="41484" y="494393"/>
                        <a:pt x="44648" y="501776"/>
                      </a:cubicBezTo>
                      <a:cubicBezTo>
                        <a:pt x="49123" y="512217"/>
                        <a:pt x="59395" y="520907"/>
                        <a:pt x="59888" y="532256"/>
                      </a:cubicBezTo>
                      <a:cubicBezTo>
                        <a:pt x="61987" y="580537"/>
                        <a:pt x="54808" y="628776"/>
                        <a:pt x="52268" y="677036"/>
                      </a:cubicBezTo>
                      <a:cubicBezTo>
                        <a:pt x="54808" y="687196"/>
                        <a:pt x="51937" y="700700"/>
                        <a:pt x="59888" y="707516"/>
                      </a:cubicBezTo>
                      <a:cubicBezTo>
                        <a:pt x="67527" y="714064"/>
                        <a:pt x="121326" y="726686"/>
                        <a:pt x="136088" y="730376"/>
                      </a:cubicBezTo>
                      <a:cubicBezTo>
                        <a:pt x="143708" y="735456"/>
                        <a:pt x="150530" y="742008"/>
                        <a:pt x="158948" y="745616"/>
                      </a:cubicBezTo>
                      <a:cubicBezTo>
                        <a:pt x="168574" y="749741"/>
                        <a:pt x="179358" y="750359"/>
                        <a:pt x="189428" y="753236"/>
                      </a:cubicBezTo>
                      <a:cubicBezTo>
                        <a:pt x="197151" y="755443"/>
                        <a:pt x="204496" y="758908"/>
                        <a:pt x="212288" y="760856"/>
                      </a:cubicBezTo>
                      <a:cubicBezTo>
                        <a:pt x="224853" y="763997"/>
                        <a:pt x="237823" y="765335"/>
                        <a:pt x="250388" y="768476"/>
                      </a:cubicBezTo>
                      <a:cubicBezTo>
                        <a:pt x="271666" y="773795"/>
                        <a:pt x="280473" y="781465"/>
                        <a:pt x="303728" y="783716"/>
                      </a:cubicBezTo>
                      <a:cubicBezTo>
                        <a:pt x="372176" y="790340"/>
                        <a:pt x="440888" y="793876"/>
                        <a:pt x="509468" y="798956"/>
                      </a:cubicBezTo>
                      <a:cubicBezTo>
                        <a:pt x="522168" y="801496"/>
                        <a:pt x="535003" y="803435"/>
                        <a:pt x="547568" y="806576"/>
                      </a:cubicBezTo>
                      <a:cubicBezTo>
                        <a:pt x="555360" y="808524"/>
                        <a:pt x="562636" y="812248"/>
                        <a:pt x="570428" y="814196"/>
                      </a:cubicBezTo>
                      <a:cubicBezTo>
                        <a:pt x="582993" y="817337"/>
                        <a:pt x="595885" y="819006"/>
                        <a:pt x="608528" y="821816"/>
                      </a:cubicBezTo>
                      <a:cubicBezTo>
                        <a:pt x="618751" y="824088"/>
                        <a:pt x="628848" y="826896"/>
                        <a:pt x="639008" y="829436"/>
                      </a:cubicBezTo>
                      <a:cubicBezTo>
                        <a:pt x="690334" y="880762"/>
                        <a:pt x="630946" y="829215"/>
                        <a:pt x="692348" y="859916"/>
                      </a:cubicBezTo>
                      <a:cubicBezTo>
                        <a:pt x="708731" y="868107"/>
                        <a:pt x="722615" y="880562"/>
                        <a:pt x="738068" y="890396"/>
                      </a:cubicBezTo>
                      <a:cubicBezTo>
                        <a:pt x="750563" y="898347"/>
                        <a:pt x="765695" y="902783"/>
                        <a:pt x="776168" y="913256"/>
                      </a:cubicBezTo>
                      <a:cubicBezTo>
                        <a:pt x="783788" y="920876"/>
                        <a:pt x="790062" y="930138"/>
                        <a:pt x="799028" y="936116"/>
                      </a:cubicBezTo>
                      <a:cubicBezTo>
                        <a:pt x="805711" y="940571"/>
                        <a:pt x="814704" y="940144"/>
                        <a:pt x="821888" y="943736"/>
                      </a:cubicBezTo>
                      <a:cubicBezTo>
                        <a:pt x="830079" y="947832"/>
                        <a:pt x="836797" y="954432"/>
                        <a:pt x="844748" y="958976"/>
                      </a:cubicBezTo>
                      <a:cubicBezTo>
                        <a:pt x="854611" y="964612"/>
                        <a:pt x="865068" y="969136"/>
                        <a:pt x="875228" y="974216"/>
                      </a:cubicBezTo>
                      <a:cubicBezTo>
                        <a:pt x="880308" y="981836"/>
                        <a:pt x="886372" y="988885"/>
                        <a:pt x="890468" y="997076"/>
                      </a:cubicBezTo>
                      <a:cubicBezTo>
                        <a:pt x="906075" y="1028290"/>
                        <a:pt x="900452" y="1075722"/>
                        <a:pt x="905708" y="1103756"/>
                      </a:cubicBezTo>
                      <a:cubicBezTo>
                        <a:pt x="908229" y="1117200"/>
                        <a:pt x="916274" y="1129001"/>
                        <a:pt x="920948" y="1141856"/>
                      </a:cubicBezTo>
                      <a:cubicBezTo>
                        <a:pt x="931802" y="1171705"/>
                        <a:pt x="937310" y="1188815"/>
                        <a:pt x="943808" y="1218056"/>
                      </a:cubicBezTo>
                      <a:cubicBezTo>
                        <a:pt x="946618" y="1230699"/>
                        <a:pt x="949885" y="1243297"/>
                        <a:pt x="951428" y="1256156"/>
                      </a:cubicBezTo>
                      <a:cubicBezTo>
                        <a:pt x="993535" y="1607049"/>
                        <a:pt x="944554" y="1225884"/>
                        <a:pt x="974288" y="1538096"/>
                      </a:cubicBezTo>
                      <a:cubicBezTo>
                        <a:pt x="975281" y="1548522"/>
                        <a:pt x="979854" y="1558307"/>
                        <a:pt x="981908" y="1568576"/>
                      </a:cubicBezTo>
                      <a:cubicBezTo>
                        <a:pt x="984938" y="1583726"/>
                        <a:pt x="987486" y="1598981"/>
                        <a:pt x="989528" y="1614296"/>
                      </a:cubicBezTo>
                      <a:cubicBezTo>
                        <a:pt x="992568" y="1637095"/>
                        <a:pt x="992158" y="1660423"/>
                        <a:pt x="997148" y="1682876"/>
                      </a:cubicBezTo>
                      <a:cubicBezTo>
                        <a:pt x="1002375" y="1706399"/>
                        <a:pt x="1020008" y="1751456"/>
                        <a:pt x="1020008" y="1751456"/>
                      </a:cubicBezTo>
                      <a:cubicBezTo>
                        <a:pt x="1022548" y="1794636"/>
                        <a:pt x="1024546" y="1837851"/>
                        <a:pt x="1027628" y="1880996"/>
                      </a:cubicBezTo>
                      <a:cubicBezTo>
                        <a:pt x="1029627" y="1908980"/>
                        <a:pt x="1034372" y="1936774"/>
                        <a:pt x="1035248" y="1964816"/>
                      </a:cubicBezTo>
                      <a:cubicBezTo>
                        <a:pt x="1039454" y="2099394"/>
                        <a:pt x="1038062" y="2234118"/>
                        <a:pt x="1042868" y="2368676"/>
                      </a:cubicBezTo>
                      <a:cubicBezTo>
                        <a:pt x="1043951" y="2399009"/>
                        <a:pt x="1055536" y="2392798"/>
                        <a:pt x="1080968" y="2399156"/>
                      </a:cubicBezTo>
                      <a:cubicBezTo>
                        <a:pt x="1103828" y="2394076"/>
                        <a:pt x="1126487" y="2387986"/>
                        <a:pt x="1149548" y="2383916"/>
                      </a:cubicBezTo>
                      <a:cubicBezTo>
                        <a:pt x="1241096" y="2367760"/>
                        <a:pt x="1182209" y="2385729"/>
                        <a:pt x="1233368" y="2368676"/>
                      </a:cubicBezTo>
                      <a:cubicBezTo>
                        <a:pt x="1240988" y="2361056"/>
                        <a:pt x="1246808" y="2351049"/>
                        <a:pt x="1256228" y="2345816"/>
                      </a:cubicBezTo>
                      <a:cubicBezTo>
                        <a:pt x="1270271" y="2338014"/>
                        <a:pt x="1286363" y="2334472"/>
                        <a:pt x="1301948" y="2330576"/>
                      </a:cubicBezTo>
                      <a:cubicBezTo>
                        <a:pt x="1340220" y="2321008"/>
                        <a:pt x="1322493" y="2326268"/>
                        <a:pt x="1355288" y="2315336"/>
                      </a:cubicBezTo>
                      <a:cubicBezTo>
                        <a:pt x="1360368" y="2328036"/>
                        <a:pt x="1363279" y="2341837"/>
                        <a:pt x="1370528" y="2353436"/>
                      </a:cubicBezTo>
                      <a:cubicBezTo>
                        <a:pt x="1376239" y="2362574"/>
                        <a:pt x="1388155" y="2366876"/>
                        <a:pt x="1393388" y="2376296"/>
                      </a:cubicBezTo>
                      <a:cubicBezTo>
                        <a:pt x="1401190" y="2390339"/>
                        <a:pt x="1404732" y="2406431"/>
                        <a:pt x="1408628" y="2422016"/>
                      </a:cubicBezTo>
                      <a:cubicBezTo>
                        <a:pt x="1411168" y="2432176"/>
                        <a:pt x="1408297" y="2445680"/>
                        <a:pt x="1416248" y="2452496"/>
                      </a:cubicBezTo>
                      <a:cubicBezTo>
                        <a:pt x="1428445" y="2462951"/>
                        <a:pt x="1446728" y="2462656"/>
                        <a:pt x="1461968" y="2467736"/>
                      </a:cubicBezTo>
                      <a:lnTo>
                        <a:pt x="1484828" y="2475356"/>
                      </a:lnTo>
                      <a:cubicBezTo>
                        <a:pt x="1492448" y="2477896"/>
                        <a:pt x="1500230" y="2479993"/>
                        <a:pt x="1507688" y="2482976"/>
                      </a:cubicBezTo>
                      <a:lnTo>
                        <a:pt x="1545788" y="2498216"/>
                      </a:lnTo>
                      <a:cubicBezTo>
                        <a:pt x="1581348" y="2495676"/>
                        <a:pt x="1617035" y="2494533"/>
                        <a:pt x="1652468" y="2490596"/>
                      </a:cubicBezTo>
                      <a:cubicBezTo>
                        <a:pt x="1711021" y="2484090"/>
                        <a:pt x="1657454" y="2485869"/>
                        <a:pt x="1705808" y="2467736"/>
                      </a:cubicBezTo>
                      <a:cubicBezTo>
                        <a:pt x="1717935" y="2463188"/>
                        <a:pt x="1731343" y="2463257"/>
                        <a:pt x="1743908" y="2460116"/>
                      </a:cubicBezTo>
                      <a:cubicBezTo>
                        <a:pt x="1759835" y="2456134"/>
                        <a:pt x="1793214" y="2441917"/>
                        <a:pt x="1804868" y="2437256"/>
                      </a:cubicBezTo>
                      <a:cubicBezTo>
                        <a:pt x="1878528" y="2439796"/>
                        <a:pt x="1952144" y="2444876"/>
                        <a:pt x="2025848" y="2444876"/>
                      </a:cubicBezTo>
                      <a:cubicBezTo>
                        <a:pt x="2043809" y="2444876"/>
                        <a:pt x="2061285" y="2438688"/>
                        <a:pt x="2079188" y="2437256"/>
                      </a:cubicBezTo>
                      <a:cubicBezTo>
                        <a:pt x="2124833" y="2433604"/>
                        <a:pt x="2170647" y="2432492"/>
                        <a:pt x="2216348" y="2429636"/>
                      </a:cubicBezTo>
                      <a:lnTo>
                        <a:pt x="2444948" y="2414396"/>
                      </a:lnTo>
                      <a:lnTo>
                        <a:pt x="2498288" y="2399156"/>
                      </a:lnTo>
                      <a:cubicBezTo>
                        <a:pt x="2508392" y="2396400"/>
                        <a:pt x="2518737" y="2394545"/>
                        <a:pt x="2528768" y="2391536"/>
                      </a:cubicBezTo>
                      <a:cubicBezTo>
                        <a:pt x="2544155" y="2386920"/>
                        <a:pt x="2559248" y="2381376"/>
                        <a:pt x="2574488" y="2376296"/>
                      </a:cubicBezTo>
                      <a:lnTo>
                        <a:pt x="2597348" y="2368676"/>
                      </a:lnTo>
                      <a:cubicBezTo>
                        <a:pt x="2599888" y="2361056"/>
                        <a:pt x="2610648" y="2351496"/>
                        <a:pt x="2604968" y="2345816"/>
                      </a:cubicBezTo>
                      <a:cubicBezTo>
                        <a:pt x="2593609" y="2334457"/>
                        <a:pt x="2572614" y="2339487"/>
                        <a:pt x="2559248" y="2330576"/>
                      </a:cubicBezTo>
                      <a:cubicBezTo>
                        <a:pt x="2551628" y="2325496"/>
                        <a:pt x="2542864" y="2321812"/>
                        <a:pt x="2536388" y="2315336"/>
                      </a:cubicBezTo>
                      <a:lnTo>
                        <a:pt x="2536388" y="2307716"/>
                      </a:lnTo>
                    </a:path>
                  </a:pathLst>
                </a:custGeom>
                <a:solidFill>
                  <a:srgbClr val="FFFFFF">
                    <a:lumMod val="75000"/>
                  </a:srgbClr>
                </a:solidFill>
                <a:ln w="9525" cap="flat" cmpd="sng" algn="ctr">
                  <a:noFill/>
                  <a:prstDash val="solid"/>
                  <a:round/>
                  <a:headEnd type="none" w="med" len="med"/>
                  <a:tailEnd type="none" w="med" len="med"/>
                </a:ln>
                <a:effectLst/>
              </p:spPr>
              <p:txBody>
                <a:bodyPr/>
                <a:lstStyle/>
                <a:p>
                  <a:pPr defTabSz="914354" eaLnBrk="0" hangingPunct="0">
                    <a:defRPr/>
                  </a:pPr>
                  <a:endParaRPr lang="zh-CN" altLang="en-US" sz="1900" kern="0">
                    <a:solidFill>
                      <a:sysClr val="windowText" lastClr="000000"/>
                    </a:solidFill>
                  </a:endParaRPr>
                </a:p>
              </p:txBody>
            </p:sp>
            <p:sp>
              <p:nvSpPr>
                <p:cNvPr id="61" name="椭圆 60"/>
                <p:cNvSpPr/>
                <p:nvPr/>
              </p:nvSpPr>
              <p:spPr bwMode="auto">
                <a:xfrm rot="21015419" flipH="1">
                  <a:off x="2649948" y="-328884"/>
                  <a:ext cx="159957" cy="1676337"/>
                </a:xfrm>
                <a:prstGeom prst="ellipse">
                  <a:avLst/>
                </a:prstGeom>
                <a:solidFill>
                  <a:srgbClr val="FFFFFF">
                    <a:lumMod val="75000"/>
                  </a:srgbClr>
                </a:solidFill>
                <a:ln w="9525" cap="flat" cmpd="sng" algn="ctr">
                  <a:noFill/>
                  <a:prstDash val="solid"/>
                  <a:round/>
                  <a:headEnd type="none" w="med" len="med"/>
                  <a:tailEnd type="none" w="med" len="med"/>
                </a:ln>
                <a:effectLst/>
              </p:spPr>
              <p:txBody>
                <a:bodyPr/>
                <a:lstStyle/>
                <a:p>
                  <a:pPr defTabSz="914354">
                    <a:defRPr/>
                  </a:pPr>
                  <a:endParaRPr lang="zh-CN" altLang="zh-CN" sz="1900" kern="0">
                    <a:solidFill>
                      <a:sysClr val="windowText" lastClr="000000"/>
                    </a:solidFill>
                    <a:latin typeface="Arial" pitchFamily="34" charset="0"/>
                    <a:ea typeface="宋体" pitchFamily="2" charset="-122"/>
                    <a:cs typeface="宋体" pitchFamily="2" charset="-122"/>
                  </a:endParaRPr>
                </a:p>
              </p:txBody>
            </p:sp>
            <p:sp>
              <p:nvSpPr>
                <p:cNvPr id="62" name="椭圆 61"/>
                <p:cNvSpPr/>
                <p:nvPr/>
              </p:nvSpPr>
              <p:spPr bwMode="auto">
                <a:xfrm rot="17793533" flipH="1">
                  <a:off x="1939227" y="181792"/>
                  <a:ext cx="149912" cy="1706208"/>
                </a:xfrm>
                <a:prstGeom prst="ellipse">
                  <a:avLst/>
                </a:prstGeom>
                <a:solidFill>
                  <a:srgbClr val="FFFFFF">
                    <a:lumMod val="75000"/>
                  </a:srgbClr>
                </a:solidFill>
                <a:ln w="9525" cap="flat" cmpd="sng" algn="ctr">
                  <a:noFill/>
                  <a:prstDash val="solid"/>
                  <a:round/>
                  <a:headEnd type="none" w="med" len="med"/>
                  <a:tailEnd type="none" w="med" len="med"/>
                </a:ln>
                <a:effectLst/>
              </p:spPr>
              <p:txBody>
                <a:bodyPr/>
                <a:lstStyle/>
                <a:p>
                  <a:pPr defTabSz="914354">
                    <a:defRPr/>
                  </a:pPr>
                  <a:endParaRPr lang="zh-CN" altLang="zh-CN" sz="1900" kern="0">
                    <a:solidFill>
                      <a:sysClr val="windowText" lastClr="000000"/>
                    </a:solidFill>
                    <a:latin typeface="Arial" pitchFamily="34" charset="0"/>
                    <a:ea typeface="宋体" pitchFamily="2" charset="-122"/>
                    <a:cs typeface="宋体" pitchFamily="2" charset="-122"/>
                  </a:endParaRPr>
                </a:p>
              </p:txBody>
            </p:sp>
            <p:sp>
              <p:nvSpPr>
                <p:cNvPr id="63" name="椭圆 62"/>
                <p:cNvSpPr/>
                <p:nvPr/>
              </p:nvSpPr>
              <p:spPr bwMode="auto">
                <a:xfrm rot="18185373" flipH="1">
                  <a:off x="1977197" y="132723"/>
                  <a:ext cx="163546" cy="1706208"/>
                </a:xfrm>
                <a:prstGeom prst="ellipse">
                  <a:avLst/>
                </a:prstGeom>
                <a:solidFill>
                  <a:srgbClr val="FFFFFF">
                    <a:lumMod val="75000"/>
                  </a:srgbClr>
                </a:solidFill>
                <a:ln w="9525" cap="flat" cmpd="sng" algn="ctr">
                  <a:noFill/>
                  <a:prstDash val="solid"/>
                  <a:round/>
                  <a:headEnd type="none" w="med" len="med"/>
                  <a:tailEnd type="none" w="med" len="med"/>
                </a:ln>
                <a:effectLst/>
              </p:spPr>
              <p:txBody>
                <a:bodyPr/>
                <a:lstStyle/>
                <a:p>
                  <a:pPr defTabSz="914354">
                    <a:defRPr/>
                  </a:pPr>
                  <a:endParaRPr lang="zh-CN" altLang="zh-CN" sz="1900" kern="0">
                    <a:solidFill>
                      <a:sysClr val="windowText" lastClr="000000"/>
                    </a:solidFill>
                    <a:latin typeface="Arial" pitchFamily="34" charset="0"/>
                    <a:ea typeface="宋体" pitchFamily="2" charset="-122"/>
                    <a:cs typeface="宋体" pitchFamily="2" charset="-122"/>
                  </a:endParaRPr>
                </a:p>
              </p:txBody>
            </p:sp>
            <p:sp>
              <p:nvSpPr>
                <p:cNvPr id="64" name="椭圆 63"/>
                <p:cNvSpPr/>
                <p:nvPr/>
              </p:nvSpPr>
              <p:spPr bwMode="auto">
                <a:xfrm rot="19237750" flipH="1">
                  <a:off x="1988532" y="-101405"/>
                  <a:ext cx="159957" cy="1662713"/>
                </a:xfrm>
                <a:prstGeom prst="ellipse">
                  <a:avLst/>
                </a:prstGeom>
                <a:solidFill>
                  <a:srgbClr val="FFFFFF">
                    <a:lumMod val="75000"/>
                  </a:srgbClr>
                </a:solidFill>
                <a:ln w="9525" cap="flat" cmpd="sng" algn="ctr">
                  <a:noFill/>
                  <a:prstDash val="solid"/>
                  <a:round/>
                  <a:headEnd type="none" w="med" len="med"/>
                  <a:tailEnd type="none" w="med" len="med"/>
                </a:ln>
                <a:effectLst/>
              </p:spPr>
              <p:txBody>
                <a:bodyPr/>
                <a:lstStyle/>
                <a:p>
                  <a:pPr defTabSz="914354">
                    <a:defRPr/>
                  </a:pPr>
                  <a:endParaRPr lang="zh-CN" altLang="zh-CN" sz="1900" kern="0">
                    <a:solidFill>
                      <a:sysClr val="windowText" lastClr="000000"/>
                    </a:solidFill>
                    <a:latin typeface="Arial" pitchFamily="34" charset="0"/>
                    <a:ea typeface="宋体" pitchFamily="2" charset="-122"/>
                    <a:cs typeface="宋体" pitchFamily="2" charset="-122"/>
                  </a:endParaRPr>
                </a:p>
              </p:txBody>
            </p:sp>
            <p:sp>
              <p:nvSpPr>
                <p:cNvPr id="65" name="椭圆 64"/>
                <p:cNvSpPr/>
                <p:nvPr/>
              </p:nvSpPr>
              <p:spPr bwMode="auto">
                <a:xfrm rot="19884098" flipH="1">
                  <a:off x="2261044" y="-219187"/>
                  <a:ext cx="159957" cy="1676337"/>
                </a:xfrm>
                <a:prstGeom prst="ellipse">
                  <a:avLst/>
                </a:prstGeom>
                <a:solidFill>
                  <a:srgbClr val="FFFFFF">
                    <a:lumMod val="75000"/>
                  </a:srgbClr>
                </a:solidFill>
                <a:ln w="9525" cap="flat" cmpd="sng" algn="ctr">
                  <a:noFill/>
                  <a:prstDash val="solid"/>
                  <a:round/>
                  <a:headEnd type="none" w="med" len="med"/>
                  <a:tailEnd type="none" w="med" len="med"/>
                </a:ln>
                <a:effectLst/>
              </p:spPr>
              <p:txBody>
                <a:bodyPr/>
                <a:lstStyle/>
                <a:p>
                  <a:pPr defTabSz="914354">
                    <a:defRPr/>
                  </a:pPr>
                  <a:endParaRPr lang="zh-CN" altLang="zh-CN" sz="1900" kern="0">
                    <a:solidFill>
                      <a:sysClr val="windowText" lastClr="000000"/>
                    </a:solidFill>
                    <a:latin typeface="Arial" pitchFamily="34" charset="0"/>
                    <a:ea typeface="宋体" pitchFamily="2" charset="-122"/>
                    <a:cs typeface="宋体" pitchFamily="2" charset="-122"/>
                  </a:endParaRPr>
                </a:p>
              </p:txBody>
            </p:sp>
            <p:sp>
              <p:nvSpPr>
                <p:cNvPr id="66" name="椭圆 65"/>
                <p:cNvSpPr/>
                <p:nvPr/>
              </p:nvSpPr>
              <p:spPr bwMode="auto">
                <a:xfrm rot="20548863" flipH="1">
                  <a:off x="2418690" y="-258048"/>
                  <a:ext cx="159957" cy="1676337"/>
                </a:xfrm>
                <a:prstGeom prst="ellipse">
                  <a:avLst/>
                </a:prstGeom>
                <a:solidFill>
                  <a:srgbClr val="FFFFFF">
                    <a:lumMod val="75000"/>
                  </a:srgbClr>
                </a:solidFill>
                <a:ln w="9525" cap="flat" cmpd="sng" algn="ctr">
                  <a:noFill/>
                  <a:prstDash val="solid"/>
                  <a:round/>
                  <a:headEnd type="none" w="med" len="med"/>
                  <a:tailEnd type="none" w="med" len="med"/>
                </a:ln>
                <a:effectLst/>
              </p:spPr>
              <p:txBody>
                <a:bodyPr/>
                <a:lstStyle/>
                <a:p>
                  <a:pPr defTabSz="914354">
                    <a:defRPr/>
                  </a:pPr>
                  <a:endParaRPr lang="zh-CN" altLang="zh-CN" sz="1900" kern="0">
                    <a:solidFill>
                      <a:sysClr val="windowText" lastClr="000000"/>
                    </a:solidFill>
                    <a:latin typeface="Arial" pitchFamily="34" charset="0"/>
                    <a:ea typeface="宋体" pitchFamily="2" charset="-122"/>
                    <a:cs typeface="宋体" pitchFamily="2" charset="-122"/>
                  </a:endParaRPr>
                </a:p>
              </p:txBody>
            </p:sp>
          </p:grpSp>
          <p:sp>
            <p:nvSpPr>
              <p:cNvPr id="59" name="任意多边形 58"/>
              <p:cNvSpPr/>
              <p:nvPr/>
            </p:nvSpPr>
            <p:spPr bwMode="auto">
              <a:xfrm>
                <a:off x="1738726" y="1341455"/>
                <a:ext cx="1066380" cy="1744486"/>
              </a:xfrm>
              <a:custGeom>
                <a:avLst/>
                <a:gdLst>
                  <a:gd name="connsiteX0" fmla="*/ 0 w 1027289"/>
                  <a:gd name="connsiteY0" fmla="*/ 0 h 1749778"/>
                  <a:gd name="connsiteX1" fmla="*/ 101600 w 1027289"/>
                  <a:gd name="connsiteY1" fmla="*/ 372534 h 1749778"/>
                  <a:gd name="connsiteX2" fmla="*/ 45155 w 1027289"/>
                  <a:gd name="connsiteY2" fmla="*/ 632178 h 1749778"/>
                  <a:gd name="connsiteX3" fmla="*/ 191911 w 1027289"/>
                  <a:gd name="connsiteY3" fmla="*/ 722489 h 1749778"/>
                  <a:gd name="connsiteX4" fmla="*/ 146755 w 1027289"/>
                  <a:gd name="connsiteY4" fmla="*/ 824089 h 1749778"/>
                  <a:gd name="connsiteX5" fmla="*/ 135466 w 1027289"/>
                  <a:gd name="connsiteY5" fmla="*/ 869245 h 1749778"/>
                  <a:gd name="connsiteX6" fmla="*/ 248355 w 1027289"/>
                  <a:gd name="connsiteY6" fmla="*/ 959556 h 1749778"/>
                  <a:gd name="connsiteX7" fmla="*/ 259644 w 1027289"/>
                  <a:gd name="connsiteY7" fmla="*/ 1128889 h 1749778"/>
                  <a:gd name="connsiteX8" fmla="*/ 225778 w 1027289"/>
                  <a:gd name="connsiteY8" fmla="*/ 1219200 h 1749778"/>
                  <a:gd name="connsiteX9" fmla="*/ 214489 w 1027289"/>
                  <a:gd name="connsiteY9" fmla="*/ 1264356 h 1749778"/>
                  <a:gd name="connsiteX10" fmla="*/ 349955 w 1027289"/>
                  <a:gd name="connsiteY10" fmla="*/ 1343378 h 1749778"/>
                  <a:gd name="connsiteX11" fmla="*/ 338666 w 1027289"/>
                  <a:gd name="connsiteY11" fmla="*/ 1580445 h 1749778"/>
                  <a:gd name="connsiteX12" fmla="*/ 462844 w 1027289"/>
                  <a:gd name="connsiteY12" fmla="*/ 1603023 h 1749778"/>
                  <a:gd name="connsiteX13" fmla="*/ 587022 w 1027289"/>
                  <a:gd name="connsiteY13" fmla="*/ 1614312 h 1749778"/>
                  <a:gd name="connsiteX14" fmla="*/ 632178 w 1027289"/>
                  <a:gd name="connsiteY14" fmla="*/ 1625600 h 1749778"/>
                  <a:gd name="connsiteX15" fmla="*/ 632178 w 1027289"/>
                  <a:gd name="connsiteY15" fmla="*/ 1749778 h 1749778"/>
                  <a:gd name="connsiteX16" fmla="*/ 778933 w 1027289"/>
                  <a:gd name="connsiteY16" fmla="*/ 1659467 h 1749778"/>
                  <a:gd name="connsiteX17" fmla="*/ 914400 w 1027289"/>
                  <a:gd name="connsiteY17" fmla="*/ 1591734 h 1749778"/>
                  <a:gd name="connsiteX18" fmla="*/ 948266 w 1027289"/>
                  <a:gd name="connsiteY18" fmla="*/ 1343378 h 1749778"/>
                  <a:gd name="connsiteX19" fmla="*/ 970844 w 1027289"/>
                  <a:gd name="connsiteY19" fmla="*/ 1196623 h 1749778"/>
                  <a:gd name="connsiteX20" fmla="*/ 982133 w 1027289"/>
                  <a:gd name="connsiteY20" fmla="*/ 846667 h 1749778"/>
                  <a:gd name="connsiteX21" fmla="*/ 1027289 w 1027289"/>
                  <a:gd name="connsiteY21" fmla="*/ 756356 h 1749778"/>
                  <a:gd name="connsiteX22" fmla="*/ 903111 w 1027289"/>
                  <a:gd name="connsiteY22" fmla="*/ 666045 h 1749778"/>
                  <a:gd name="connsiteX23" fmla="*/ 880533 w 1027289"/>
                  <a:gd name="connsiteY23" fmla="*/ 541867 h 1749778"/>
                  <a:gd name="connsiteX24" fmla="*/ 801511 w 1027289"/>
                  <a:gd name="connsiteY24" fmla="*/ 316089 h 1749778"/>
                  <a:gd name="connsiteX25" fmla="*/ 666044 w 1027289"/>
                  <a:gd name="connsiteY25" fmla="*/ 214489 h 1749778"/>
                  <a:gd name="connsiteX26" fmla="*/ 485422 w 1027289"/>
                  <a:gd name="connsiteY26" fmla="*/ 124178 h 1749778"/>
                  <a:gd name="connsiteX27" fmla="*/ 383822 w 1027289"/>
                  <a:gd name="connsiteY27" fmla="*/ 45156 h 1749778"/>
                  <a:gd name="connsiteX28" fmla="*/ 383822 w 1027289"/>
                  <a:gd name="connsiteY28" fmla="*/ 45156 h 1749778"/>
                  <a:gd name="connsiteX29" fmla="*/ 237066 w 1027289"/>
                  <a:gd name="connsiteY29" fmla="*/ 11289 h 1749778"/>
                  <a:gd name="connsiteX30" fmla="*/ 0 w 1027289"/>
                  <a:gd name="connsiteY30" fmla="*/ 0 h 1749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027289" h="1749778">
                    <a:moveTo>
                      <a:pt x="0" y="0"/>
                    </a:moveTo>
                    <a:lnTo>
                      <a:pt x="101600" y="372534"/>
                    </a:lnTo>
                    <a:lnTo>
                      <a:pt x="45155" y="632178"/>
                    </a:lnTo>
                    <a:lnTo>
                      <a:pt x="191911" y="722489"/>
                    </a:lnTo>
                    <a:lnTo>
                      <a:pt x="146755" y="824089"/>
                    </a:lnTo>
                    <a:lnTo>
                      <a:pt x="135466" y="869245"/>
                    </a:lnTo>
                    <a:lnTo>
                      <a:pt x="248355" y="959556"/>
                    </a:lnTo>
                    <a:lnTo>
                      <a:pt x="259644" y="1128889"/>
                    </a:lnTo>
                    <a:cubicBezTo>
                      <a:pt x="248355" y="1158993"/>
                      <a:pt x="235945" y="1188699"/>
                      <a:pt x="225778" y="1219200"/>
                    </a:cubicBezTo>
                    <a:cubicBezTo>
                      <a:pt x="220872" y="1233919"/>
                      <a:pt x="214489" y="1264356"/>
                      <a:pt x="214489" y="1264356"/>
                    </a:cubicBezTo>
                    <a:lnTo>
                      <a:pt x="349955" y="1343378"/>
                    </a:lnTo>
                    <a:lnTo>
                      <a:pt x="338666" y="1580445"/>
                    </a:lnTo>
                    <a:lnTo>
                      <a:pt x="462844" y="1603023"/>
                    </a:lnTo>
                    <a:cubicBezTo>
                      <a:pt x="571924" y="1615143"/>
                      <a:pt x="530369" y="1614312"/>
                      <a:pt x="587022" y="1614312"/>
                    </a:cubicBezTo>
                    <a:lnTo>
                      <a:pt x="632178" y="1625600"/>
                    </a:lnTo>
                    <a:lnTo>
                      <a:pt x="632178" y="1749778"/>
                    </a:lnTo>
                    <a:lnTo>
                      <a:pt x="778933" y="1659467"/>
                    </a:lnTo>
                    <a:lnTo>
                      <a:pt x="914400" y="1591734"/>
                    </a:lnTo>
                    <a:lnTo>
                      <a:pt x="948266" y="1343378"/>
                    </a:lnTo>
                    <a:lnTo>
                      <a:pt x="970844" y="1196623"/>
                    </a:lnTo>
                    <a:lnTo>
                      <a:pt x="982133" y="846667"/>
                    </a:lnTo>
                    <a:lnTo>
                      <a:pt x="1027289" y="756356"/>
                    </a:lnTo>
                    <a:lnTo>
                      <a:pt x="903111" y="666045"/>
                    </a:lnTo>
                    <a:lnTo>
                      <a:pt x="880533" y="541867"/>
                    </a:lnTo>
                    <a:lnTo>
                      <a:pt x="801511" y="316089"/>
                    </a:lnTo>
                    <a:lnTo>
                      <a:pt x="666044" y="214489"/>
                    </a:lnTo>
                    <a:lnTo>
                      <a:pt x="485422" y="124178"/>
                    </a:lnTo>
                    <a:cubicBezTo>
                      <a:pt x="387976" y="63274"/>
                      <a:pt x="410987" y="99486"/>
                      <a:pt x="383822" y="45156"/>
                    </a:cubicBezTo>
                    <a:lnTo>
                      <a:pt x="383822" y="45156"/>
                    </a:lnTo>
                    <a:lnTo>
                      <a:pt x="237066" y="11289"/>
                    </a:lnTo>
                    <a:lnTo>
                      <a:pt x="0" y="0"/>
                    </a:lnTo>
                    <a:close/>
                  </a:path>
                </a:pathLst>
              </a:custGeom>
              <a:solidFill>
                <a:srgbClr val="000000">
                  <a:lumMod val="85000"/>
                  <a:lumOff val="15000"/>
                </a:srgbClr>
              </a:solidFill>
              <a:ln w="9525" cap="flat" cmpd="sng" algn="ctr">
                <a:noFill/>
                <a:prstDash val="solid"/>
                <a:round/>
                <a:headEnd type="none" w="med" len="med"/>
                <a:tailEnd type="none" w="med" len="med"/>
              </a:ln>
              <a:effectLst/>
            </p:spPr>
            <p:txBody>
              <a:bodyPr/>
              <a:lstStyle/>
              <a:p>
                <a:pPr defTabSz="914354" eaLnBrk="0" hangingPunct="0">
                  <a:defRPr/>
                </a:pPr>
                <a:endParaRPr lang="zh-CN" altLang="en-US" sz="1900" kern="0">
                  <a:solidFill>
                    <a:sysClr val="windowText" lastClr="000000"/>
                  </a:solidFill>
                </a:endParaRPr>
              </a:p>
            </p:txBody>
          </p:sp>
        </p:grpSp>
      </p:grpSp>
      <p:pic>
        <p:nvPicPr>
          <p:cNvPr id="73" name="云4" descr="ZCOOL-CU02"/>
          <p:cNvPicPr>
            <a:picLocks noChangeAspect="1" noChangeArrowheads="1"/>
          </p:cNvPicPr>
          <p:nvPr/>
        </p:nvPicPr>
        <p:blipFill>
          <a:blip r:embed="rId5" cstate="email"/>
          <a:srcRect/>
          <a:stretch>
            <a:fillRect/>
          </a:stretch>
        </p:blipFill>
        <p:spPr bwMode="auto">
          <a:xfrm>
            <a:off x="5663161" y="-98598"/>
            <a:ext cx="6888163" cy="3187701"/>
          </a:xfrm>
          <a:prstGeom prst="rect">
            <a:avLst/>
          </a:prstGeom>
          <a:noFill/>
          <a:ln w="9525">
            <a:noFill/>
            <a:miter lim="800000"/>
            <a:headEnd/>
            <a:tailEnd/>
          </a:ln>
        </p:spPr>
      </p:pic>
      <p:pic>
        <p:nvPicPr>
          <p:cNvPr id="74" name="云4"/>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7897497" y="2421683"/>
            <a:ext cx="6883981" cy="3187701"/>
          </a:xfrm>
          <a:prstGeom prst="rect">
            <a:avLst/>
          </a:prstGeom>
          <a:noFill/>
          <a:ln w="9525">
            <a:noFill/>
            <a:miter lim="800000"/>
            <a:headEnd/>
            <a:tailEnd/>
          </a:ln>
        </p:spPr>
      </p:pic>
    </p:spTree>
    <p:extLst>
      <p:ext uri="{BB962C8B-B14F-4D97-AF65-F5344CB8AC3E}">
        <p14:creationId xmlns:p14="http://schemas.microsoft.com/office/powerpoint/2010/main" val="13106074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3000"/>
                                        <p:tgtEl>
                                          <p:spTgt spid="5"/>
                                        </p:tgtEl>
                                      </p:cBhvr>
                                    </p:animEffect>
                                  </p:childTnLst>
                                </p:cTn>
                              </p:par>
                              <p:par>
                                <p:cTn id="13" presetID="47"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000"/>
                                        <p:tgtEl>
                                          <p:spTgt spid="6"/>
                                        </p:tgtEl>
                                      </p:cBhvr>
                                    </p:animEffect>
                                    <p:anim calcmode="lin" valueType="num">
                                      <p:cBhvr>
                                        <p:cTn id="16" dur="2000" fill="hold"/>
                                        <p:tgtEl>
                                          <p:spTgt spid="6"/>
                                        </p:tgtEl>
                                        <p:attrNameLst>
                                          <p:attrName>ppt_x</p:attrName>
                                        </p:attrNameLst>
                                      </p:cBhvr>
                                      <p:tavLst>
                                        <p:tav tm="0">
                                          <p:val>
                                            <p:strVal val="#ppt_x"/>
                                          </p:val>
                                        </p:tav>
                                        <p:tav tm="100000">
                                          <p:val>
                                            <p:strVal val="#ppt_x"/>
                                          </p:val>
                                        </p:tav>
                                      </p:tavLst>
                                    </p:anim>
                                    <p:anim calcmode="lin" valueType="num">
                                      <p:cBhvr>
                                        <p:cTn id="17" dur="2000" fill="hold"/>
                                        <p:tgtEl>
                                          <p:spTgt spid="6"/>
                                        </p:tgtEl>
                                        <p:attrNameLst>
                                          <p:attrName>ppt_y</p:attrName>
                                        </p:attrNameLst>
                                      </p:cBhvr>
                                      <p:tavLst>
                                        <p:tav tm="0">
                                          <p:val>
                                            <p:strVal val="#ppt_y-.1"/>
                                          </p:val>
                                        </p:tav>
                                        <p:tav tm="100000">
                                          <p:val>
                                            <p:strVal val="#ppt_y"/>
                                          </p:val>
                                        </p:tav>
                                      </p:tavLst>
                                    </p:anim>
                                  </p:childTnLst>
                                </p:cTn>
                              </p:par>
                              <p:par>
                                <p:cTn id="18" presetID="10" presetClass="entr" presetSubtype="0" fill="hold" nodeType="with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fade">
                                      <p:cBhvr>
                                        <p:cTn id="20" dur="2000"/>
                                        <p:tgtEl>
                                          <p:spTgt spid="55"/>
                                        </p:tgtEl>
                                      </p:cBhvr>
                                    </p:animEffect>
                                  </p:childTnLst>
                                </p:cTn>
                              </p:par>
                              <p:par>
                                <p:cTn id="21" presetID="10" presetClass="entr" presetSubtype="0" fill="hold" nodeType="with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fade">
                                      <p:cBhvr>
                                        <p:cTn id="23" dur="2000"/>
                                        <p:tgtEl>
                                          <p:spTgt spid="40"/>
                                        </p:tgtEl>
                                      </p:cBhvr>
                                    </p:animEffect>
                                  </p:childTnLst>
                                </p:cTn>
                              </p:par>
                              <p:par>
                                <p:cTn id="24" presetID="35" presetClass="emph" presetSubtype="0" repeatCount="indefinite" fill="hold" nodeType="withEffect">
                                  <p:stCondLst>
                                    <p:cond delay="0"/>
                                  </p:stCondLst>
                                  <p:childTnLst>
                                    <p:anim calcmode="discrete" valueType="str">
                                      <p:cBhvr>
                                        <p:cTn id="25" dur="1000" fill="hold"/>
                                        <p:tgtEl>
                                          <p:spTgt spid="55"/>
                                        </p:tgtEl>
                                        <p:attrNameLst>
                                          <p:attrName>style.visibility</p:attrName>
                                        </p:attrNameLst>
                                      </p:cBhvr>
                                      <p:tavLst>
                                        <p:tav tm="0">
                                          <p:val>
                                            <p:strVal val="hidden"/>
                                          </p:val>
                                        </p:tav>
                                        <p:tav tm="50000">
                                          <p:val>
                                            <p:strVal val="visible"/>
                                          </p:val>
                                        </p:tav>
                                      </p:tavLst>
                                    </p:anim>
                                  </p:childTnLst>
                                </p:cTn>
                              </p:par>
                              <p:par>
                                <p:cTn id="26" presetID="35" presetClass="emph" presetSubtype="0" repeatCount="indefinite" fill="hold" nodeType="withEffect">
                                  <p:stCondLst>
                                    <p:cond delay="500"/>
                                  </p:stCondLst>
                                  <p:childTnLst>
                                    <p:anim calcmode="discrete" valueType="str">
                                      <p:cBhvr>
                                        <p:cTn id="27" dur="1000" fill="hold"/>
                                        <p:tgtEl>
                                          <p:spTgt spid="40"/>
                                        </p:tgtEl>
                                        <p:attrNameLst>
                                          <p:attrName>style.visibility</p:attrName>
                                        </p:attrNameLst>
                                      </p:cBhvr>
                                      <p:tavLst>
                                        <p:tav tm="0">
                                          <p:val>
                                            <p:strVal val="hidden"/>
                                          </p:val>
                                        </p:tav>
                                        <p:tav tm="50000">
                                          <p:val>
                                            <p:strVal val="visible"/>
                                          </p:val>
                                        </p:tav>
                                      </p:tavLst>
                                    </p:anim>
                                  </p:childTnLst>
                                </p:cTn>
                              </p:par>
                              <p:par>
                                <p:cTn id="28" presetID="0" presetClass="path" presetSubtype="0" accel="50000" decel="50000" fill="hold" nodeType="withEffect">
                                  <p:stCondLst>
                                    <p:cond delay="0"/>
                                  </p:stCondLst>
                                  <p:childTnLst>
                                    <p:animMotion origin="layout" path="M -6.93889E-18 -0.00023 C 0.02096 -0.05625 0.04193 -0.11227 0.0638 -0.12917 C 0.08555 -0.1463 0.10911 -0.09421 0.13125 -0.10255 C 0.15313 -0.11088 0.17148 -0.14838 0.19609 -0.17847 C 0.2207 -0.20833 0.24648 -0.26597 0.27891 -0.28125 C 0.31159 -0.29699 0.35365 -0.24236 0.39128 -0.27014 C 0.42878 -0.29815 0.47604 -0.41875 0.50443 -0.44861 C 0.53281 -0.4787 0.55169 -0.44954 0.56172 -0.44861 " pathEditMode="relative" rAng="0" ptsTypes="aaaaaaaA">
                                      <p:cBhvr>
                                        <p:cTn id="29" dur="8000" fill="hold"/>
                                        <p:tgtEl>
                                          <p:spTgt spid="40"/>
                                        </p:tgtEl>
                                        <p:attrNameLst>
                                          <p:attrName>ppt_x</p:attrName>
                                          <p:attrName>ppt_y</p:attrName>
                                        </p:attrNameLst>
                                      </p:cBhvr>
                                      <p:rCtr x="28086" y="-23935"/>
                                    </p:animMotion>
                                  </p:childTnLst>
                                </p:cTn>
                              </p:par>
                              <p:par>
                                <p:cTn id="30" presetID="0" presetClass="path" presetSubtype="0" accel="50000" decel="50000" fill="hold" nodeType="withEffect">
                                  <p:stCondLst>
                                    <p:cond delay="0"/>
                                  </p:stCondLst>
                                  <p:childTnLst>
                                    <p:animMotion origin="layout" path="M 4.76376E-7 -0.00023 C 0.02082 -0.06088 0.04152 -0.12153 0.06287 -0.14004 C 0.08447 -0.15833 0.10777 -0.10208 0.12964 -0.11088 C 0.15137 -0.12014 0.16933 -0.16041 0.19393 -0.19328 C 0.21827 -0.22523 0.24378 -0.28796 0.2758 -0.30463 C 0.30808 -0.32153 0.34973 -0.26227 0.38683 -0.29259 C 0.42405 -0.32291 0.47078 -0.45301 0.49889 -0.48541 C 0.52701 -0.51805 0.54562 -0.48634 0.55564 -0.48541 " pathEditMode="relative" rAng="0" ptsTypes="aaaaaaaA">
                                      <p:cBhvr>
                                        <p:cTn id="31" dur="8000" fill="hold"/>
                                        <p:tgtEl>
                                          <p:spTgt spid="55"/>
                                        </p:tgtEl>
                                        <p:attrNameLst>
                                          <p:attrName>ppt_x</p:attrName>
                                          <p:attrName>ppt_y</p:attrName>
                                        </p:attrNameLst>
                                      </p:cBhvr>
                                      <p:rCtr x="27776" y="-25903"/>
                                    </p:animMotion>
                                  </p:childTnLst>
                                </p:cTn>
                              </p:par>
                              <p:par>
                                <p:cTn id="32" presetID="10" presetClass="entr" presetSubtype="0" fill="hold" nodeType="with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fade">
                                      <p:cBhvr>
                                        <p:cTn id="34" dur="2000"/>
                                        <p:tgtEl>
                                          <p:spTgt spid="73"/>
                                        </p:tgtEl>
                                      </p:cBhvr>
                                    </p:animEffect>
                                  </p:childTnLst>
                                </p:cTn>
                              </p:par>
                              <p:par>
                                <p:cTn id="35" presetID="35" presetClass="path" presetSubtype="0" repeatCount="indefinite" fill="hold" nodeType="withEffect">
                                  <p:stCondLst>
                                    <p:cond delay="0"/>
                                  </p:stCondLst>
                                  <p:childTnLst>
                                    <p:animMotion origin="layout" path="M 0.00013 -0.00023 L -0.34154 -0.00138 " pathEditMode="relative" rAng="0" ptsTypes="AA">
                                      <p:cBhvr>
                                        <p:cTn id="36" dur="5000" fill="hold"/>
                                        <p:tgtEl>
                                          <p:spTgt spid="73"/>
                                        </p:tgtEl>
                                        <p:attrNameLst>
                                          <p:attrName>ppt_x</p:attrName>
                                          <p:attrName>ppt_y</p:attrName>
                                        </p:attrNameLst>
                                      </p:cBhvr>
                                      <p:rCtr x="-17090" y="-69"/>
                                    </p:animMotion>
                                  </p:childTnLst>
                                </p:cTn>
                              </p:par>
                              <p:par>
                                <p:cTn id="37" presetID="10" presetClass="exit" presetSubtype="0" repeatCount="indefinite" fill="hold" nodeType="withEffect">
                                  <p:stCondLst>
                                    <p:cond delay="2000"/>
                                  </p:stCondLst>
                                  <p:childTnLst>
                                    <p:animEffect transition="out" filter="fade">
                                      <p:cBhvr>
                                        <p:cTn id="38" dur="3000"/>
                                        <p:tgtEl>
                                          <p:spTgt spid="73"/>
                                        </p:tgtEl>
                                      </p:cBhvr>
                                    </p:animEffect>
                                    <p:set>
                                      <p:cBhvr>
                                        <p:cTn id="39" dur="1" fill="hold">
                                          <p:stCondLst>
                                            <p:cond delay="2999"/>
                                          </p:stCondLst>
                                        </p:cTn>
                                        <p:tgtEl>
                                          <p:spTgt spid="73"/>
                                        </p:tgtEl>
                                        <p:attrNameLst>
                                          <p:attrName>style.visibility</p:attrName>
                                        </p:attrNameLst>
                                      </p:cBhvr>
                                      <p:to>
                                        <p:strVal val="hidden"/>
                                      </p:to>
                                    </p:set>
                                  </p:childTnLst>
                                </p:cTn>
                              </p:par>
                              <p:par>
                                <p:cTn id="40" presetID="10" presetClass="entr" presetSubtype="0" fill="hold" nodeType="withEffect">
                                  <p:stCondLst>
                                    <p:cond delay="2000"/>
                                  </p:stCondLst>
                                  <p:childTnLst>
                                    <p:set>
                                      <p:cBhvr>
                                        <p:cTn id="41" dur="1" fill="hold">
                                          <p:stCondLst>
                                            <p:cond delay="0"/>
                                          </p:stCondLst>
                                        </p:cTn>
                                        <p:tgtEl>
                                          <p:spTgt spid="74"/>
                                        </p:tgtEl>
                                        <p:attrNameLst>
                                          <p:attrName>style.visibility</p:attrName>
                                        </p:attrNameLst>
                                      </p:cBhvr>
                                      <p:to>
                                        <p:strVal val="visible"/>
                                      </p:to>
                                    </p:set>
                                    <p:animEffect transition="in" filter="fade">
                                      <p:cBhvr>
                                        <p:cTn id="42" dur="2000"/>
                                        <p:tgtEl>
                                          <p:spTgt spid="74"/>
                                        </p:tgtEl>
                                      </p:cBhvr>
                                    </p:animEffect>
                                  </p:childTnLst>
                                </p:cTn>
                              </p:par>
                              <p:par>
                                <p:cTn id="43" presetID="35" presetClass="path" presetSubtype="0" repeatCount="indefinite" fill="hold" nodeType="withEffect">
                                  <p:stCondLst>
                                    <p:cond delay="0"/>
                                  </p:stCondLst>
                                  <p:childTnLst>
                                    <p:animMotion origin="layout" path="M -3.38804E-6 4.27382E-6 L -0.61938 -0.00139 " pathEditMode="relative" rAng="0" ptsTypes="AA">
                                      <p:cBhvr>
                                        <p:cTn id="44" dur="7000" fill="hold"/>
                                        <p:tgtEl>
                                          <p:spTgt spid="74"/>
                                        </p:tgtEl>
                                        <p:attrNameLst>
                                          <p:attrName>ppt_x</p:attrName>
                                          <p:attrName>ppt_y</p:attrName>
                                        </p:attrNameLst>
                                      </p:cBhvr>
                                      <p:rCtr x="-30976" y="-69"/>
                                    </p:animMotion>
                                  </p:childTnLst>
                                </p:cTn>
                              </p:par>
                              <p:par>
                                <p:cTn id="45" presetID="10" presetClass="exit" presetSubtype="0" repeatCount="indefinite" fill="hold" nodeType="withEffect">
                                  <p:stCondLst>
                                    <p:cond delay="4000"/>
                                  </p:stCondLst>
                                  <p:childTnLst>
                                    <p:animEffect transition="out" filter="fade">
                                      <p:cBhvr>
                                        <p:cTn id="46" dur="3000"/>
                                        <p:tgtEl>
                                          <p:spTgt spid="74"/>
                                        </p:tgtEl>
                                      </p:cBhvr>
                                    </p:animEffect>
                                    <p:set>
                                      <p:cBhvr>
                                        <p:cTn id="47" dur="1" fill="hold">
                                          <p:stCondLst>
                                            <p:cond delay="2999"/>
                                          </p:stCondLst>
                                        </p:cTn>
                                        <p:tgtEl>
                                          <p:spTgt spid="7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1691</TotalTime>
  <Words>3702</Words>
  <Application>Microsoft Office PowerPoint</Application>
  <PresentationFormat>自定义</PresentationFormat>
  <Paragraphs>189</Paragraphs>
  <Slides>30</Slides>
  <Notes>30</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30</vt:i4>
      </vt:variant>
    </vt:vector>
  </HeadingPairs>
  <TitlesOfParts>
    <vt:vector size="41" baseType="lpstr">
      <vt:lpstr>华文行楷</vt:lpstr>
      <vt:lpstr>华文黑体</vt:lpstr>
      <vt:lpstr>华文楷体</vt:lpstr>
      <vt:lpstr>华文新魏</vt:lpstr>
      <vt:lpstr>楷体</vt:lpstr>
      <vt:lpstr>宋体</vt:lpstr>
      <vt:lpstr>微软雅黑</vt:lpstr>
      <vt:lpstr>叶根友毛笔行书简体</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he</dc:creator>
  <cp:lastModifiedBy>faith123</cp:lastModifiedBy>
  <cp:revision>372</cp:revision>
  <dcterms:created xsi:type="dcterms:W3CDTF">2017-12-01T16:08:35Z</dcterms:created>
  <dcterms:modified xsi:type="dcterms:W3CDTF">2019-03-15T05:45:37Z</dcterms:modified>
</cp:coreProperties>
</file>